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22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FA29FB-18B7-40DA-B477-BBE48D4E4D7B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9E645BCB-A496-4555-9311-E24F7FF5BD85}">
      <dgm:prSet phldrT="[Text]"/>
      <dgm:spPr/>
      <dgm:t>
        <a:bodyPr/>
        <a:lstStyle/>
        <a:p>
          <a:r>
            <a:rPr lang="en-US" b="1" err="1"/>
            <a:t>Të</a:t>
          </a:r>
          <a:r>
            <a:rPr lang="en-US" b="1"/>
            <a:t> </a:t>
          </a:r>
          <a:r>
            <a:rPr lang="en-US" b="1" err="1"/>
            <a:t>lexuarit</a:t>
          </a:r>
          <a:r>
            <a:rPr lang="en-US" b="1"/>
            <a:t> </a:t>
          </a:r>
          <a:r>
            <a:rPr lang="en-US" b="1" err="1"/>
            <a:t>dhe</a:t>
          </a:r>
          <a:r>
            <a:rPr lang="en-US" b="1"/>
            <a:t> </a:t>
          </a:r>
          <a:r>
            <a:rPr lang="en-US" b="1" err="1"/>
            <a:t>të</a:t>
          </a:r>
          <a:r>
            <a:rPr lang="en-US" b="1"/>
            <a:t> </a:t>
          </a:r>
          <a:r>
            <a:rPr lang="en-US" b="1" err="1"/>
            <a:t>shkruarit</a:t>
          </a:r>
          <a:endParaRPr lang="fi-FI" b="1"/>
        </a:p>
      </dgm:t>
    </dgm:pt>
    <dgm:pt modelId="{C818CBC9-B931-4F70-A7DD-E2686A4E5CB1}" type="parTrans" cxnId="{7ACAA899-73B1-49C5-BB41-5A9FACF6CCCD}">
      <dgm:prSet/>
      <dgm:spPr/>
      <dgm:t>
        <a:bodyPr/>
        <a:lstStyle/>
        <a:p>
          <a:endParaRPr lang="fi-FI"/>
        </a:p>
      </dgm:t>
    </dgm:pt>
    <dgm:pt modelId="{A0B2D7A0-56AF-4CE0-8FAD-ECF9B6144E41}" type="sibTrans" cxnId="{7ACAA899-73B1-49C5-BB41-5A9FACF6CCCD}">
      <dgm:prSet/>
      <dgm:spPr/>
      <dgm:t>
        <a:bodyPr/>
        <a:lstStyle/>
        <a:p>
          <a:endParaRPr lang="fi-FI"/>
        </a:p>
      </dgm:t>
    </dgm:pt>
    <dgm:pt modelId="{36DD04A5-3666-4B7E-A92A-F627DAE3512D}">
      <dgm:prSet phldrT="[Text]"/>
      <dgm:spPr/>
      <dgm:t>
        <a:bodyPr/>
        <a:lstStyle/>
        <a:p>
          <a:r>
            <a:rPr lang="fi-FI" b="1"/>
            <a:t>Matematikën</a:t>
          </a:r>
        </a:p>
      </dgm:t>
    </dgm:pt>
    <dgm:pt modelId="{17CCF200-BA4B-47C0-8C37-91506EF20C34}" type="parTrans" cxnId="{55B31A56-FFD5-4B3C-B074-05CDF0121CE6}">
      <dgm:prSet/>
      <dgm:spPr/>
      <dgm:t>
        <a:bodyPr/>
        <a:lstStyle/>
        <a:p>
          <a:endParaRPr lang="fi-FI"/>
        </a:p>
      </dgm:t>
    </dgm:pt>
    <dgm:pt modelId="{E05B65F6-B67D-4A37-9C2B-D7D957FEAC39}" type="sibTrans" cxnId="{55B31A56-FFD5-4B3C-B074-05CDF0121CE6}">
      <dgm:prSet/>
      <dgm:spPr/>
      <dgm:t>
        <a:bodyPr/>
        <a:lstStyle/>
        <a:p>
          <a:endParaRPr lang="fi-FI"/>
        </a:p>
      </dgm:t>
    </dgm:pt>
    <dgm:pt modelId="{036C140E-66F4-4B55-871A-AFFDEC8B99E3}">
      <dgm:prSet phldrT="[Text]"/>
      <dgm:spPr/>
      <dgm:t>
        <a:bodyPr/>
        <a:lstStyle/>
        <a:p>
          <a:r>
            <a:rPr lang="en-GB" b="1" err="1"/>
            <a:t>Aftësitë</a:t>
          </a:r>
          <a:r>
            <a:rPr lang="en-GB" b="1"/>
            <a:t> </a:t>
          </a:r>
          <a:r>
            <a:rPr lang="en-GB" b="1" err="1"/>
            <a:t>motorike</a:t>
          </a:r>
          <a:endParaRPr lang="fi-FI"/>
        </a:p>
      </dgm:t>
    </dgm:pt>
    <dgm:pt modelId="{B9E56A7B-54C1-4C72-BA9A-CC55C58AF7A2}" type="parTrans" cxnId="{42E528FA-323F-4E60-A0E7-F257E4B27108}">
      <dgm:prSet/>
      <dgm:spPr/>
      <dgm:t>
        <a:bodyPr/>
        <a:lstStyle/>
        <a:p>
          <a:endParaRPr lang="fi-FI"/>
        </a:p>
      </dgm:t>
    </dgm:pt>
    <dgm:pt modelId="{366A57B2-D395-443F-9351-40A738F4E195}" type="sibTrans" cxnId="{42E528FA-323F-4E60-A0E7-F257E4B27108}">
      <dgm:prSet/>
      <dgm:spPr/>
      <dgm:t>
        <a:bodyPr/>
        <a:lstStyle/>
        <a:p>
          <a:endParaRPr lang="fi-FI"/>
        </a:p>
      </dgm:t>
    </dgm:pt>
    <dgm:pt modelId="{55041F5E-5F76-4D23-816E-D0F63C085D8E}">
      <dgm:prSet phldrT="[Text]"/>
      <dgm:spPr/>
      <dgm:t>
        <a:bodyPr/>
        <a:lstStyle/>
        <a:p>
          <a:r>
            <a:rPr lang="en-GB" b="1" err="1"/>
            <a:t>Vëmendjen</a:t>
          </a:r>
          <a:r>
            <a:rPr lang="en-GB" b="1"/>
            <a:t> </a:t>
          </a:r>
          <a:r>
            <a:rPr lang="en-GB" b="1" err="1"/>
            <a:t>dhe</a:t>
          </a:r>
          <a:r>
            <a:rPr lang="en-GB" b="1"/>
            <a:t> </a:t>
          </a:r>
          <a:r>
            <a:rPr lang="en-GB" b="1" err="1"/>
            <a:t>perceptimin</a:t>
          </a:r>
          <a:endParaRPr lang="fi-FI"/>
        </a:p>
      </dgm:t>
    </dgm:pt>
    <dgm:pt modelId="{C9F2BD39-311C-4718-94CD-AB14CFEC75C4}" type="parTrans" cxnId="{AE8E656A-FCB8-4D38-97C6-30B1914FA193}">
      <dgm:prSet/>
      <dgm:spPr/>
      <dgm:t>
        <a:bodyPr/>
        <a:lstStyle/>
        <a:p>
          <a:endParaRPr lang="fi-FI"/>
        </a:p>
      </dgm:t>
    </dgm:pt>
    <dgm:pt modelId="{26E9F2F6-D9D5-4CA9-9F3F-C2834F8EC187}" type="sibTrans" cxnId="{AE8E656A-FCB8-4D38-97C6-30B1914FA193}">
      <dgm:prSet/>
      <dgm:spPr/>
      <dgm:t>
        <a:bodyPr/>
        <a:lstStyle/>
        <a:p>
          <a:endParaRPr lang="fi-FI"/>
        </a:p>
      </dgm:t>
    </dgm:pt>
    <dgm:pt modelId="{D4224ADF-862C-4294-833A-C4ADDD7525BF}">
      <dgm:prSet phldrT="[Text]"/>
      <dgm:spPr/>
      <dgm:t>
        <a:bodyPr/>
        <a:lstStyle/>
        <a:p>
          <a:r>
            <a:rPr lang="en-GB" b="1" err="1"/>
            <a:t>Të</a:t>
          </a:r>
          <a:r>
            <a:rPr lang="en-GB" b="1"/>
            <a:t> </a:t>
          </a:r>
          <a:r>
            <a:rPr lang="en-GB" b="1" err="1"/>
            <a:t>folurit</a:t>
          </a:r>
          <a:endParaRPr lang="fi-FI"/>
        </a:p>
      </dgm:t>
    </dgm:pt>
    <dgm:pt modelId="{ACC865C3-E56E-45B2-81BC-6348C64C9E41}" type="parTrans" cxnId="{C9EF074B-E230-42B0-83E0-3EC9C41F993B}">
      <dgm:prSet/>
      <dgm:spPr/>
      <dgm:t>
        <a:bodyPr/>
        <a:lstStyle/>
        <a:p>
          <a:endParaRPr lang="fi-FI"/>
        </a:p>
      </dgm:t>
    </dgm:pt>
    <dgm:pt modelId="{3C242373-6D26-4363-91A4-3E0A181168EC}" type="sibTrans" cxnId="{C9EF074B-E230-42B0-83E0-3EC9C41F993B}">
      <dgm:prSet/>
      <dgm:spPr/>
      <dgm:t>
        <a:bodyPr/>
        <a:lstStyle/>
        <a:p>
          <a:endParaRPr lang="fi-FI"/>
        </a:p>
      </dgm:t>
    </dgm:pt>
    <dgm:pt modelId="{6BBAE3BA-18EB-4473-A11D-D66220FABF69}" type="pres">
      <dgm:prSet presAssocID="{B9FA29FB-18B7-40DA-B477-BBE48D4E4D7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37D645-FE2F-416F-8AEF-3FDA5B248F1A}" type="pres">
      <dgm:prSet presAssocID="{9E645BCB-A496-4555-9311-E24F7FF5BD8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3BE1C-195F-4867-A95E-760F4C9C8BD1}" type="pres">
      <dgm:prSet presAssocID="{9E645BCB-A496-4555-9311-E24F7FF5BD85}" presName="spNode" presStyleCnt="0"/>
      <dgm:spPr/>
    </dgm:pt>
    <dgm:pt modelId="{6869A01A-49FD-474E-B44A-173FBAFD628D}" type="pres">
      <dgm:prSet presAssocID="{A0B2D7A0-56AF-4CE0-8FAD-ECF9B6144E41}" presName="sibTrans" presStyleLbl="sibTrans1D1" presStyleIdx="0" presStyleCnt="5"/>
      <dgm:spPr/>
      <dgm:t>
        <a:bodyPr/>
        <a:lstStyle/>
        <a:p>
          <a:endParaRPr lang="en-US"/>
        </a:p>
      </dgm:t>
    </dgm:pt>
    <dgm:pt modelId="{367A49D7-0E42-4E72-8356-6D14AF2367FF}" type="pres">
      <dgm:prSet presAssocID="{36DD04A5-3666-4B7E-A92A-F627DAE3512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F43E0-45A1-4B6A-B501-CED95D953D5E}" type="pres">
      <dgm:prSet presAssocID="{36DD04A5-3666-4B7E-A92A-F627DAE3512D}" presName="spNode" presStyleCnt="0"/>
      <dgm:spPr/>
    </dgm:pt>
    <dgm:pt modelId="{23A23EDD-0D50-448C-B9EF-C0933BF1DEEC}" type="pres">
      <dgm:prSet presAssocID="{E05B65F6-B67D-4A37-9C2B-D7D957FEAC39}" presName="sibTrans" presStyleLbl="sibTrans1D1" presStyleIdx="1" presStyleCnt="5"/>
      <dgm:spPr/>
      <dgm:t>
        <a:bodyPr/>
        <a:lstStyle/>
        <a:p>
          <a:endParaRPr lang="en-US"/>
        </a:p>
      </dgm:t>
    </dgm:pt>
    <dgm:pt modelId="{E8529991-A310-4635-BF0E-B25938E58581}" type="pres">
      <dgm:prSet presAssocID="{036C140E-66F4-4B55-871A-AFFDEC8B99E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DCB2A-B5CB-4FF2-BA2F-AA5E2D86039A}" type="pres">
      <dgm:prSet presAssocID="{036C140E-66F4-4B55-871A-AFFDEC8B99E3}" presName="spNode" presStyleCnt="0"/>
      <dgm:spPr/>
    </dgm:pt>
    <dgm:pt modelId="{EE32B475-1214-479A-9774-1C2EB3B6D9C2}" type="pres">
      <dgm:prSet presAssocID="{366A57B2-D395-443F-9351-40A738F4E195}" presName="sibTrans" presStyleLbl="sibTrans1D1" presStyleIdx="2" presStyleCnt="5"/>
      <dgm:spPr/>
      <dgm:t>
        <a:bodyPr/>
        <a:lstStyle/>
        <a:p>
          <a:endParaRPr lang="en-US"/>
        </a:p>
      </dgm:t>
    </dgm:pt>
    <dgm:pt modelId="{233C976D-0655-4A13-99D0-93763E8613EE}" type="pres">
      <dgm:prSet presAssocID="{55041F5E-5F76-4D23-816E-D0F63C085D8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BCF293-20D9-4FB4-A853-873476063EC6}" type="pres">
      <dgm:prSet presAssocID="{55041F5E-5F76-4D23-816E-D0F63C085D8E}" presName="spNode" presStyleCnt="0"/>
      <dgm:spPr/>
    </dgm:pt>
    <dgm:pt modelId="{34E37745-2C4B-4E0F-BF5C-EE7BB92A34BB}" type="pres">
      <dgm:prSet presAssocID="{26E9F2F6-D9D5-4CA9-9F3F-C2834F8EC187}" presName="sibTrans" presStyleLbl="sibTrans1D1" presStyleIdx="3" presStyleCnt="5"/>
      <dgm:spPr/>
      <dgm:t>
        <a:bodyPr/>
        <a:lstStyle/>
        <a:p>
          <a:endParaRPr lang="en-US"/>
        </a:p>
      </dgm:t>
    </dgm:pt>
    <dgm:pt modelId="{462C3D1C-56AA-479B-8D3F-27D3838D9B67}" type="pres">
      <dgm:prSet presAssocID="{D4224ADF-862C-4294-833A-C4ADDD7525B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8E775-505A-4A0E-AB45-BB0311DC6DEB}" type="pres">
      <dgm:prSet presAssocID="{D4224ADF-862C-4294-833A-C4ADDD7525BF}" presName="spNode" presStyleCnt="0"/>
      <dgm:spPr/>
    </dgm:pt>
    <dgm:pt modelId="{F0B735FF-95D9-46ED-AC78-50125B8C10C6}" type="pres">
      <dgm:prSet presAssocID="{3C242373-6D26-4363-91A4-3E0A181168EC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9E933F1D-E3BC-4D28-9FA3-D8C118FF91E2}" type="presOf" srcId="{D4224ADF-862C-4294-833A-C4ADDD7525BF}" destId="{462C3D1C-56AA-479B-8D3F-27D3838D9B67}" srcOrd="0" destOrd="0" presId="urn:microsoft.com/office/officeart/2005/8/layout/cycle6"/>
    <dgm:cxn modelId="{D07A7905-7573-407F-894D-4384504D517F}" type="presOf" srcId="{9E645BCB-A496-4555-9311-E24F7FF5BD85}" destId="{8E37D645-FE2F-416F-8AEF-3FDA5B248F1A}" srcOrd="0" destOrd="0" presId="urn:microsoft.com/office/officeart/2005/8/layout/cycle6"/>
    <dgm:cxn modelId="{3B337220-BEF7-4C8E-901A-7665B086BE18}" type="presOf" srcId="{B9FA29FB-18B7-40DA-B477-BBE48D4E4D7B}" destId="{6BBAE3BA-18EB-4473-A11D-D66220FABF69}" srcOrd="0" destOrd="0" presId="urn:microsoft.com/office/officeart/2005/8/layout/cycle6"/>
    <dgm:cxn modelId="{C9EF074B-E230-42B0-83E0-3EC9C41F993B}" srcId="{B9FA29FB-18B7-40DA-B477-BBE48D4E4D7B}" destId="{D4224ADF-862C-4294-833A-C4ADDD7525BF}" srcOrd="4" destOrd="0" parTransId="{ACC865C3-E56E-45B2-81BC-6348C64C9E41}" sibTransId="{3C242373-6D26-4363-91A4-3E0A181168EC}"/>
    <dgm:cxn modelId="{0EC1D8DD-589B-4942-AE9F-ACA4BBAB9AF8}" type="presOf" srcId="{A0B2D7A0-56AF-4CE0-8FAD-ECF9B6144E41}" destId="{6869A01A-49FD-474E-B44A-173FBAFD628D}" srcOrd="0" destOrd="0" presId="urn:microsoft.com/office/officeart/2005/8/layout/cycle6"/>
    <dgm:cxn modelId="{7520387E-CA19-4345-8E9F-0279A8F72785}" type="presOf" srcId="{036C140E-66F4-4B55-871A-AFFDEC8B99E3}" destId="{E8529991-A310-4635-BF0E-B25938E58581}" srcOrd="0" destOrd="0" presId="urn:microsoft.com/office/officeart/2005/8/layout/cycle6"/>
    <dgm:cxn modelId="{AE8E656A-FCB8-4D38-97C6-30B1914FA193}" srcId="{B9FA29FB-18B7-40DA-B477-BBE48D4E4D7B}" destId="{55041F5E-5F76-4D23-816E-D0F63C085D8E}" srcOrd="3" destOrd="0" parTransId="{C9F2BD39-311C-4718-94CD-AB14CFEC75C4}" sibTransId="{26E9F2F6-D9D5-4CA9-9F3F-C2834F8EC187}"/>
    <dgm:cxn modelId="{55B31A56-FFD5-4B3C-B074-05CDF0121CE6}" srcId="{B9FA29FB-18B7-40DA-B477-BBE48D4E4D7B}" destId="{36DD04A5-3666-4B7E-A92A-F627DAE3512D}" srcOrd="1" destOrd="0" parTransId="{17CCF200-BA4B-47C0-8C37-91506EF20C34}" sibTransId="{E05B65F6-B67D-4A37-9C2B-D7D957FEAC39}"/>
    <dgm:cxn modelId="{7DC470A9-DC0B-4CD0-B3B9-9618D30FEB06}" type="presOf" srcId="{3C242373-6D26-4363-91A4-3E0A181168EC}" destId="{F0B735FF-95D9-46ED-AC78-50125B8C10C6}" srcOrd="0" destOrd="0" presId="urn:microsoft.com/office/officeart/2005/8/layout/cycle6"/>
    <dgm:cxn modelId="{845A0D6C-3621-4E2F-B845-05659EC2ADE7}" type="presOf" srcId="{26E9F2F6-D9D5-4CA9-9F3F-C2834F8EC187}" destId="{34E37745-2C4B-4E0F-BF5C-EE7BB92A34BB}" srcOrd="0" destOrd="0" presId="urn:microsoft.com/office/officeart/2005/8/layout/cycle6"/>
    <dgm:cxn modelId="{430E7CC8-03F7-48E7-961D-C606205A5584}" type="presOf" srcId="{55041F5E-5F76-4D23-816E-D0F63C085D8E}" destId="{233C976D-0655-4A13-99D0-93763E8613EE}" srcOrd="0" destOrd="0" presId="urn:microsoft.com/office/officeart/2005/8/layout/cycle6"/>
    <dgm:cxn modelId="{7ACAA899-73B1-49C5-BB41-5A9FACF6CCCD}" srcId="{B9FA29FB-18B7-40DA-B477-BBE48D4E4D7B}" destId="{9E645BCB-A496-4555-9311-E24F7FF5BD85}" srcOrd="0" destOrd="0" parTransId="{C818CBC9-B931-4F70-A7DD-E2686A4E5CB1}" sibTransId="{A0B2D7A0-56AF-4CE0-8FAD-ECF9B6144E41}"/>
    <dgm:cxn modelId="{3A97EA15-CD7A-4CD8-AD2C-3A0F8F105DDE}" type="presOf" srcId="{366A57B2-D395-443F-9351-40A738F4E195}" destId="{EE32B475-1214-479A-9774-1C2EB3B6D9C2}" srcOrd="0" destOrd="0" presId="urn:microsoft.com/office/officeart/2005/8/layout/cycle6"/>
    <dgm:cxn modelId="{D94E70B6-CA4F-4893-AB11-360302C9F9E5}" type="presOf" srcId="{36DD04A5-3666-4B7E-A92A-F627DAE3512D}" destId="{367A49D7-0E42-4E72-8356-6D14AF2367FF}" srcOrd="0" destOrd="0" presId="urn:microsoft.com/office/officeart/2005/8/layout/cycle6"/>
    <dgm:cxn modelId="{2921AD43-8AD6-4877-9133-123CA57B9AF6}" type="presOf" srcId="{E05B65F6-B67D-4A37-9C2B-D7D957FEAC39}" destId="{23A23EDD-0D50-448C-B9EF-C0933BF1DEEC}" srcOrd="0" destOrd="0" presId="urn:microsoft.com/office/officeart/2005/8/layout/cycle6"/>
    <dgm:cxn modelId="{42E528FA-323F-4E60-A0E7-F257E4B27108}" srcId="{B9FA29FB-18B7-40DA-B477-BBE48D4E4D7B}" destId="{036C140E-66F4-4B55-871A-AFFDEC8B99E3}" srcOrd="2" destOrd="0" parTransId="{B9E56A7B-54C1-4C72-BA9A-CC55C58AF7A2}" sibTransId="{366A57B2-D395-443F-9351-40A738F4E195}"/>
    <dgm:cxn modelId="{D6145DD2-19D6-488E-B6FB-5E14CF610985}" type="presParOf" srcId="{6BBAE3BA-18EB-4473-A11D-D66220FABF69}" destId="{8E37D645-FE2F-416F-8AEF-3FDA5B248F1A}" srcOrd="0" destOrd="0" presId="urn:microsoft.com/office/officeart/2005/8/layout/cycle6"/>
    <dgm:cxn modelId="{33538D6E-B6A0-4569-AA12-86F6A3F68F26}" type="presParOf" srcId="{6BBAE3BA-18EB-4473-A11D-D66220FABF69}" destId="{DD13BE1C-195F-4867-A95E-760F4C9C8BD1}" srcOrd="1" destOrd="0" presId="urn:microsoft.com/office/officeart/2005/8/layout/cycle6"/>
    <dgm:cxn modelId="{B738885F-FF8A-4EEC-BE61-0A327EBEAD25}" type="presParOf" srcId="{6BBAE3BA-18EB-4473-A11D-D66220FABF69}" destId="{6869A01A-49FD-474E-B44A-173FBAFD628D}" srcOrd="2" destOrd="0" presId="urn:microsoft.com/office/officeart/2005/8/layout/cycle6"/>
    <dgm:cxn modelId="{52611521-9C2D-4AAE-B669-B2FBA890412B}" type="presParOf" srcId="{6BBAE3BA-18EB-4473-A11D-D66220FABF69}" destId="{367A49D7-0E42-4E72-8356-6D14AF2367FF}" srcOrd="3" destOrd="0" presId="urn:microsoft.com/office/officeart/2005/8/layout/cycle6"/>
    <dgm:cxn modelId="{6F12D15B-5B5E-4A7E-9929-5D89488A3784}" type="presParOf" srcId="{6BBAE3BA-18EB-4473-A11D-D66220FABF69}" destId="{CDEF43E0-45A1-4B6A-B501-CED95D953D5E}" srcOrd="4" destOrd="0" presId="urn:microsoft.com/office/officeart/2005/8/layout/cycle6"/>
    <dgm:cxn modelId="{68378140-695C-4D5D-9B52-8BC587A88674}" type="presParOf" srcId="{6BBAE3BA-18EB-4473-A11D-D66220FABF69}" destId="{23A23EDD-0D50-448C-B9EF-C0933BF1DEEC}" srcOrd="5" destOrd="0" presId="urn:microsoft.com/office/officeart/2005/8/layout/cycle6"/>
    <dgm:cxn modelId="{050A50F6-B39A-46BB-90E2-DAD22B59E0C7}" type="presParOf" srcId="{6BBAE3BA-18EB-4473-A11D-D66220FABF69}" destId="{E8529991-A310-4635-BF0E-B25938E58581}" srcOrd="6" destOrd="0" presId="urn:microsoft.com/office/officeart/2005/8/layout/cycle6"/>
    <dgm:cxn modelId="{AE2A9C1A-7498-496D-8A74-BFED0EB8A397}" type="presParOf" srcId="{6BBAE3BA-18EB-4473-A11D-D66220FABF69}" destId="{4EDDCB2A-B5CB-4FF2-BA2F-AA5E2D86039A}" srcOrd="7" destOrd="0" presId="urn:microsoft.com/office/officeart/2005/8/layout/cycle6"/>
    <dgm:cxn modelId="{368C7B0C-E291-44D9-ACB4-DDE7A21B73B2}" type="presParOf" srcId="{6BBAE3BA-18EB-4473-A11D-D66220FABF69}" destId="{EE32B475-1214-479A-9774-1C2EB3B6D9C2}" srcOrd="8" destOrd="0" presId="urn:microsoft.com/office/officeart/2005/8/layout/cycle6"/>
    <dgm:cxn modelId="{70A2405B-53A4-4263-AC13-9D89F5AD0BE4}" type="presParOf" srcId="{6BBAE3BA-18EB-4473-A11D-D66220FABF69}" destId="{233C976D-0655-4A13-99D0-93763E8613EE}" srcOrd="9" destOrd="0" presId="urn:microsoft.com/office/officeart/2005/8/layout/cycle6"/>
    <dgm:cxn modelId="{11DB3060-8D2B-4E8C-956D-32E439E9F330}" type="presParOf" srcId="{6BBAE3BA-18EB-4473-A11D-D66220FABF69}" destId="{2FBCF293-20D9-4FB4-A853-873476063EC6}" srcOrd="10" destOrd="0" presId="urn:microsoft.com/office/officeart/2005/8/layout/cycle6"/>
    <dgm:cxn modelId="{99CE3B3D-7D8F-46CD-AF02-B4F6E8FE8AEF}" type="presParOf" srcId="{6BBAE3BA-18EB-4473-A11D-D66220FABF69}" destId="{34E37745-2C4B-4E0F-BF5C-EE7BB92A34BB}" srcOrd="11" destOrd="0" presId="urn:microsoft.com/office/officeart/2005/8/layout/cycle6"/>
    <dgm:cxn modelId="{7F13421A-7495-48BB-AD79-BE5191952511}" type="presParOf" srcId="{6BBAE3BA-18EB-4473-A11D-D66220FABF69}" destId="{462C3D1C-56AA-479B-8D3F-27D3838D9B67}" srcOrd="12" destOrd="0" presId="urn:microsoft.com/office/officeart/2005/8/layout/cycle6"/>
    <dgm:cxn modelId="{ACD3AE79-822C-48B4-A3D0-F8BCB064879D}" type="presParOf" srcId="{6BBAE3BA-18EB-4473-A11D-D66220FABF69}" destId="{6DD8E775-505A-4A0E-AB45-BB0311DC6DEB}" srcOrd="13" destOrd="0" presId="urn:microsoft.com/office/officeart/2005/8/layout/cycle6"/>
    <dgm:cxn modelId="{C4A0E79E-C9A0-4746-83BA-D8B4C9695CE2}" type="presParOf" srcId="{6BBAE3BA-18EB-4473-A11D-D66220FABF69}" destId="{F0B735FF-95D9-46ED-AC78-50125B8C10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E54E3-CA16-40FD-8325-C2E60FCBEBF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EA722886-9033-41DD-888B-4FBDAEA1A422}">
      <dgm:prSet phldrT="[Text]"/>
      <dgm:spPr/>
      <dgm:t>
        <a:bodyPr/>
        <a:lstStyle/>
        <a:p>
          <a:r>
            <a:rPr lang="fi-FI" b="1"/>
            <a:t>Metodat e praktikimit</a:t>
          </a:r>
          <a:endParaRPr lang="fi-FI"/>
        </a:p>
      </dgm:t>
    </dgm:pt>
    <dgm:pt modelId="{0927D85E-10F0-48E4-9255-CDE92EF83B33}" type="parTrans" cxnId="{8B89D1E8-B0A5-4674-B669-7EBC2CF11C58}">
      <dgm:prSet/>
      <dgm:spPr/>
      <dgm:t>
        <a:bodyPr/>
        <a:lstStyle/>
        <a:p>
          <a:endParaRPr lang="fi-FI"/>
        </a:p>
      </dgm:t>
    </dgm:pt>
    <dgm:pt modelId="{203F2B20-BEB9-45F6-94D8-083CD24F0136}" type="sibTrans" cxnId="{8B89D1E8-B0A5-4674-B669-7EBC2CF11C58}">
      <dgm:prSet/>
      <dgm:spPr/>
      <dgm:t>
        <a:bodyPr/>
        <a:lstStyle/>
        <a:p>
          <a:endParaRPr lang="fi-FI"/>
        </a:p>
      </dgm:t>
    </dgm:pt>
    <dgm:pt modelId="{4032D2E6-272D-4BAA-9125-36758B7142D1}">
      <dgm:prSet phldrT="[Text]"/>
      <dgm:spPr/>
      <dgm:t>
        <a:bodyPr/>
        <a:lstStyle/>
        <a:p>
          <a:r>
            <a:rPr lang="fi-FI" b="1"/>
            <a:t>Llogaritja</a:t>
          </a:r>
          <a:endParaRPr lang="fi-FI"/>
        </a:p>
      </dgm:t>
    </dgm:pt>
    <dgm:pt modelId="{1A532819-BEF9-4AB0-9D9B-B5E7B188DBF4}" type="parTrans" cxnId="{D3B346EB-79AC-4625-8BFC-C6665E01473D}">
      <dgm:prSet/>
      <dgm:spPr/>
      <dgm:t>
        <a:bodyPr/>
        <a:lstStyle/>
        <a:p>
          <a:endParaRPr lang="fi-FI"/>
        </a:p>
      </dgm:t>
    </dgm:pt>
    <dgm:pt modelId="{6176E527-D844-4D05-A8D4-C130FC8EBD35}" type="sibTrans" cxnId="{D3B346EB-79AC-4625-8BFC-C6665E01473D}">
      <dgm:prSet/>
      <dgm:spPr/>
      <dgm:t>
        <a:bodyPr/>
        <a:lstStyle/>
        <a:p>
          <a:endParaRPr lang="fi-FI"/>
        </a:p>
      </dgm:t>
    </dgm:pt>
    <dgm:pt modelId="{EA83049B-8B49-4E88-AF8C-7EB32553AFC1}">
      <dgm:prSet phldrT="[Text]"/>
      <dgm:spPr/>
      <dgm:t>
        <a:bodyPr/>
        <a:lstStyle/>
        <a:p>
          <a:r>
            <a:rPr lang="fi-FI" b="1"/>
            <a:t>Përsëriteni trajnimin</a:t>
          </a:r>
          <a:endParaRPr lang="fi-FI"/>
        </a:p>
      </dgm:t>
    </dgm:pt>
    <dgm:pt modelId="{D4046B96-7800-4ECA-B93E-5CC97DF8A82C}" type="parTrans" cxnId="{E7F4F841-9727-40AF-A03C-B97D90F28061}">
      <dgm:prSet/>
      <dgm:spPr/>
      <dgm:t>
        <a:bodyPr/>
        <a:lstStyle/>
        <a:p>
          <a:endParaRPr lang="fi-FI"/>
        </a:p>
      </dgm:t>
    </dgm:pt>
    <dgm:pt modelId="{DEB7249C-17C5-48AC-B7AE-C6EBDD138471}" type="sibTrans" cxnId="{E7F4F841-9727-40AF-A03C-B97D90F28061}">
      <dgm:prSet/>
      <dgm:spPr/>
      <dgm:t>
        <a:bodyPr/>
        <a:lstStyle/>
        <a:p>
          <a:endParaRPr lang="fi-FI"/>
        </a:p>
      </dgm:t>
    </dgm:pt>
    <dgm:pt modelId="{413CF112-5600-4E93-AFAB-398AC4DB66E9}">
      <dgm:prSet phldrT="[Text]"/>
      <dgm:spPr/>
      <dgm:t>
        <a:bodyPr/>
        <a:lstStyle/>
        <a:p>
          <a:r>
            <a:rPr lang="fi-FI" b="1"/>
            <a:t>Gjetja e modeleve të zgjidhjes</a:t>
          </a:r>
          <a:endParaRPr lang="fi-FI"/>
        </a:p>
      </dgm:t>
    </dgm:pt>
    <dgm:pt modelId="{FB57F218-145D-47B8-84AF-287AC73A72AC}" type="parTrans" cxnId="{E844267E-A6B8-4C9C-B821-FA787E4CBD84}">
      <dgm:prSet/>
      <dgm:spPr/>
      <dgm:t>
        <a:bodyPr/>
        <a:lstStyle/>
        <a:p>
          <a:endParaRPr lang="fi-FI"/>
        </a:p>
      </dgm:t>
    </dgm:pt>
    <dgm:pt modelId="{C32E5C04-2B71-48C2-A63F-EEC43DB3D22A}" type="sibTrans" cxnId="{E844267E-A6B8-4C9C-B821-FA787E4CBD84}">
      <dgm:prSet/>
      <dgm:spPr/>
      <dgm:t>
        <a:bodyPr/>
        <a:lstStyle/>
        <a:p>
          <a:endParaRPr lang="fi-FI"/>
        </a:p>
      </dgm:t>
    </dgm:pt>
    <dgm:pt modelId="{02F8DE2D-1F2B-44A4-8AAA-7684BB74CCBE}">
      <dgm:prSet/>
      <dgm:spPr/>
      <dgm:t>
        <a:bodyPr/>
        <a:lstStyle/>
        <a:p>
          <a:r>
            <a:rPr lang="fi-FI" b="1"/>
            <a:t>Strategjitë e numërimit</a:t>
          </a:r>
          <a:endParaRPr lang="fi-FI"/>
        </a:p>
      </dgm:t>
    </dgm:pt>
    <dgm:pt modelId="{323768C3-FDC0-4D5E-B678-D4E48628E67D}" type="parTrans" cxnId="{E067EA47-B9A4-46D3-8A5F-0E7F19924F5B}">
      <dgm:prSet/>
      <dgm:spPr/>
      <dgm:t>
        <a:bodyPr/>
        <a:lstStyle/>
        <a:p>
          <a:endParaRPr lang="fi-FI"/>
        </a:p>
      </dgm:t>
    </dgm:pt>
    <dgm:pt modelId="{C8142D7D-BE06-466C-943D-82F0AEA4C0C2}" type="sibTrans" cxnId="{E067EA47-B9A4-46D3-8A5F-0E7F19924F5B}">
      <dgm:prSet/>
      <dgm:spPr/>
      <dgm:t>
        <a:bodyPr/>
        <a:lstStyle/>
        <a:p>
          <a:endParaRPr lang="fi-FI"/>
        </a:p>
      </dgm:t>
    </dgm:pt>
    <dgm:pt modelId="{69233BEF-ED64-4A4E-8F78-4AD15F1365D0}">
      <dgm:prSet/>
      <dgm:spPr/>
      <dgm:t>
        <a:bodyPr/>
        <a:lstStyle/>
        <a:p>
          <a:r>
            <a:rPr lang="en-US" err="1"/>
            <a:t>Të</a:t>
          </a:r>
          <a:r>
            <a:rPr lang="en-US"/>
            <a:t> </a:t>
          </a:r>
          <a:r>
            <a:rPr lang="en-US" err="1"/>
            <a:t>kuptuarit</a:t>
          </a:r>
          <a:r>
            <a:rPr lang="en-US"/>
            <a:t> e </a:t>
          </a:r>
          <a:r>
            <a:rPr lang="en-US" err="1"/>
            <a:t>koncepteve</a:t>
          </a:r>
          <a:endParaRPr lang="fi-FI"/>
        </a:p>
      </dgm:t>
    </dgm:pt>
    <dgm:pt modelId="{28A8E112-553F-404B-BABE-2E51220EE64B}" type="parTrans" cxnId="{71C9171D-EF55-4070-AE74-152A790A198A}">
      <dgm:prSet/>
      <dgm:spPr/>
      <dgm:t>
        <a:bodyPr/>
        <a:lstStyle/>
        <a:p>
          <a:endParaRPr lang="fi-FI"/>
        </a:p>
      </dgm:t>
    </dgm:pt>
    <dgm:pt modelId="{75D21B8A-10C0-4EE9-B82D-ECBF4E25892F}" type="sibTrans" cxnId="{71C9171D-EF55-4070-AE74-152A790A198A}">
      <dgm:prSet/>
      <dgm:spPr/>
      <dgm:t>
        <a:bodyPr/>
        <a:lstStyle/>
        <a:p>
          <a:endParaRPr lang="fi-FI"/>
        </a:p>
      </dgm:t>
    </dgm:pt>
    <dgm:pt modelId="{DB2AF81A-5369-43EE-AA01-4543A71C3B19}">
      <dgm:prSet/>
      <dgm:spPr/>
      <dgm:t>
        <a:bodyPr/>
        <a:lstStyle/>
        <a:p>
          <a:r>
            <a:rPr lang="fi-FI" b="1"/>
            <a:t>Praktika e hapave</a:t>
          </a:r>
          <a:endParaRPr lang="fi-FI"/>
        </a:p>
      </dgm:t>
    </dgm:pt>
    <dgm:pt modelId="{62556C04-92AC-4CC6-9357-CD4ADAB9BB72}" type="parTrans" cxnId="{6677FEF6-B506-4A07-B5DF-2372655825F5}">
      <dgm:prSet/>
      <dgm:spPr/>
      <dgm:t>
        <a:bodyPr/>
        <a:lstStyle/>
        <a:p>
          <a:endParaRPr lang="fi-FI"/>
        </a:p>
      </dgm:t>
    </dgm:pt>
    <dgm:pt modelId="{D4B9644C-469F-4533-9AEA-21F4FCB22545}" type="sibTrans" cxnId="{6677FEF6-B506-4A07-B5DF-2372655825F5}">
      <dgm:prSet/>
      <dgm:spPr/>
      <dgm:t>
        <a:bodyPr/>
        <a:lstStyle/>
        <a:p>
          <a:endParaRPr lang="fi-FI"/>
        </a:p>
      </dgm:t>
    </dgm:pt>
    <dgm:pt modelId="{EE16610D-BED6-4B06-B7D8-0C61904BADD6}">
      <dgm:prSet/>
      <dgm:spPr/>
      <dgm:t>
        <a:bodyPr/>
        <a:lstStyle/>
        <a:p>
          <a:r>
            <a:rPr lang="fi-FI" b="1"/>
            <a:t>Vizualizimi</a:t>
          </a:r>
          <a:endParaRPr lang="fi-FI"/>
        </a:p>
      </dgm:t>
    </dgm:pt>
    <dgm:pt modelId="{AAACB400-2132-4260-AEC9-B86F4A882EC5}" type="parTrans" cxnId="{B4AA5F01-2D6D-448F-9331-16299D3E2AC8}">
      <dgm:prSet/>
      <dgm:spPr/>
      <dgm:t>
        <a:bodyPr/>
        <a:lstStyle/>
        <a:p>
          <a:endParaRPr lang="fi-FI"/>
        </a:p>
      </dgm:t>
    </dgm:pt>
    <dgm:pt modelId="{62C31468-2900-491B-B2AB-ABBE5BAE3236}" type="sibTrans" cxnId="{B4AA5F01-2D6D-448F-9331-16299D3E2AC8}">
      <dgm:prSet/>
      <dgm:spPr/>
      <dgm:t>
        <a:bodyPr/>
        <a:lstStyle/>
        <a:p>
          <a:endParaRPr lang="fi-FI"/>
        </a:p>
      </dgm:t>
    </dgm:pt>
    <dgm:pt modelId="{1FCCD95E-7164-4D36-A6BB-340E63171FB5}">
      <dgm:prSet phldrT="[Text]"/>
      <dgm:spPr/>
      <dgm:t>
        <a:bodyPr/>
        <a:lstStyle/>
        <a:p>
          <a:r>
            <a:rPr lang="fi-FI" b="1"/>
            <a:t>Detyra verbale</a:t>
          </a:r>
          <a:endParaRPr lang="fi-FI"/>
        </a:p>
      </dgm:t>
    </dgm:pt>
    <dgm:pt modelId="{4E3918C2-E412-47CA-B1FA-7B46BDDC03B7}" type="parTrans" cxnId="{238A2FB8-7BB8-4B87-8E4C-9806A06B4DF7}">
      <dgm:prSet/>
      <dgm:spPr/>
      <dgm:t>
        <a:bodyPr/>
        <a:lstStyle/>
        <a:p>
          <a:endParaRPr lang="fi-FI"/>
        </a:p>
      </dgm:t>
    </dgm:pt>
    <dgm:pt modelId="{48EFC402-0502-4EEF-950C-B4CBACAC9BA4}" type="sibTrans" cxnId="{238A2FB8-7BB8-4B87-8E4C-9806A06B4DF7}">
      <dgm:prSet/>
      <dgm:spPr/>
      <dgm:t>
        <a:bodyPr/>
        <a:lstStyle/>
        <a:p>
          <a:endParaRPr lang="fi-FI"/>
        </a:p>
      </dgm:t>
    </dgm:pt>
    <dgm:pt modelId="{4F4D8A8D-19DA-4EA0-A9C0-3988FB705C00}" type="pres">
      <dgm:prSet presAssocID="{DBDE54E3-CA16-40FD-8325-C2E60FCBEBF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F4C4E0-B495-4C36-A5DD-3846B51CC1A0}" type="pres">
      <dgm:prSet presAssocID="{EA722886-9033-41DD-888B-4FBDAEA1A422}" presName="root1" presStyleCnt="0"/>
      <dgm:spPr/>
    </dgm:pt>
    <dgm:pt modelId="{DC9B5139-6D74-489A-B574-3E77AF7FFE9D}" type="pres">
      <dgm:prSet presAssocID="{EA722886-9033-41DD-888B-4FBDAEA1A42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71F399-4E03-4E94-A829-F20387774022}" type="pres">
      <dgm:prSet presAssocID="{EA722886-9033-41DD-888B-4FBDAEA1A422}" presName="level2hierChild" presStyleCnt="0"/>
      <dgm:spPr/>
    </dgm:pt>
    <dgm:pt modelId="{7D2EF797-CCBA-47E5-A28C-64812620B26B}" type="pres">
      <dgm:prSet presAssocID="{1A532819-BEF9-4AB0-9D9B-B5E7B188DBF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6B72E30-A0E6-4433-9274-3FD29036C31D}" type="pres">
      <dgm:prSet presAssocID="{1A532819-BEF9-4AB0-9D9B-B5E7B188DBF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35F3B09-907C-4366-97FA-53797704889B}" type="pres">
      <dgm:prSet presAssocID="{4032D2E6-272D-4BAA-9125-36758B7142D1}" presName="root2" presStyleCnt="0"/>
      <dgm:spPr/>
    </dgm:pt>
    <dgm:pt modelId="{C9E76042-A7D2-4436-A72B-E38FDE132699}" type="pres">
      <dgm:prSet presAssocID="{4032D2E6-272D-4BAA-9125-36758B7142D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0507B2-48E4-48F6-9824-63A5F13DBE65}" type="pres">
      <dgm:prSet presAssocID="{4032D2E6-272D-4BAA-9125-36758B7142D1}" presName="level3hierChild" presStyleCnt="0"/>
      <dgm:spPr/>
    </dgm:pt>
    <dgm:pt modelId="{16A70CB6-DCB1-4B08-99FA-A9652D02DAB9}" type="pres">
      <dgm:prSet presAssocID="{D4046B96-7800-4ECA-B93E-5CC97DF8A82C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7C09E018-1DC3-40A9-B29C-BBCE83B67BB7}" type="pres">
      <dgm:prSet presAssocID="{D4046B96-7800-4ECA-B93E-5CC97DF8A82C}" presName="connTx" presStyleLbl="parChTrans1D3" presStyleIdx="0" presStyleCnt="6"/>
      <dgm:spPr/>
      <dgm:t>
        <a:bodyPr/>
        <a:lstStyle/>
        <a:p>
          <a:endParaRPr lang="en-US"/>
        </a:p>
      </dgm:t>
    </dgm:pt>
    <dgm:pt modelId="{D7A57177-88C4-4474-8E6D-DECE057784AC}" type="pres">
      <dgm:prSet presAssocID="{EA83049B-8B49-4E88-AF8C-7EB32553AFC1}" presName="root2" presStyleCnt="0"/>
      <dgm:spPr/>
    </dgm:pt>
    <dgm:pt modelId="{2874F1E8-E249-4B13-87E2-CA2CC6C00517}" type="pres">
      <dgm:prSet presAssocID="{EA83049B-8B49-4E88-AF8C-7EB32553AFC1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280F8A-6E62-4E3B-80F3-4BCA1AB7F94C}" type="pres">
      <dgm:prSet presAssocID="{EA83049B-8B49-4E88-AF8C-7EB32553AFC1}" presName="level3hierChild" presStyleCnt="0"/>
      <dgm:spPr/>
    </dgm:pt>
    <dgm:pt modelId="{9ACE7B6D-8956-42C5-AFDC-BD60998C1256}" type="pres">
      <dgm:prSet presAssocID="{323768C3-FDC0-4D5E-B678-D4E48628E67D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8D4D440F-A599-4978-B935-151F172A194A}" type="pres">
      <dgm:prSet presAssocID="{323768C3-FDC0-4D5E-B678-D4E48628E67D}" presName="connTx" presStyleLbl="parChTrans1D3" presStyleIdx="1" presStyleCnt="6"/>
      <dgm:spPr/>
      <dgm:t>
        <a:bodyPr/>
        <a:lstStyle/>
        <a:p>
          <a:endParaRPr lang="en-US"/>
        </a:p>
      </dgm:t>
    </dgm:pt>
    <dgm:pt modelId="{B9E4EC41-F9BB-483D-9E42-C71A298FE8AB}" type="pres">
      <dgm:prSet presAssocID="{02F8DE2D-1F2B-44A4-8AAA-7684BB74CCBE}" presName="root2" presStyleCnt="0"/>
      <dgm:spPr/>
    </dgm:pt>
    <dgm:pt modelId="{53C751A6-D5BD-43B7-9930-76E69198D519}" type="pres">
      <dgm:prSet presAssocID="{02F8DE2D-1F2B-44A4-8AAA-7684BB74CCBE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5DEB51-3AA1-4778-81CC-F8656214CA4B}" type="pres">
      <dgm:prSet presAssocID="{02F8DE2D-1F2B-44A4-8AAA-7684BB74CCBE}" presName="level3hierChild" presStyleCnt="0"/>
      <dgm:spPr/>
    </dgm:pt>
    <dgm:pt modelId="{CA9CADF5-7ED6-48F9-8928-5E9E1A8C0EFE}" type="pres">
      <dgm:prSet presAssocID="{28A8E112-553F-404B-BABE-2E51220EE64B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1D6B3FB3-291F-4829-9B6C-16935799C07C}" type="pres">
      <dgm:prSet presAssocID="{28A8E112-553F-404B-BABE-2E51220EE64B}" presName="connTx" presStyleLbl="parChTrans1D3" presStyleIdx="2" presStyleCnt="6"/>
      <dgm:spPr/>
      <dgm:t>
        <a:bodyPr/>
        <a:lstStyle/>
        <a:p>
          <a:endParaRPr lang="en-US"/>
        </a:p>
      </dgm:t>
    </dgm:pt>
    <dgm:pt modelId="{3011D781-C070-4B6E-A710-1BA861031969}" type="pres">
      <dgm:prSet presAssocID="{69233BEF-ED64-4A4E-8F78-4AD15F1365D0}" presName="root2" presStyleCnt="0"/>
      <dgm:spPr/>
    </dgm:pt>
    <dgm:pt modelId="{A2358F53-89FE-4C43-B28B-D0A09D97AD49}" type="pres">
      <dgm:prSet presAssocID="{69233BEF-ED64-4A4E-8F78-4AD15F1365D0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CB5E41-3798-46C9-A66B-900DC5CD24BC}" type="pres">
      <dgm:prSet presAssocID="{69233BEF-ED64-4A4E-8F78-4AD15F1365D0}" presName="level3hierChild" presStyleCnt="0"/>
      <dgm:spPr/>
    </dgm:pt>
    <dgm:pt modelId="{7D26718A-EDF2-4ACC-824E-8864F9884C34}" type="pres">
      <dgm:prSet presAssocID="{4E3918C2-E412-47CA-B1FA-7B46BDDC03B7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F04556C-061D-41D7-8443-C7F09F5C9C61}" type="pres">
      <dgm:prSet presAssocID="{4E3918C2-E412-47CA-B1FA-7B46BDDC03B7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181FE76-950E-403B-9CC2-6757D7BCAB13}" type="pres">
      <dgm:prSet presAssocID="{1FCCD95E-7164-4D36-A6BB-340E63171FB5}" presName="root2" presStyleCnt="0"/>
      <dgm:spPr/>
    </dgm:pt>
    <dgm:pt modelId="{C2B25EFB-0225-49EF-811B-2C340AC80CE5}" type="pres">
      <dgm:prSet presAssocID="{1FCCD95E-7164-4D36-A6BB-340E63171FB5}" presName="LevelTwoTextNode" presStyleLbl="node2" presStyleIdx="1" presStyleCnt="2" custScaleX="126097" custLinFactNeighborX="-11644" custLinFactNeighborY="33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2C30E2-6AAC-4AD8-A081-D1325155A2C7}" type="pres">
      <dgm:prSet presAssocID="{1FCCD95E-7164-4D36-A6BB-340E63171FB5}" presName="level3hierChild" presStyleCnt="0"/>
      <dgm:spPr/>
    </dgm:pt>
    <dgm:pt modelId="{D8E13202-482A-4EE3-8575-793C2AC18695}" type="pres">
      <dgm:prSet presAssocID="{FB57F218-145D-47B8-84AF-287AC73A72AC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54E178C7-4F36-409E-8830-9AF05A7D5CCE}" type="pres">
      <dgm:prSet presAssocID="{FB57F218-145D-47B8-84AF-287AC73A72AC}" presName="connTx" presStyleLbl="parChTrans1D3" presStyleIdx="3" presStyleCnt="6"/>
      <dgm:spPr/>
      <dgm:t>
        <a:bodyPr/>
        <a:lstStyle/>
        <a:p>
          <a:endParaRPr lang="en-US"/>
        </a:p>
      </dgm:t>
    </dgm:pt>
    <dgm:pt modelId="{D6AF467F-AA66-431F-90A9-463CF8B7B969}" type="pres">
      <dgm:prSet presAssocID="{413CF112-5600-4E93-AFAB-398AC4DB66E9}" presName="root2" presStyleCnt="0"/>
      <dgm:spPr/>
    </dgm:pt>
    <dgm:pt modelId="{6A9C0B21-6136-42DA-95C9-E499F622BB07}" type="pres">
      <dgm:prSet presAssocID="{413CF112-5600-4E93-AFAB-398AC4DB66E9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9D347E-76D0-492E-97F2-7F6F66394FC8}" type="pres">
      <dgm:prSet presAssocID="{413CF112-5600-4E93-AFAB-398AC4DB66E9}" presName="level3hierChild" presStyleCnt="0"/>
      <dgm:spPr/>
    </dgm:pt>
    <dgm:pt modelId="{C9F085B9-89EC-4B88-A9F9-DF77F64B0D33}" type="pres">
      <dgm:prSet presAssocID="{62556C04-92AC-4CC6-9357-CD4ADAB9BB72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1D729F24-A941-4126-B385-540B8E174896}" type="pres">
      <dgm:prSet presAssocID="{62556C04-92AC-4CC6-9357-CD4ADAB9BB72}" presName="connTx" presStyleLbl="parChTrans1D3" presStyleIdx="4" presStyleCnt="6"/>
      <dgm:spPr/>
      <dgm:t>
        <a:bodyPr/>
        <a:lstStyle/>
        <a:p>
          <a:endParaRPr lang="en-US"/>
        </a:p>
      </dgm:t>
    </dgm:pt>
    <dgm:pt modelId="{A99B71DF-3218-48C9-9FE2-38428417E03D}" type="pres">
      <dgm:prSet presAssocID="{DB2AF81A-5369-43EE-AA01-4543A71C3B19}" presName="root2" presStyleCnt="0"/>
      <dgm:spPr/>
    </dgm:pt>
    <dgm:pt modelId="{62A6DB1E-CF11-4A18-842D-DB55069BFE09}" type="pres">
      <dgm:prSet presAssocID="{DB2AF81A-5369-43EE-AA01-4543A71C3B19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EC1969-7B92-405C-B1BC-A5DF3805812B}" type="pres">
      <dgm:prSet presAssocID="{DB2AF81A-5369-43EE-AA01-4543A71C3B19}" presName="level3hierChild" presStyleCnt="0"/>
      <dgm:spPr/>
    </dgm:pt>
    <dgm:pt modelId="{1FCFE5D9-6E5F-4BD4-BED6-60DA2C2FF098}" type="pres">
      <dgm:prSet presAssocID="{AAACB400-2132-4260-AEC9-B86F4A882EC5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507898D9-800C-401A-A5A4-DF30F41141EE}" type="pres">
      <dgm:prSet presAssocID="{AAACB400-2132-4260-AEC9-B86F4A882EC5}" presName="connTx" presStyleLbl="parChTrans1D3" presStyleIdx="5" presStyleCnt="6"/>
      <dgm:spPr/>
      <dgm:t>
        <a:bodyPr/>
        <a:lstStyle/>
        <a:p>
          <a:endParaRPr lang="en-US"/>
        </a:p>
      </dgm:t>
    </dgm:pt>
    <dgm:pt modelId="{A0214951-8226-4FC9-988D-7A625E392863}" type="pres">
      <dgm:prSet presAssocID="{EE16610D-BED6-4B06-B7D8-0C61904BADD6}" presName="root2" presStyleCnt="0"/>
      <dgm:spPr/>
    </dgm:pt>
    <dgm:pt modelId="{DF80AC41-33F5-4EC7-AC2B-33A1ADE7D121}" type="pres">
      <dgm:prSet presAssocID="{EE16610D-BED6-4B06-B7D8-0C61904BADD6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F2FA02-499B-4846-94D3-6150C4942483}" type="pres">
      <dgm:prSet presAssocID="{EE16610D-BED6-4B06-B7D8-0C61904BADD6}" presName="level3hierChild" presStyleCnt="0"/>
      <dgm:spPr/>
    </dgm:pt>
  </dgm:ptLst>
  <dgm:cxnLst>
    <dgm:cxn modelId="{F5646DCE-7FF6-4C5F-AF70-FC7947D95C89}" type="presOf" srcId="{AAACB400-2132-4260-AEC9-B86F4A882EC5}" destId="{1FCFE5D9-6E5F-4BD4-BED6-60DA2C2FF098}" srcOrd="0" destOrd="0" presId="urn:microsoft.com/office/officeart/2005/8/layout/hierarchy2"/>
    <dgm:cxn modelId="{84DA7F6F-629B-4FA7-A921-43913A85FBCA}" type="presOf" srcId="{4E3918C2-E412-47CA-B1FA-7B46BDDC03B7}" destId="{CF04556C-061D-41D7-8443-C7F09F5C9C61}" srcOrd="1" destOrd="0" presId="urn:microsoft.com/office/officeart/2005/8/layout/hierarchy2"/>
    <dgm:cxn modelId="{2FF791C7-22AE-4FD1-9156-EAAFE0760190}" type="presOf" srcId="{323768C3-FDC0-4D5E-B678-D4E48628E67D}" destId="{8D4D440F-A599-4978-B935-151F172A194A}" srcOrd="1" destOrd="0" presId="urn:microsoft.com/office/officeart/2005/8/layout/hierarchy2"/>
    <dgm:cxn modelId="{1134A28C-B5C5-4628-8E2C-E0261A583C25}" type="presOf" srcId="{1A532819-BEF9-4AB0-9D9B-B5E7B188DBF4}" destId="{7D2EF797-CCBA-47E5-A28C-64812620B26B}" srcOrd="0" destOrd="0" presId="urn:microsoft.com/office/officeart/2005/8/layout/hierarchy2"/>
    <dgm:cxn modelId="{D665D31B-7175-41CB-AFCF-480AC8F309DC}" type="presOf" srcId="{1A532819-BEF9-4AB0-9D9B-B5E7B188DBF4}" destId="{66B72E30-A0E6-4433-9274-3FD29036C31D}" srcOrd="1" destOrd="0" presId="urn:microsoft.com/office/officeart/2005/8/layout/hierarchy2"/>
    <dgm:cxn modelId="{F13DE1E9-5505-42F7-9141-9C65704FA21B}" type="presOf" srcId="{69233BEF-ED64-4A4E-8F78-4AD15F1365D0}" destId="{A2358F53-89FE-4C43-B28B-D0A09D97AD49}" srcOrd="0" destOrd="0" presId="urn:microsoft.com/office/officeart/2005/8/layout/hierarchy2"/>
    <dgm:cxn modelId="{228F4475-F248-4E6C-8B87-D86903CF07CF}" type="presOf" srcId="{02F8DE2D-1F2B-44A4-8AAA-7684BB74CCBE}" destId="{53C751A6-D5BD-43B7-9930-76E69198D519}" srcOrd="0" destOrd="0" presId="urn:microsoft.com/office/officeart/2005/8/layout/hierarchy2"/>
    <dgm:cxn modelId="{C115FE01-A8CC-435A-AF89-970CC933B86B}" type="presOf" srcId="{EA83049B-8B49-4E88-AF8C-7EB32553AFC1}" destId="{2874F1E8-E249-4B13-87E2-CA2CC6C00517}" srcOrd="0" destOrd="0" presId="urn:microsoft.com/office/officeart/2005/8/layout/hierarchy2"/>
    <dgm:cxn modelId="{D66BD474-3D69-48F5-B2AB-EF86A224B2C3}" type="presOf" srcId="{62556C04-92AC-4CC6-9357-CD4ADAB9BB72}" destId="{C9F085B9-89EC-4B88-A9F9-DF77F64B0D33}" srcOrd="0" destOrd="0" presId="urn:microsoft.com/office/officeart/2005/8/layout/hierarchy2"/>
    <dgm:cxn modelId="{9D59C1BC-736C-474E-9579-EECA6CA1A025}" type="presOf" srcId="{D4046B96-7800-4ECA-B93E-5CC97DF8A82C}" destId="{16A70CB6-DCB1-4B08-99FA-A9652D02DAB9}" srcOrd="0" destOrd="0" presId="urn:microsoft.com/office/officeart/2005/8/layout/hierarchy2"/>
    <dgm:cxn modelId="{3F7A330F-D609-45D7-B839-0853DE2FE37F}" type="presOf" srcId="{D4046B96-7800-4ECA-B93E-5CC97DF8A82C}" destId="{7C09E018-1DC3-40A9-B29C-BBCE83B67BB7}" srcOrd="1" destOrd="0" presId="urn:microsoft.com/office/officeart/2005/8/layout/hierarchy2"/>
    <dgm:cxn modelId="{36921855-9653-466F-A9F3-22525B4D93D7}" type="presOf" srcId="{4032D2E6-272D-4BAA-9125-36758B7142D1}" destId="{C9E76042-A7D2-4436-A72B-E38FDE132699}" srcOrd="0" destOrd="0" presId="urn:microsoft.com/office/officeart/2005/8/layout/hierarchy2"/>
    <dgm:cxn modelId="{D3B346EB-79AC-4625-8BFC-C6665E01473D}" srcId="{EA722886-9033-41DD-888B-4FBDAEA1A422}" destId="{4032D2E6-272D-4BAA-9125-36758B7142D1}" srcOrd="0" destOrd="0" parTransId="{1A532819-BEF9-4AB0-9D9B-B5E7B188DBF4}" sibTransId="{6176E527-D844-4D05-A8D4-C130FC8EBD35}"/>
    <dgm:cxn modelId="{71C9171D-EF55-4070-AE74-152A790A198A}" srcId="{4032D2E6-272D-4BAA-9125-36758B7142D1}" destId="{69233BEF-ED64-4A4E-8F78-4AD15F1365D0}" srcOrd="2" destOrd="0" parTransId="{28A8E112-553F-404B-BABE-2E51220EE64B}" sibTransId="{75D21B8A-10C0-4EE9-B82D-ECBF4E25892F}"/>
    <dgm:cxn modelId="{D88F70E8-702B-42F5-9AFF-0B74C5FD24C8}" type="presOf" srcId="{AAACB400-2132-4260-AEC9-B86F4A882EC5}" destId="{507898D9-800C-401A-A5A4-DF30F41141EE}" srcOrd="1" destOrd="0" presId="urn:microsoft.com/office/officeart/2005/8/layout/hierarchy2"/>
    <dgm:cxn modelId="{7718E214-2DF0-4800-8B9E-089C32C1AEC9}" type="presOf" srcId="{DB2AF81A-5369-43EE-AA01-4543A71C3B19}" destId="{62A6DB1E-CF11-4A18-842D-DB55069BFE09}" srcOrd="0" destOrd="0" presId="urn:microsoft.com/office/officeart/2005/8/layout/hierarchy2"/>
    <dgm:cxn modelId="{E7F4F841-9727-40AF-A03C-B97D90F28061}" srcId="{4032D2E6-272D-4BAA-9125-36758B7142D1}" destId="{EA83049B-8B49-4E88-AF8C-7EB32553AFC1}" srcOrd="0" destOrd="0" parTransId="{D4046B96-7800-4ECA-B93E-5CC97DF8A82C}" sibTransId="{DEB7249C-17C5-48AC-B7AE-C6EBDD138471}"/>
    <dgm:cxn modelId="{EF6D0F29-72F8-41EB-818D-44E49923ACE5}" type="presOf" srcId="{28A8E112-553F-404B-BABE-2E51220EE64B}" destId="{CA9CADF5-7ED6-48F9-8928-5E9E1A8C0EFE}" srcOrd="0" destOrd="0" presId="urn:microsoft.com/office/officeart/2005/8/layout/hierarchy2"/>
    <dgm:cxn modelId="{3EC528AB-D947-41E9-9FFB-79A9691D9E95}" type="presOf" srcId="{FB57F218-145D-47B8-84AF-287AC73A72AC}" destId="{D8E13202-482A-4EE3-8575-793C2AC18695}" srcOrd="0" destOrd="0" presId="urn:microsoft.com/office/officeart/2005/8/layout/hierarchy2"/>
    <dgm:cxn modelId="{E844267E-A6B8-4C9C-B821-FA787E4CBD84}" srcId="{1FCCD95E-7164-4D36-A6BB-340E63171FB5}" destId="{413CF112-5600-4E93-AFAB-398AC4DB66E9}" srcOrd="0" destOrd="0" parTransId="{FB57F218-145D-47B8-84AF-287AC73A72AC}" sibTransId="{C32E5C04-2B71-48C2-A63F-EEC43DB3D22A}"/>
    <dgm:cxn modelId="{BAF5EA11-0282-41D2-9848-3EA8D93D54FC}" type="presOf" srcId="{323768C3-FDC0-4D5E-B678-D4E48628E67D}" destId="{9ACE7B6D-8956-42C5-AFDC-BD60998C1256}" srcOrd="0" destOrd="0" presId="urn:microsoft.com/office/officeart/2005/8/layout/hierarchy2"/>
    <dgm:cxn modelId="{238A2FB8-7BB8-4B87-8E4C-9806A06B4DF7}" srcId="{EA722886-9033-41DD-888B-4FBDAEA1A422}" destId="{1FCCD95E-7164-4D36-A6BB-340E63171FB5}" srcOrd="1" destOrd="0" parTransId="{4E3918C2-E412-47CA-B1FA-7B46BDDC03B7}" sibTransId="{48EFC402-0502-4EEF-950C-B4CBACAC9BA4}"/>
    <dgm:cxn modelId="{621A831D-94FC-4EA3-834B-25D203E7E080}" type="presOf" srcId="{EA722886-9033-41DD-888B-4FBDAEA1A422}" destId="{DC9B5139-6D74-489A-B574-3E77AF7FFE9D}" srcOrd="0" destOrd="0" presId="urn:microsoft.com/office/officeart/2005/8/layout/hierarchy2"/>
    <dgm:cxn modelId="{378079F8-61F0-438E-B07F-7867EC8A19B1}" type="presOf" srcId="{FB57F218-145D-47B8-84AF-287AC73A72AC}" destId="{54E178C7-4F36-409E-8830-9AF05A7D5CCE}" srcOrd="1" destOrd="0" presId="urn:microsoft.com/office/officeart/2005/8/layout/hierarchy2"/>
    <dgm:cxn modelId="{31326FAE-286A-4631-B5ED-0CDEC2D6B955}" type="presOf" srcId="{EE16610D-BED6-4B06-B7D8-0C61904BADD6}" destId="{DF80AC41-33F5-4EC7-AC2B-33A1ADE7D121}" srcOrd="0" destOrd="0" presId="urn:microsoft.com/office/officeart/2005/8/layout/hierarchy2"/>
    <dgm:cxn modelId="{51BEDA9B-9810-49C6-A55D-DB40ADB4E873}" type="presOf" srcId="{28A8E112-553F-404B-BABE-2E51220EE64B}" destId="{1D6B3FB3-291F-4829-9B6C-16935799C07C}" srcOrd="1" destOrd="0" presId="urn:microsoft.com/office/officeart/2005/8/layout/hierarchy2"/>
    <dgm:cxn modelId="{FA1319C3-0228-4B34-82AE-9952CFAED999}" type="presOf" srcId="{62556C04-92AC-4CC6-9357-CD4ADAB9BB72}" destId="{1D729F24-A941-4126-B385-540B8E174896}" srcOrd="1" destOrd="0" presId="urn:microsoft.com/office/officeart/2005/8/layout/hierarchy2"/>
    <dgm:cxn modelId="{E067EA47-B9A4-46D3-8A5F-0E7F19924F5B}" srcId="{4032D2E6-272D-4BAA-9125-36758B7142D1}" destId="{02F8DE2D-1F2B-44A4-8AAA-7684BB74CCBE}" srcOrd="1" destOrd="0" parTransId="{323768C3-FDC0-4D5E-B678-D4E48628E67D}" sibTransId="{C8142D7D-BE06-466C-943D-82F0AEA4C0C2}"/>
    <dgm:cxn modelId="{2F0257F1-A0E9-414B-AFAF-AA922DABB924}" type="presOf" srcId="{1FCCD95E-7164-4D36-A6BB-340E63171FB5}" destId="{C2B25EFB-0225-49EF-811B-2C340AC80CE5}" srcOrd="0" destOrd="0" presId="urn:microsoft.com/office/officeart/2005/8/layout/hierarchy2"/>
    <dgm:cxn modelId="{8827342D-C5A1-4C96-9825-954F4711E3A9}" type="presOf" srcId="{413CF112-5600-4E93-AFAB-398AC4DB66E9}" destId="{6A9C0B21-6136-42DA-95C9-E499F622BB07}" srcOrd="0" destOrd="0" presId="urn:microsoft.com/office/officeart/2005/8/layout/hierarchy2"/>
    <dgm:cxn modelId="{6677FEF6-B506-4A07-B5DF-2372655825F5}" srcId="{1FCCD95E-7164-4D36-A6BB-340E63171FB5}" destId="{DB2AF81A-5369-43EE-AA01-4543A71C3B19}" srcOrd="1" destOrd="0" parTransId="{62556C04-92AC-4CC6-9357-CD4ADAB9BB72}" sibTransId="{D4B9644C-469F-4533-9AEA-21F4FCB22545}"/>
    <dgm:cxn modelId="{D666E9C5-84AD-4C90-96DD-E977F35AFCC1}" type="presOf" srcId="{DBDE54E3-CA16-40FD-8325-C2E60FCBEBF3}" destId="{4F4D8A8D-19DA-4EA0-A9C0-3988FB705C00}" srcOrd="0" destOrd="0" presId="urn:microsoft.com/office/officeart/2005/8/layout/hierarchy2"/>
    <dgm:cxn modelId="{B4AA5F01-2D6D-448F-9331-16299D3E2AC8}" srcId="{1FCCD95E-7164-4D36-A6BB-340E63171FB5}" destId="{EE16610D-BED6-4B06-B7D8-0C61904BADD6}" srcOrd="2" destOrd="0" parTransId="{AAACB400-2132-4260-AEC9-B86F4A882EC5}" sibTransId="{62C31468-2900-491B-B2AB-ABBE5BAE3236}"/>
    <dgm:cxn modelId="{BA3D0988-0514-4A62-A3E5-7D4CDF504BC4}" type="presOf" srcId="{4E3918C2-E412-47CA-B1FA-7B46BDDC03B7}" destId="{7D26718A-EDF2-4ACC-824E-8864F9884C34}" srcOrd="0" destOrd="0" presId="urn:microsoft.com/office/officeart/2005/8/layout/hierarchy2"/>
    <dgm:cxn modelId="{8B89D1E8-B0A5-4674-B669-7EBC2CF11C58}" srcId="{DBDE54E3-CA16-40FD-8325-C2E60FCBEBF3}" destId="{EA722886-9033-41DD-888B-4FBDAEA1A422}" srcOrd="0" destOrd="0" parTransId="{0927D85E-10F0-48E4-9255-CDE92EF83B33}" sibTransId="{203F2B20-BEB9-45F6-94D8-083CD24F0136}"/>
    <dgm:cxn modelId="{439935FB-4C28-4D3E-9EE1-504B4C71F6D9}" type="presParOf" srcId="{4F4D8A8D-19DA-4EA0-A9C0-3988FB705C00}" destId="{28F4C4E0-B495-4C36-A5DD-3846B51CC1A0}" srcOrd="0" destOrd="0" presId="urn:microsoft.com/office/officeart/2005/8/layout/hierarchy2"/>
    <dgm:cxn modelId="{89AC4B54-95C9-4D68-89C4-2B1DBD53DB59}" type="presParOf" srcId="{28F4C4E0-B495-4C36-A5DD-3846B51CC1A0}" destId="{DC9B5139-6D74-489A-B574-3E77AF7FFE9D}" srcOrd="0" destOrd="0" presId="urn:microsoft.com/office/officeart/2005/8/layout/hierarchy2"/>
    <dgm:cxn modelId="{7BA1B8D5-0E72-4FA8-99DC-BB4B04D75ACF}" type="presParOf" srcId="{28F4C4E0-B495-4C36-A5DD-3846B51CC1A0}" destId="{A171F399-4E03-4E94-A829-F20387774022}" srcOrd="1" destOrd="0" presId="urn:microsoft.com/office/officeart/2005/8/layout/hierarchy2"/>
    <dgm:cxn modelId="{0DAA1474-25AC-443E-A63C-B783A9AEAA99}" type="presParOf" srcId="{A171F399-4E03-4E94-A829-F20387774022}" destId="{7D2EF797-CCBA-47E5-A28C-64812620B26B}" srcOrd="0" destOrd="0" presId="urn:microsoft.com/office/officeart/2005/8/layout/hierarchy2"/>
    <dgm:cxn modelId="{291C3705-28C9-4A4F-BB91-8D6D05666763}" type="presParOf" srcId="{7D2EF797-CCBA-47E5-A28C-64812620B26B}" destId="{66B72E30-A0E6-4433-9274-3FD29036C31D}" srcOrd="0" destOrd="0" presId="urn:microsoft.com/office/officeart/2005/8/layout/hierarchy2"/>
    <dgm:cxn modelId="{027EF4AC-1641-439B-B611-E9C17726BDCE}" type="presParOf" srcId="{A171F399-4E03-4E94-A829-F20387774022}" destId="{E35F3B09-907C-4366-97FA-53797704889B}" srcOrd="1" destOrd="0" presId="urn:microsoft.com/office/officeart/2005/8/layout/hierarchy2"/>
    <dgm:cxn modelId="{9561FCFC-66E2-4B96-94A8-1FF6CAA992CF}" type="presParOf" srcId="{E35F3B09-907C-4366-97FA-53797704889B}" destId="{C9E76042-A7D2-4436-A72B-E38FDE132699}" srcOrd="0" destOrd="0" presId="urn:microsoft.com/office/officeart/2005/8/layout/hierarchy2"/>
    <dgm:cxn modelId="{AECF415C-D1EE-4517-AA28-044F43EF1EA6}" type="presParOf" srcId="{E35F3B09-907C-4366-97FA-53797704889B}" destId="{F90507B2-48E4-48F6-9824-63A5F13DBE65}" srcOrd="1" destOrd="0" presId="urn:microsoft.com/office/officeart/2005/8/layout/hierarchy2"/>
    <dgm:cxn modelId="{ED3F9931-6370-414E-AD6B-E7A908D57726}" type="presParOf" srcId="{F90507B2-48E4-48F6-9824-63A5F13DBE65}" destId="{16A70CB6-DCB1-4B08-99FA-A9652D02DAB9}" srcOrd="0" destOrd="0" presId="urn:microsoft.com/office/officeart/2005/8/layout/hierarchy2"/>
    <dgm:cxn modelId="{9593D8FC-FBAE-4F2C-971F-8C99F3C2A09D}" type="presParOf" srcId="{16A70CB6-DCB1-4B08-99FA-A9652D02DAB9}" destId="{7C09E018-1DC3-40A9-B29C-BBCE83B67BB7}" srcOrd="0" destOrd="0" presId="urn:microsoft.com/office/officeart/2005/8/layout/hierarchy2"/>
    <dgm:cxn modelId="{FFF184BC-DE7E-4914-9D2B-803989A016B8}" type="presParOf" srcId="{F90507B2-48E4-48F6-9824-63A5F13DBE65}" destId="{D7A57177-88C4-4474-8E6D-DECE057784AC}" srcOrd="1" destOrd="0" presId="urn:microsoft.com/office/officeart/2005/8/layout/hierarchy2"/>
    <dgm:cxn modelId="{D54F6CD8-9F2C-480F-A4F6-055A8BF36299}" type="presParOf" srcId="{D7A57177-88C4-4474-8E6D-DECE057784AC}" destId="{2874F1E8-E249-4B13-87E2-CA2CC6C00517}" srcOrd="0" destOrd="0" presId="urn:microsoft.com/office/officeart/2005/8/layout/hierarchy2"/>
    <dgm:cxn modelId="{4573F2EE-C7B4-4307-8DD3-C6FEA6D47A6D}" type="presParOf" srcId="{D7A57177-88C4-4474-8E6D-DECE057784AC}" destId="{F9280F8A-6E62-4E3B-80F3-4BCA1AB7F94C}" srcOrd="1" destOrd="0" presId="urn:microsoft.com/office/officeart/2005/8/layout/hierarchy2"/>
    <dgm:cxn modelId="{643BF660-7145-4676-B6B9-E9B6D298EDBE}" type="presParOf" srcId="{F90507B2-48E4-48F6-9824-63A5F13DBE65}" destId="{9ACE7B6D-8956-42C5-AFDC-BD60998C1256}" srcOrd="2" destOrd="0" presId="urn:microsoft.com/office/officeart/2005/8/layout/hierarchy2"/>
    <dgm:cxn modelId="{C6A384FC-4127-452F-BB7C-21FC765BFDE3}" type="presParOf" srcId="{9ACE7B6D-8956-42C5-AFDC-BD60998C1256}" destId="{8D4D440F-A599-4978-B935-151F172A194A}" srcOrd="0" destOrd="0" presId="urn:microsoft.com/office/officeart/2005/8/layout/hierarchy2"/>
    <dgm:cxn modelId="{1C2A4B89-D92D-48B2-A376-E2AF4085771D}" type="presParOf" srcId="{F90507B2-48E4-48F6-9824-63A5F13DBE65}" destId="{B9E4EC41-F9BB-483D-9E42-C71A298FE8AB}" srcOrd="3" destOrd="0" presId="urn:microsoft.com/office/officeart/2005/8/layout/hierarchy2"/>
    <dgm:cxn modelId="{C6C9CF2C-77AC-4185-8AC1-8E3836365724}" type="presParOf" srcId="{B9E4EC41-F9BB-483D-9E42-C71A298FE8AB}" destId="{53C751A6-D5BD-43B7-9930-76E69198D519}" srcOrd="0" destOrd="0" presId="urn:microsoft.com/office/officeart/2005/8/layout/hierarchy2"/>
    <dgm:cxn modelId="{4AB85808-4E2D-4D3B-A8C5-E3A11C3324BF}" type="presParOf" srcId="{B9E4EC41-F9BB-483D-9E42-C71A298FE8AB}" destId="{095DEB51-3AA1-4778-81CC-F8656214CA4B}" srcOrd="1" destOrd="0" presId="urn:microsoft.com/office/officeart/2005/8/layout/hierarchy2"/>
    <dgm:cxn modelId="{315D79B5-4348-4FB8-90C9-250C5F97E145}" type="presParOf" srcId="{F90507B2-48E4-48F6-9824-63A5F13DBE65}" destId="{CA9CADF5-7ED6-48F9-8928-5E9E1A8C0EFE}" srcOrd="4" destOrd="0" presId="urn:microsoft.com/office/officeart/2005/8/layout/hierarchy2"/>
    <dgm:cxn modelId="{734E36C0-ACBA-4E16-B10A-8369CF27A362}" type="presParOf" srcId="{CA9CADF5-7ED6-48F9-8928-5E9E1A8C0EFE}" destId="{1D6B3FB3-291F-4829-9B6C-16935799C07C}" srcOrd="0" destOrd="0" presId="urn:microsoft.com/office/officeart/2005/8/layout/hierarchy2"/>
    <dgm:cxn modelId="{AC42CC9D-45B0-428C-81A4-78D9CC6E969B}" type="presParOf" srcId="{F90507B2-48E4-48F6-9824-63A5F13DBE65}" destId="{3011D781-C070-4B6E-A710-1BA861031969}" srcOrd="5" destOrd="0" presId="urn:microsoft.com/office/officeart/2005/8/layout/hierarchy2"/>
    <dgm:cxn modelId="{9DCC2A13-11FA-4CA3-A123-5BE429937F9E}" type="presParOf" srcId="{3011D781-C070-4B6E-A710-1BA861031969}" destId="{A2358F53-89FE-4C43-B28B-D0A09D97AD49}" srcOrd="0" destOrd="0" presId="urn:microsoft.com/office/officeart/2005/8/layout/hierarchy2"/>
    <dgm:cxn modelId="{A406FF5B-68A6-4207-9D6B-1E632C6840B9}" type="presParOf" srcId="{3011D781-C070-4B6E-A710-1BA861031969}" destId="{C6CB5E41-3798-46C9-A66B-900DC5CD24BC}" srcOrd="1" destOrd="0" presId="urn:microsoft.com/office/officeart/2005/8/layout/hierarchy2"/>
    <dgm:cxn modelId="{FD925C59-0722-49CC-B9B6-36D5B943EAD0}" type="presParOf" srcId="{A171F399-4E03-4E94-A829-F20387774022}" destId="{7D26718A-EDF2-4ACC-824E-8864F9884C34}" srcOrd="2" destOrd="0" presId="urn:microsoft.com/office/officeart/2005/8/layout/hierarchy2"/>
    <dgm:cxn modelId="{9F38A0DE-7046-490B-B990-463EFC1D24B0}" type="presParOf" srcId="{7D26718A-EDF2-4ACC-824E-8864F9884C34}" destId="{CF04556C-061D-41D7-8443-C7F09F5C9C61}" srcOrd="0" destOrd="0" presId="urn:microsoft.com/office/officeart/2005/8/layout/hierarchy2"/>
    <dgm:cxn modelId="{71A3E6D0-BB7E-4F48-94B8-A73D79BBD8B7}" type="presParOf" srcId="{A171F399-4E03-4E94-A829-F20387774022}" destId="{1181FE76-950E-403B-9CC2-6757D7BCAB13}" srcOrd="3" destOrd="0" presId="urn:microsoft.com/office/officeart/2005/8/layout/hierarchy2"/>
    <dgm:cxn modelId="{597143DB-36B0-4656-A937-424124BBDF1D}" type="presParOf" srcId="{1181FE76-950E-403B-9CC2-6757D7BCAB13}" destId="{C2B25EFB-0225-49EF-811B-2C340AC80CE5}" srcOrd="0" destOrd="0" presId="urn:microsoft.com/office/officeart/2005/8/layout/hierarchy2"/>
    <dgm:cxn modelId="{F5C7C804-9870-4799-B773-7448189322D5}" type="presParOf" srcId="{1181FE76-950E-403B-9CC2-6757D7BCAB13}" destId="{362C30E2-6AAC-4AD8-A081-D1325155A2C7}" srcOrd="1" destOrd="0" presId="urn:microsoft.com/office/officeart/2005/8/layout/hierarchy2"/>
    <dgm:cxn modelId="{8BEA63D6-EB0A-4695-AEC3-90542078E6EE}" type="presParOf" srcId="{362C30E2-6AAC-4AD8-A081-D1325155A2C7}" destId="{D8E13202-482A-4EE3-8575-793C2AC18695}" srcOrd="0" destOrd="0" presId="urn:microsoft.com/office/officeart/2005/8/layout/hierarchy2"/>
    <dgm:cxn modelId="{23C953BA-B9EB-4E6C-9166-6606E2006B6E}" type="presParOf" srcId="{D8E13202-482A-4EE3-8575-793C2AC18695}" destId="{54E178C7-4F36-409E-8830-9AF05A7D5CCE}" srcOrd="0" destOrd="0" presId="urn:microsoft.com/office/officeart/2005/8/layout/hierarchy2"/>
    <dgm:cxn modelId="{64611718-CFF7-4C14-B913-4D91873D5721}" type="presParOf" srcId="{362C30E2-6AAC-4AD8-A081-D1325155A2C7}" destId="{D6AF467F-AA66-431F-90A9-463CF8B7B969}" srcOrd="1" destOrd="0" presId="urn:microsoft.com/office/officeart/2005/8/layout/hierarchy2"/>
    <dgm:cxn modelId="{69687B7D-C4EE-4547-96E3-8105AC7DA5B9}" type="presParOf" srcId="{D6AF467F-AA66-431F-90A9-463CF8B7B969}" destId="{6A9C0B21-6136-42DA-95C9-E499F622BB07}" srcOrd="0" destOrd="0" presId="urn:microsoft.com/office/officeart/2005/8/layout/hierarchy2"/>
    <dgm:cxn modelId="{BB894EF5-8539-4C36-B700-8B69C02E01D8}" type="presParOf" srcId="{D6AF467F-AA66-431F-90A9-463CF8B7B969}" destId="{A49D347E-76D0-492E-97F2-7F6F66394FC8}" srcOrd="1" destOrd="0" presId="urn:microsoft.com/office/officeart/2005/8/layout/hierarchy2"/>
    <dgm:cxn modelId="{D05730D7-C350-483E-AD3F-A976948726C5}" type="presParOf" srcId="{362C30E2-6AAC-4AD8-A081-D1325155A2C7}" destId="{C9F085B9-89EC-4B88-A9F9-DF77F64B0D33}" srcOrd="2" destOrd="0" presId="urn:microsoft.com/office/officeart/2005/8/layout/hierarchy2"/>
    <dgm:cxn modelId="{8BF3C0FA-867E-44B5-9665-B840F0F80F4A}" type="presParOf" srcId="{C9F085B9-89EC-4B88-A9F9-DF77F64B0D33}" destId="{1D729F24-A941-4126-B385-540B8E174896}" srcOrd="0" destOrd="0" presId="urn:microsoft.com/office/officeart/2005/8/layout/hierarchy2"/>
    <dgm:cxn modelId="{BCF70C62-7322-4A4E-949A-9281D2AC2580}" type="presParOf" srcId="{362C30E2-6AAC-4AD8-A081-D1325155A2C7}" destId="{A99B71DF-3218-48C9-9FE2-38428417E03D}" srcOrd="3" destOrd="0" presId="urn:microsoft.com/office/officeart/2005/8/layout/hierarchy2"/>
    <dgm:cxn modelId="{7DFECC9D-438F-4C88-B0CB-DFF2469EEFE2}" type="presParOf" srcId="{A99B71DF-3218-48C9-9FE2-38428417E03D}" destId="{62A6DB1E-CF11-4A18-842D-DB55069BFE09}" srcOrd="0" destOrd="0" presId="urn:microsoft.com/office/officeart/2005/8/layout/hierarchy2"/>
    <dgm:cxn modelId="{6A1C05E4-96A7-42B2-9F26-88496E7494B6}" type="presParOf" srcId="{A99B71DF-3218-48C9-9FE2-38428417E03D}" destId="{BBEC1969-7B92-405C-B1BC-A5DF3805812B}" srcOrd="1" destOrd="0" presId="urn:microsoft.com/office/officeart/2005/8/layout/hierarchy2"/>
    <dgm:cxn modelId="{41DFD594-39C4-46FC-A146-AE3EF23F3315}" type="presParOf" srcId="{362C30E2-6AAC-4AD8-A081-D1325155A2C7}" destId="{1FCFE5D9-6E5F-4BD4-BED6-60DA2C2FF098}" srcOrd="4" destOrd="0" presId="urn:microsoft.com/office/officeart/2005/8/layout/hierarchy2"/>
    <dgm:cxn modelId="{CB3FE0B3-EDB0-4242-9B69-4D935EF49018}" type="presParOf" srcId="{1FCFE5D9-6E5F-4BD4-BED6-60DA2C2FF098}" destId="{507898D9-800C-401A-A5A4-DF30F41141EE}" srcOrd="0" destOrd="0" presId="urn:microsoft.com/office/officeart/2005/8/layout/hierarchy2"/>
    <dgm:cxn modelId="{A5D606F3-F3C3-4E0E-A88F-B8CB7C5E4C07}" type="presParOf" srcId="{362C30E2-6AAC-4AD8-A081-D1325155A2C7}" destId="{A0214951-8226-4FC9-988D-7A625E392863}" srcOrd="5" destOrd="0" presId="urn:microsoft.com/office/officeart/2005/8/layout/hierarchy2"/>
    <dgm:cxn modelId="{A695CD35-1112-411E-95FF-88A01263CD3C}" type="presParOf" srcId="{A0214951-8226-4FC9-988D-7A625E392863}" destId="{DF80AC41-33F5-4EC7-AC2B-33A1ADE7D121}" srcOrd="0" destOrd="0" presId="urn:microsoft.com/office/officeart/2005/8/layout/hierarchy2"/>
    <dgm:cxn modelId="{A13D9FC1-140E-4C45-8E6E-779ED8FF7122}" type="presParOf" srcId="{A0214951-8226-4FC9-988D-7A625E392863}" destId="{14F2FA02-499B-4846-94D3-6150C494248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587DCA-1424-45AF-A83C-F5A7C62AA82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i-FI"/>
        </a:p>
      </dgm:t>
    </dgm:pt>
    <dgm:pt modelId="{247AC3EC-E921-40E0-9E94-50A7208EF883}">
      <dgm:prSet phldrT="[Teksti]" custT="1"/>
      <dgm:spPr/>
      <dgm:t>
        <a:bodyPr/>
        <a:lstStyle/>
        <a:p>
          <a:r>
            <a:rPr lang="fi-FI" sz="1800" dirty="0">
              <a:solidFill>
                <a:schemeClr val="tx1"/>
              </a:solidFill>
            </a:rPr>
            <a:t>Nxënësi</a:t>
          </a:r>
          <a:r>
            <a:rPr lang="fi-FI" sz="1800" dirty="0"/>
            <a:t>:</a:t>
          </a:r>
        </a:p>
        <a:p>
          <a:r>
            <a:rPr lang="en-US" sz="1800" dirty="0" err="1"/>
            <a:t>Vjen</a:t>
          </a:r>
          <a:r>
            <a:rPr lang="en-US" sz="1800" dirty="0"/>
            <a:t> </a:t>
          </a:r>
          <a:r>
            <a:rPr lang="en-US" sz="1800" dirty="0" err="1"/>
            <a:t>në</a:t>
          </a:r>
          <a:r>
            <a:rPr lang="en-US" sz="1800" dirty="0"/>
            <a:t> </a:t>
          </a:r>
          <a:r>
            <a:rPr lang="en-US" sz="1800" dirty="0" err="1"/>
            <a:t>takimet</a:t>
          </a:r>
          <a:r>
            <a:rPr lang="en-US" sz="1800" dirty="0"/>
            <a:t> e </a:t>
          </a:r>
          <a:r>
            <a:rPr lang="en-US" sz="1800" dirty="0" err="1"/>
            <a:t>paradites</a:t>
          </a:r>
          <a:r>
            <a:rPr lang="en-US" sz="1800" dirty="0"/>
            <a:t> </a:t>
          </a:r>
          <a:r>
            <a:rPr lang="en-US" sz="1800" dirty="0" err="1"/>
            <a:t>dhe</a:t>
          </a:r>
          <a:r>
            <a:rPr lang="en-US" sz="1800" dirty="0"/>
            <a:t> </a:t>
          </a:r>
          <a:r>
            <a:rPr lang="en-US" sz="1800" dirty="0" err="1"/>
            <a:t>pasdites</a:t>
          </a:r>
          <a:endParaRPr lang="en-US" sz="1800" dirty="0"/>
        </a:p>
        <a:p>
          <a:r>
            <a:rPr lang="fi-FI" sz="1800" dirty="0"/>
            <a:t>Dëshiron të dalë me sukses</a:t>
          </a:r>
        </a:p>
        <a:p>
          <a:r>
            <a:rPr lang="en-US" sz="1800" dirty="0" err="1"/>
            <a:t>Kujdeset</a:t>
          </a:r>
          <a:r>
            <a:rPr lang="en-US" sz="1800" dirty="0"/>
            <a:t> </a:t>
          </a:r>
          <a:r>
            <a:rPr lang="en-US" sz="1800" dirty="0" err="1"/>
            <a:t>që</a:t>
          </a:r>
          <a:r>
            <a:rPr lang="en-US" sz="1800" dirty="0"/>
            <a:t> ta </a:t>
          </a:r>
          <a:r>
            <a:rPr lang="en-US" sz="1800" dirty="0" err="1"/>
            <a:t>ndjekë</a:t>
          </a:r>
          <a:r>
            <a:rPr lang="en-US" sz="1800" dirty="0"/>
            <a:t> </a:t>
          </a:r>
          <a:r>
            <a:rPr lang="en-US" sz="1800" dirty="0" err="1"/>
            <a:t>kartën</a:t>
          </a:r>
          <a:r>
            <a:rPr lang="en-US" sz="1800" dirty="0"/>
            <a:t> </a:t>
          </a:r>
          <a:r>
            <a:rPr lang="en-US" sz="1800" dirty="0" err="1"/>
            <a:t>gjatë</a:t>
          </a:r>
          <a:r>
            <a:rPr lang="en-US" sz="1800" dirty="0"/>
            <a:t> </a:t>
          </a:r>
          <a:r>
            <a:rPr lang="en-US" sz="1800" dirty="0" err="1"/>
            <a:t>ditës</a:t>
          </a:r>
          <a:r>
            <a:rPr lang="en-US" sz="1800" dirty="0"/>
            <a:t> </a:t>
          </a:r>
          <a:r>
            <a:rPr lang="en-US" sz="1800" dirty="0" err="1"/>
            <a:t>në</a:t>
          </a:r>
          <a:r>
            <a:rPr lang="en-US" sz="1800" dirty="0"/>
            <a:t> </a:t>
          </a:r>
          <a:r>
            <a:rPr lang="en-US" sz="1800" dirty="0" err="1"/>
            <a:t>shkollë</a:t>
          </a:r>
          <a:endParaRPr lang="fi-FI" sz="2000" dirty="0"/>
        </a:p>
      </dgm:t>
    </dgm:pt>
    <dgm:pt modelId="{2BC6FDCD-DC6F-4654-9855-D864B35211C6}" type="parTrans" cxnId="{D9BDB2DD-49AD-4452-8678-C91F7E241763}">
      <dgm:prSet/>
      <dgm:spPr/>
      <dgm:t>
        <a:bodyPr/>
        <a:lstStyle/>
        <a:p>
          <a:endParaRPr lang="fi-FI"/>
        </a:p>
      </dgm:t>
    </dgm:pt>
    <dgm:pt modelId="{DABFE372-78E0-4FE4-8BD1-630BC032FC7E}" type="sibTrans" cxnId="{D9BDB2DD-49AD-4452-8678-C91F7E241763}">
      <dgm:prSet/>
      <dgm:spPr/>
      <dgm:t>
        <a:bodyPr/>
        <a:lstStyle/>
        <a:p>
          <a:endParaRPr lang="fi-FI"/>
        </a:p>
      </dgm:t>
    </dgm:pt>
    <dgm:pt modelId="{CE77E200-DA17-400D-8BF0-70B96C17085B}">
      <dgm:prSet phldrT="[Teksti]" custT="1"/>
      <dgm:spPr/>
      <dgm:t>
        <a:bodyPr/>
        <a:lstStyle/>
        <a:p>
          <a:r>
            <a:rPr lang="fi-FI" sz="2000" dirty="0">
              <a:solidFill>
                <a:schemeClr val="tx1"/>
              </a:solidFill>
            </a:rPr>
            <a:t>Kujdestari</a:t>
          </a:r>
          <a:r>
            <a:rPr lang="fi-FI" sz="2000" dirty="0"/>
            <a:t>:</a:t>
          </a:r>
        </a:p>
        <a:p>
          <a:r>
            <a:rPr lang="en-US" sz="2000" dirty="0" err="1"/>
            <a:t>Inkurajon</a:t>
          </a:r>
          <a:r>
            <a:rPr lang="en-US" sz="2000" dirty="0"/>
            <a:t> </a:t>
          </a:r>
          <a:r>
            <a:rPr lang="en-US" sz="2000" dirty="0" err="1"/>
            <a:t>dhe</a:t>
          </a:r>
          <a:r>
            <a:rPr lang="en-US" sz="2000" dirty="0"/>
            <a:t> </a:t>
          </a:r>
          <a:r>
            <a:rPr lang="en-US" sz="2000" dirty="0" err="1"/>
            <a:t>jep</a:t>
          </a:r>
          <a:r>
            <a:rPr lang="en-US" sz="2000" dirty="0"/>
            <a:t> </a:t>
          </a:r>
          <a:r>
            <a:rPr lang="en-US" sz="2000" dirty="0" err="1"/>
            <a:t>opinione</a:t>
          </a:r>
          <a:r>
            <a:rPr lang="en-US" sz="2000" dirty="0"/>
            <a:t> </a:t>
          </a:r>
          <a:r>
            <a:rPr lang="en-US" sz="2000" dirty="0" err="1"/>
            <a:t>vlerësuese</a:t>
          </a:r>
          <a:r>
            <a:rPr lang="en-US" sz="2000" dirty="0"/>
            <a:t> </a:t>
          </a:r>
          <a:r>
            <a:rPr lang="en-US" sz="2000" dirty="0" err="1"/>
            <a:t>pozitive</a:t>
          </a:r>
          <a:endParaRPr lang="fi-FI" sz="2000" dirty="0"/>
        </a:p>
      </dgm:t>
    </dgm:pt>
    <dgm:pt modelId="{6ABC6BFE-54C2-4843-8BA0-FF57D877033A}" type="parTrans" cxnId="{A01C6C51-31A4-4289-9562-BD3723068E58}">
      <dgm:prSet/>
      <dgm:spPr/>
      <dgm:t>
        <a:bodyPr/>
        <a:lstStyle/>
        <a:p>
          <a:endParaRPr lang="fi-FI"/>
        </a:p>
      </dgm:t>
    </dgm:pt>
    <dgm:pt modelId="{D8C57807-99D2-4F8F-97DB-9DBFFB432E75}" type="sibTrans" cxnId="{A01C6C51-31A4-4289-9562-BD3723068E58}">
      <dgm:prSet/>
      <dgm:spPr/>
      <dgm:t>
        <a:bodyPr/>
        <a:lstStyle/>
        <a:p>
          <a:endParaRPr lang="fi-FI"/>
        </a:p>
      </dgm:t>
    </dgm:pt>
    <dgm:pt modelId="{2E9AB637-CC6F-442B-BAA6-E05DBAAA9151}">
      <dgm:prSet phldrT="[Teksti]" custT="1"/>
      <dgm:spPr/>
      <dgm:t>
        <a:bodyPr/>
        <a:lstStyle/>
        <a:p>
          <a:r>
            <a:rPr lang="fi-FI" sz="1800" dirty="0">
              <a:solidFill>
                <a:schemeClr val="tx1"/>
              </a:solidFill>
            </a:rPr>
            <a:t>Ekipi i shkollës</a:t>
          </a:r>
          <a:r>
            <a:rPr lang="fi-FI" sz="1800" dirty="0"/>
            <a:t>:</a:t>
          </a:r>
        </a:p>
        <a:p>
          <a:r>
            <a:rPr lang="en-US" sz="1800" dirty="0" err="1"/>
            <a:t>Vendos</a:t>
          </a:r>
          <a:r>
            <a:rPr lang="en-US" sz="1800" dirty="0"/>
            <a:t> </a:t>
          </a:r>
          <a:r>
            <a:rPr lang="en-US" sz="1800" dirty="0" err="1"/>
            <a:t>fillimin</a:t>
          </a:r>
          <a:r>
            <a:rPr lang="en-US" sz="1800" dirty="0"/>
            <a:t> </a:t>
          </a:r>
          <a:r>
            <a:rPr lang="en-US" sz="1800" dirty="0" err="1"/>
            <a:t>dhe</a:t>
          </a:r>
          <a:r>
            <a:rPr lang="en-US" sz="1800" dirty="0"/>
            <a:t> </a:t>
          </a:r>
          <a:r>
            <a:rPr lang="en-US" sz="1800" dirty="0" err="1"/>
            <a:t>përfundimin</a:t>
          </a:r>
          <a:r>
            <a:rPr lang="en-US" sz="1800" dirty="0"/>
            <a:t> e </a:t>
          </a:r>
          <a:r>
            <a:rPr lang="en-US" sz="1800" dirty="0" err="1"/>
            <a:t>mbështetjes</a:t>
          </a:r>
          <a:endParaRPr lang="en-US" sz="1800" dirty="0"/>
        </a:p>
        <a:p>
          <a:r>
            <a:rPr lang="en-US" sz="1800" dirty="0" err="1"/>
            <a:t>Mblidhet</a:t>
          </a:r>
          <a:r>
            <a:rPr lang="en-US" sz="1800" dirty="0"/>
            <a:t> </a:t>
          </a:r>
          <a:r>
            <a:rPr lang="en-US" sz="1800" dirty="0" err="1">
              <a:latin typeface="+mn-lt"/>
              <a:cs typeface="Times New Roman" panose="02020603050405020304" pitchFamily="18" charset="0"/>
            </a:rPr>
            <a:t>ç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/>
            <a:t>2 </a:t>
          </a:r>
          <a:r>
            <a:rPr lang="en-US" sz="1800" dirty="0" err="1"/>
            <a:t>javë</a:t>
          </a:r>
          <a:r>
            <a:rPr lang="en-US" sz="1800" dirty="0"/>
            <a:t> </a:t>
          </a:r>
          <a:r>
            <a:rPr lang="en-US" sz="1800" dirty="0" err="1"/>
            <a:t>për</a:t>
          </a:r>
          <a:r>
            <a:rPr lang="en-US" sz="1800" dirty="0"/>
            <a:t> </a:t>
          </a:r>
          <a:r>
            <a:rPr lang="en-US" sz="1800" dirty="0" err="1"/>
            <a:t>të</a:t>
          </a:r>
          <a:r>
            <a:rPr lang="en-US" sz="1800" dirty="0"/>
            <a:t> </a:t>
          </a:r>
          <a:r>
            <a:rPr lang="en-US" sz="1800" dirty="0" err="1"/>
            <a:t>shqyrtuar</a:t>
          </a:r>
          <a:r>
            <a:rPr lang="en-US" sz="1800" dirty="0"/>
            <a:t> </a:t>
          </a:r>
          <a:r>
            <a:rPr lang="en-US" sz="1800" dirty="0" err="1"/>
            <a:t>rezultatet</a:t>
          </a:r>
          <a:endParaRPr lang="fi-FI" sz="1800" dirty="0"/>
        </a:p>
      </dgm:t>
    </dgm:pt>
    <dgm:pt modelId="{55311B28-553F-4D71-BBFC-2F13E67539A1}" type="parTrans" cxnId="{E36F800E-2C5F-4B56-9A16-04044E5D7682}">
      <dgm:prSet/>
      <dgm:spPr/>
      <dgm:t>
        <a:bodyPr/>
        <a:lstStyle/>
        <a:p>
          <a:endParaRPr lang="fi-FI"/>
        </a:p>
      </dgm:t>
    </dgm:pt>
    <dgm:pt modelId="{2933D81B-9956-4049-883B-15C08C91E6EC}" type="sibTrans" cxnId="{E36F800E-2C5F-4B56-9A16-04044E5D7682}">
      <dgm:prSet/>
      <dgm:spPr/>
      <dgm:t>
        <a:bodyPr/>
        <a:lstStyle/>
        <a:p>
          <a:endParaRPr lang="fi-FI"/>
        </a:p>
      </dgm:t>
    </dgm:pt>
    <dgm:pt modelId="{D7EBDCE6-1B86-415A-A4CB-4C936C3DBE09}">
      <dgm:prSet phldrT="[Teksti]" custT="1"/>
      <dgm:spPr/>
      <dgm:t>
        <a:bodyPr/>
        <a:lstStyle/>
        <a:p>
          <a:r>
            <a:rPr lang="fi-FI" sz="1800" dirty="0">
              <a:solidFill>
                <a:schemeClr val="tx1"/>
              </a:solidFill>
            </a:rPr>
            <a:t>Mësuesi:</a:t>
          </a:r>
        </a:p>
        <a:p>
          <a:r>
            <a:rPr lang="en-US" sz="1800" dirty="0" err="1">
              <a:solidFill>
                <a:schemeClr val="tx1"/>
              </a:solidFill>
            </a:rPr>
            <a:t>Vlerëson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suksesin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nxënësit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ç</a:t>
          </a:r>
          <a:r>
            <a:rPr lang="en-US" sz="1800" dirty="0" err="1">
              <a:solidFill>
                <a:schemeClr val="tx1"/>
              </a:solidFill>
            </a:rPr>
            <a:t>do</a:t>
          </a:r>
          <a:r>
            <a:rPr lang="en-US" sz="1800" dirty="0">
              <a:solidFill>
                <a:schemeClr val="tx1"/>
              </a:solidFill>
            </a:rPr>
            <a:t>  </a:t>
          </a:r>
          <a:r>
            <a:rPr lang="en-US" sz="1800" dirty="0" err="1">
              <a:solidFill>
                <a:schemeClr val="tx1"/>
              </a:solidFill>
            </a:rPr>
            <a:t>mësim</a:t>
          </a:r>
          <a:endParaRPr lang="fi-FI" sz="1800" dirty="0">
            <a:solidFill>
              <a:schemeClr val="tx1"/>
            </a:solidFill>
          </a:endParaRPr>
        </a:p>
        <a:p>
          <a:r>
            <a:rPr lang="fi-FI" sz="1800" dirty="0">
              <a:solidFill>
                <a:schemeClr val="tx1"/>
              </a:solidFill>
            </a:rPr>
            <a:t>Bashkëpunimi me kujdestarin</a:t>
          </a:r>
        </a:p>
        <a:p>
          <a:r>
            <a:rPr lang="en-US" sz="1800" dirty="0" err="1">
              <a:solidFill>
                <a:schemeClr val="tx1"/>
              </a:solidFill>
            </a:rPr>
            <a:t>Jep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opinione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vlerësuese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pozitive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për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nxënësin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lidhur</a:t>
          </a:r>
          <a:r>
            <a:rPr lang="en-US" sz="1800" dirty="0">
              <a:solidFill>
                <a:schemeClr val="tx1"/>
              </a:solidFill>
            </a:rPr>
            <a:t> me </a:t>
          </a:r>
          <a:r>
            <a:rPr lang="en-US" sz="1800" dirty="0" err="1">
              <a:solidFill>
                <a:schemeClr val="tx1"/>
              </a:solidFill>
            </a:rPr>
            <a:t>sukseset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tij</a:t>
          </a:r>
          <a:endParaRPr lang="fi-FI" sz="1800" dirty="0">
            <a:solidFill>
              <a:schemeClr val="tx1"/>
            </a:solidFill>
          </a:endParaRPr>
        </a:p>
      </dgm:t>
    </dgm:pt>
    <dgm:pt modelId="{A11A7F24-D942-437C-8FD6-BC6C45340D74}" type="parTrans" cxnId="{26844BDB-54AE-4E08-AE5F-C7C354ADC6F6}">
      <dgm:prSet/>
      <dgm:spPr/>
      <dgm:t>
        <a:bodyPr/>
        <a:lstStyle/>
        <a:p>
          <a:endParaRPr lang="fi-FI"/>
        </a:p>
      </dgm:t>
    </dgm:pt>
    <dgm:pt modelId="{E6CF583C-1EBC-4427-BCC5-93483A3F7F31}" type="sibTrans" cxnId="{26844BDB-54AE-4E08-AE5F-C7C354ADC6F6}">
      <dgm:prSet/>
      <dgm:spPr/>
      <dgm:t>
        <a:bodyPr/>
        <a:lstStyle/>
        <a:p>
          <a:endParaRPr lang="fi-FI"/>
        </a:p>
      </dgm:t>
    </dgm:pt>
    <dgm:pt modelId="{B5E8A5C1-81A6-413B-A1DE-B82299AAC6DF}">
      <dgm:prSet phldrT="[Teksti]" custT="1"/>
      <dgm:spPr/>
      <dgm:t>
        <a:bodyPr/>
        <a:lstStyle/>
        <a:p>
          <a:r>
            <a:rPr lang="fi-FI" sz="1800" dirty="0">
              <a:solidFill>
                <a:schemeClr val="tx1"/>
              </a:solidFill>
            </a:rPr>
            <a:t>Trajneri i CICO-s:</a:t>
          </a:r>
        </a:p>
        <a:p>
          <a:r>
            <a:rPr lang="en-US" sz="1800" dirty="0" err="1">
              <a:solidFill>
                <a:schemeClr val="tx1"/>
              </a:solidFill>
            </a:rPr>
            <a:t>Menaxhon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takimet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paradites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dhe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pasdites</a:t>
          </a:r>
          <a:endParaRPr lang="en-US" sz="1800" dirty="0">
            <a:solidFill>
              <a:schemeClr val="tx1"/>
            </a:solidFill>
          </a:endParaRPr>
        </a:p>
        <a:p>
          <a:r>
            <a:rPr lang="en-US" sz="1800" dirty="0" err="1">
              <a:solidFill>
                <a:schemeClr val="tx1"/>
              </a:solidFill>
            </a:rPr>
            <a:t>Inkurajon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dhe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jep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opinione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vlerësuese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pozitive</a:t>
          </a:r>
          <a:endParaRPr lang="en-US" sz="1800" dirty="0">
            <a:solidFill>
              <a:schemeClr val="tx1"/>
            </a:solidFill>
          </a:endParaRPr>
        </a:p>
        <a:p>
          <a:r>
            <a:rPr lang="en-US" sz="1800" dirty="0" err="1">
              <a:solidFill>
                <a:schemeClr val="tx1"/>
              </a:solidFill>
            </a:rPr>
            <a:t>Mban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kartat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pikëve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të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nxënësit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dhe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monitoron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suksesin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nxënësit</a:t>
          </a:r>
          <a:endParaRPr lang="fi-FI" sz="1800" dirty="0">
            <a:solidFill>
              <a:schemeClr val="tx1"/>
            </a:solidFill>
          </a:endParaRPr>
        </a:p>
      </dgm:t>
    </dgm:pt>
    <dgm:pt modelId="{60F27CAE-C3DF-440D-B4A6-F8B84EE07B8B}" type="parTrans" cxnId="{1FCA0EB5-790B-43B0-89D3-3B75650E0150}">
      <dgm:prSet/>
      <dgm:spPr/>
      <dgm:t>
        <a:bodyPr/>
        <a:lstStyle/>
        <a:p>
          <a:endParaRPr lang="fi-FI"/>
        </a:p>
      </dgm:t>
    </dgm:pt>
    <dgm:pt modelId="{4FBCA092-9141-49DE-B386-ED624134D2D7}" type="sibTrans" cxnId="{1FCA0EB5-790B-43B0-89D3-3B75650E0150}">
      <dgm:prSet/>
      <dgm:spPr/>
      <dgm:t>
        <a:bodyPr/>
        <a:lstStyle/>
        <a:p>
          <a:endParaRPr lang="fi-FI"/>
        </a:p>
      </dgm:t>
    </dgm:pt>
    <dgm:pt modelId="{0B8B18B9-50FA-4C55-8C74-F562C085FF64}" type="pres">
      <dgm:prSet presAssocID="{F1587DCA-1424-45AF-A83C-F5A7C62AA82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AE524-29B3-44C0-9A6F-63FCECD66B9C}" type="pres">
      <dgm:prSet presAssocID="{247AC3EC-E921-40E0-9E94-50A7208EF883}" presName="node" presStyleLbl="node1" presStyleIdx="0" presStyleCnt="5" custScaleX="119403" custScaleY="123084" custLinFactNeighborX="168" custLinFactNeighborY="-137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A591E-78F8-4806-AB2A-EB4F2ADAD84B}" type="pres">
      <dgm:prSet presAssocID="{DABFE372-78E0-4FE4-8BD1-630BC032FC7E}" presName="sibTrans" presStyleCnt="0"/>
      <dgm:spPr/>
    </dgm:pt>
    <dgm:pt modelId="{466883A9-C755-4F15-BAF4-389DC5DD6725}" type="pres">
      <dgm:prSet presAssocID="{CE77E200-DA17-400D-8BF0-70B96C17085B}" presName="node" presStyleLbl="node1" presStyleIdx="1" presStyleCnt="5" custScaleX="120541" custScaleY="119059" custLinFactNeighborX="-1889" custLinFactNeighborY="-11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C3E77-D673-49E2-8950-DF84E137AE21}" type="pres">
      <dgm:prSet presAssocID="{D8C57807-99D2-4F8F-97DB-9DBFFB432E75}" presName="sibTrans" presStyleCnt="0"/>
      <dgm:spPr/>
    </dgm:pt>
    <dgm:pt modelId="{9BDD9878-5D95-4617-B9B0-B26D4299A297}" type="pres">
      <dgm:prSet presAssocID="{2E9AB637-CC6F-442B-BAA6-E05DBAAA9151}" presName="node" presStyleLbl="node1" presStyleIdx="2" presStyleCnt="5" custScaleX="129924" custScaleY="120868" custLinFactX="100000" custLinFactY="-45185" custLinFactNeighborX="166348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EC56D-853F-48EE-AAC1-9F802CB19871}" type="pres">
      <dgm:prSet presAssocID="{2933D81B-9956-4049-883B-15C08C91E6EC}" presName="sibTrans" presStyleCnt="0"/>
      <dgm:spPr/>
    </dgm:pt>
    <dgm:pt modelId="{D613A418-E723-43A7-9D13-A0C3AABB7A6B}" type="pres">
      <dgm:prSet presAssocID="{D7EBDCE6-1B86-415A-A4CB-4C936C3DBE09}" presName="node" presStyleLbl="node1" presStyleIdx="3" presStyleCnt="5" custScaleX="137166" custScaleY="137419" custLinFactNeighborX="-5706" custLinFactNeighborY="-3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58029-E777-4B63-849B-EE0794823AD5}" type="pres">
      <dgm:prSet presAssocID="{E6CF583C-1EBC-4427-BCC5-93483A3F7F31}" presName="sibTrans" presStyleCnt="0"/>
      <dgm:spPr/>
    </dgm:pt>
    <dgm:pt modelId="{1882A297-2C5A-4794-A9A4-4540E7C677D2}" type="pres">
      <dgm:prSet presAssocID="{B5E8A5C1-81A6-413B-A1DE-B82299AAC6DF}" presName="node" presStyleLbl="node1" presStyleIdx="4" presStyleCnt="5" custScaleX="145288" custScaleY="135401" custLinFactNeighborX="-6446" custLinFactNeighborY="-25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C1A0A7-2CBA-4DE5-942E-1E4F809FFECC}" type="presOf" srcId="{2E9AB637-CC6F-442B-BAA6-E05DBAAA9151}" destId="{9BDD9878-5D95-4617-B9B0-B26D4299A297}" srcOrd="0" destOrd="0" presId="urn:microsoft.com/office/officeart/2005/8/layout/default"/>
    <dgm:cxn modelId="{D9BDB2DD-49AD-4452-8678-C91F7E241763}" srcId="{F1587DCA-1424-45AF-A83C-F5A7C62AA82D}" destId="{247AC3EC-E921-40E0-9E94-50A7208EF883}" srcOrd="0" destOrd="0" parTransId="{2BC6FDCD-DC6F-4654-9855-D864B35211C6}" sibTransId="{DABFE372-78E0-4FE4-8BD1-630BC032FC7E}"/>
    <dgm:cxn modelId="{BB4E2AF2-5120-4A7B-A5E3-B1F7E739A280}" type="presOf" srcId="{D7EBDCE6-1B86-415A-A4CB-4C936C3DBE09}" destId="{D613A418-E723-43A7-9D13-A0C3AABB7A6B}" srcOrd="0" destOrd="0" presId="urn:microsoft.com/office/officeart/2005/8/layout/default"/>
    <dgm:cxn modelId="{0AA6FA64-F894-4D7A-9A8F-1EFC129D41D3}" type="presOf" srcId="{F1587DCA-1424-45AF-A83C-F5A7C62AA82D}" destId="{0B8B18B9-50FA-4C55-8C74-F562C085FF64}" srcOrd="0" destOrd="0" presId="urn:microsoft.com/office/officeart/2005/8/layout/default"/>
    <dgm:cxn modelId="{FCE31864-D6FC-4DF7-AA67-20BAB728212C}" type="presOf" srcId="{CE77E200-DA17-400D-8BF0-70B96C17085B}" destId="{466883A9-C755-4F15-BAF4-389DC5DD6725}" srcOrd="0" destOrd="0" presId="urn:microsoft.com/office/officeart/2005/8/layout/default"/>
    <dgm:cxn modelId="{E36F800E-2C5F-4B56-9A16-04044E5D7682}" srcId="{F1587DCA-1424-45AF-A83C-F5A7C62AA82D}" destId="{2E9AB637-CC6F-442B-BAA6-E05DBAAA9151}" srcOrd="2" destOrd="0" parTransId="{55311B28-553F-4D71-BBFC-2F13E67539A1}" sibTransId="{2933D81B-9956-4049-883B-15C08C91E6EC}"/>
    <dgm:cxn modelId="{5D262353-A405-4F0D-BA92-AD46CCA08D28}" type="presOf" srcId="{247AC3EC-E921-40E0-9E94-50A7208EF883}" destId="{88BAE524-29B3-44C0-9A6F-63FCECD66B9C}" srcOrd="0" destOrd="0" presId="urn:microsoft.com/office/officeart/2005/8/layout/default"/>
    <dgm:cxn modelId="{1FCA0EB5-790B-43B0-89D3-3B75650E0150}" srcId="{F1587DCA-1424-45AF-A83C-F5A7C62AA82D}" destId="{B5E8A5C1-81A6-413B-A1DE-B82299AAC6DF}" srcOrd="4" destOrd="0" parTransId="{60F27CAE-C3DF-440D-B4A6-F8B84EE07B8B}" sibTransId="{4FBCA092-9141-49DE-B386-ED624134D2D7}"/>
    <dgm:cxn modelId="{732F5091-7480-4853-8E71-531A2524173E}" type="presOf" srcId="{B5E8A5C1-81A6-413B-A1DE-B82299AAC6DF}" destId="{1882A297-2C5A-4794-A9A4-4540E7C677D2}" srcOrd="0" destOrd="0" presId="urn:microsoft.com/office/officeart/2005/8/layout/default"/>
    <dgm:cxn modelId="{A01C6C51-31A4-4289-9562-BD3723068E58}" srcId="{F1587DCA-1424-45AF-A83C-F5A7C62AA82D}" destId="{CE77E200-DA17-400D-8BF0-70B96C17085B}" srcOrd="1" destOrd="0" parTransId="{6ABC6BFE-54C2-4843-8BA0-FF57D877033A}" sibTransId="{D8C57807-99D2-4F8F-97DB-9DBFFB432E75}"/>
    <dgm:cxn modelId="{26844BDB-54AE-4E08-AE5F-C7C354ADC6F6}" srcId="{F1587DCA-1424-45AF-A83C-F5A7C62AA82D}" destId="{D7EBDCE6-1B86-415A-A4CB-4C936C3DBE09}" srcOrd="3" destOrd="0" parTransId="{A11A7F24-D942-437C-8FD6-BC6C45340D74}" sibTransId="{E6CF583C-1EBC-4427-BCC5-93483A3F7F31}"/>
    <dgm:cxn modelId="{A147F260-082C-4469-B618-D05EC766C2AC}" type="presParOf" srcId="{0B8B18B9-50FA-4C55-8C74-F562C085FF64}" destId="{88BAE524-29B3-44C0-9A6F-63FCECD66B9C}" srcOrd="0" destOrd="0" presId="urn:microsoft.com/office/officeart/2005/8/layout/default"/>
    <dgm:cxn modelId="{C4CC4D07-2958-4D70-A869-CD9709D4D8E8}" type="presParOf" srcId="{0B8B18B9-50FA-4C55-8C74-F562C085FF64}" destId="{583A591E-78F8-4806-AB2A-EB4F2ADAD84B}" srcOrd="1" destOrd="0" presId="urn:microsoft.com/office/officeart/2005/8/layout/default"/>
    <dgm:cxn modelId="{1E65F893-B845-4C1E-97A8-2D2D4503DC24}" type="presParOf" srcId="{0B8B18B9-50FA-4C55-8C74-F562C085FF64}" destId="{466883A9-C755-4F15-BAF4-389DC5DD6725}" srcOrd="2" destOrd="0" presId="urn:microsoft.com/office/officeart/2005/8/layout/default"/>
    <dgm:cxn modelId="{8CBAD6D2-FD2B-4B50-85B0-3FECCDB70F07}" type="presParOf" srcId="{0B8B18B9-50FA-4C55-8C74-F562C085FF64}" destId="{F61C3E77-D673-49E2-8950-DF84E137AE21}" srcOrd="3" destOrd="0" presId="urn:microsoft.com/office/officeart/2005/8/layout/default"/>
    <dgm:cxn modelId="{8AEE44C7-C6CC-4553-8F9D-A209BBBD9F6E}" type="presParOf" srcId="{0B8B18B9-50FA-4C55-8C74-F562C085FF64}" destId="{9BDD9878-5D95-4617-B9B0-B26D4299A297}" srcOrd="4" destOrd="0" presId="urn:microsoft.com/office/officeart/2005/8/layout/default"/>
    <dgm:cxn modelId="{1D3A6589-C229-4347-BEF3-0E5B20F84F9C}" type="presParOf" srcId="{0B8B18B9-50FA-4C55-8C74-F562C085FF64}" destId="{E02EC56D-853F-48EE-AAC1-9F802CB19871}" srcOrd="5" destOrd="0" presId="urn:microsoft.com/office/officeart/2005/8/layout/default"/>
    <dgm:cxn modelId="{09411898-AB81-4CA2-8C13-43BC897D9464}" type="presParOf" srcId="{0B8B18B9-50FA-4C55-8C74-F562C085FF64}" destId="{D613A418-E723-43A7-9D13-A0C3AABB7A6B}" srcOrd="6" destOrd="0" presId="urn:microsoft.com/office/officeart/2005/8/layout/default"/>
    <dgm:cxn modelId="{F376B777-7764-41C4-AD9B-E23AA0B2E950}" type="presParOf" srcId="{0B8B18B9-50FA-4C55-8C74-F562C085FF64}" destId="{9E958029-E777-4B63-849B-EE0794823AD5}" srcOrd="7" destOrd="0" presId="urn:microsoft.com/office/officeart/2005/8/layout/default"/>
    <dgm:cxn modelId="{FD2737CE-8980-41A6-933B-0FA827E0B490}" type="presParOf" srcId="{0B8B18B9-50FA-4C55-8C74-F562C085FF64}" destId="{1882A297-2C5A-4794-A9A4-4540E7C677D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7D645-FE2F-416F-8AEF-3FDA5B248F1A}">
      <dsp:nvSpPr>
        <dsp:cNvPr id="0" name=""/>
        <dsp:cNvSpPr/>
      </dsp:nvSpPr>
      <dsp:spPr>
        <a:xfrm>
          <a:off x="4544094" y="126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err="1"/>
            <a:t>Të</a:t>
          </a:r>
          <a:r>
            <a:rPr lang="en-US" sz="1600" b="1" kern="1200"/>
            <a:t> </a:t>
          </a:r>
          <a:r>
            <a:rPr lang="en-US" sz="1600" b="1" kern="1200" err="1"/>
            <a:t>lexuarit</a:t>
          </a:r>
          <a:r>
            <a:rPr lang="en-US" sz="1600" b="1" kern="1200"/>
            <a:t> </a:t>
          </a:r>
          <a:r>
            <a:rPr lang="en-US" sz="1600" b="1" kern="1200" err="1"/>
            <a:t>dhe</a:t>
          </a:r>
          <a:r>
            <a:rPr lang="en-US" sz="1600" b="1" kern="1200"/>
            <a:t> </a:t>
          </a:r>
          <a:r>
            <a:rPr lang="en-US" sz="1600" b="1" kern="1200" err="1"/>
            <a:t>të</a:t>
          </a:r>
          <a:r>
            <a:rPr lang="en-US" sz="1600" b="1" kern="1200"/>
            <a:t> </a:t>
          </a:r>
          <a:r>
            <a:rPr lang="en-US" sz="1600" b="1" kern="1200" err="1"/>
            <a:t>shkruarit</a:t>
          </a:r>
          <a:endParaRPr lang="fi-FI" sz="1600" b="1" kern="1200"/>
        </a:p>
      </dsp:txBody>
      <dsp:txXfrm>
        <a:off x="4589386" y="46558"/>
        <a:ext cx="1336826" cy="837232"/>
      </dsp:txXfrm>
    </dsp:sp>
    <dsp:sp modelId="{6869A01A-49FD-474E-B44A-173FBAFD628D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580353" y="146775"/>
              </a:moveTo>
              <a:arcTo wR="1856803" hR="1856803" stAng="17576057" swAng="19655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A49D7-0E42-4E72-8356-6D14AF2367FF}">
      <dsp:nvSpPr>
        <dsp:cNvPr id="0" name=""/>
        <dsp:cNvSpPr/>
      </dsp:nvSpPr>
      <dsp:spPr>
        <a:xfrm>
          <a:off x="6310019" y="1284285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/>
            <a:t>Matematikën</a:t>
          </a:r>
        </a:p>
      </dsp:txBody>
      <dsp:txXfrm>
        <a:off x="6355311" y="1329577"/>
        <a:ext cx="1336826" cy="837232"/>
      </dsp:txXfrm>
    </dsp:sp>
    <dsp:sp modelId="{23A23EDD-0D50-448C-B9EF-C0933BF1DEEC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711019" y="1758813"/>
              </a:moveTo>
              <a:arcTo wR="1856803" hR="1856803" stAng="21418493" swAng="21993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29991-A310-4635-BF0E-B25938E58581}">
      <dsp:nvSpPr>
        <dsp:cNvPr id="0" name=""/>
        <dsp:cNvSpPr/>
      </dsp:nvSpPr>
      <dsp:spPr>
        <a:xfrm>
          <a:off x="5635496" y="3360255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err="1"/>
            <a:t>Aftësitë</a:t>
          </a:r>
          <a:r>
            <a:rPr lang="en-GB" sz="1600" b="1" kern="1200"/>
            <a:t> </a:t>
          </a:r>
          <a:r>
            <a:rPr lang="en-GB" sz="1600" b="1" kern="1200" err="1"/>
            <a:t>motorike</a:t>
          </a:r>
          <a:endParaRPr lang="fi-FI" sz="1600" kern="1200"/>
        </a:p>
      </dsp:txBody>
      <dsp:txXfrm>
        <a:off x="5680788" y="3405547"/>
        <a:ext cx="1336826" cy="837232"/>
      </dsp:txXfrm>
    </dsp:sp>
    <dsp:sp modelId="{EE32B475-1214-479A-9774-1C2EB3B6D9C2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227100" y="3676308"/>
              </a:moveTo>
              <a:arcTo wR="1856803" hR="1856803" stAng="4709792" swAng="13804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C976D-0655-4A13-99D0-93763E8613EE}">
      <dsp:nvSpPr>
        <dsp:cNvPr id="0" name=""/>
        <dsp:cNvSpPr/>
      </dsp:nvSpPr>
      <dsp:spPr>
        <a:xfrm>
          <a:off x="3452693" y="3360255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err="1"/>
            <a:t>Vëmendjen</a:t>
          </a:r>
          <a:r>
            <a:rPr lang="en-GB" sz="1600" b="1" kern="1200"/>
            <a:t> </a:t>
          </a:r>
          <a:r>
            <a:rPr lang="en-GB" sz="1600" b="1" kern="1200" err="1"/>
            <a:t>dhe</a:t>
          </a:r>
          <a:r>
            <a:rPr lang="en-GB" sz="1600" b="1" kern="1200"/>
            <a:t> </a:t>
          </a:r>
          <a:r>
            <a:rPr lang="en-GB" sz="1600" b="1" kern="1200" err="1"/>
            <a:t>perceptimin</a:t>
          </a:r>
          <a:endParaRPr lang="fi-FI" sz="1600" kern="1200"/>
        </a:p>
      </dsp:txBody>
      <dsp:txXfrm>
        <a:off x="3497985" y="3405547"/>
        <a:ext cx="1336826" cy="837232"/>
      </dsp:txXfrm>
    </dsp:sp>
    <dsp:sp modelId="{34E37745-2C4B-4E0F-BF5C-EE7BB92A34BB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10796" y="2885190"/>
              </a:moveTo>
              <a:arcTo wR="1856803" hR="1856803" stAng="8782115" swAng="21993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2C3D1C-56AA-479B-8D3F-27D3838D9B67}">
      <dsp:nvSpPr>
        <dsp:cNvPr id="0" name=""/>
        <dsp:cNvSpPr/>
      </dsp:nvSpPr>
      <dsp:spPr>
        <a:xfrm>
          <a:off x="2778169" y="1284285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err="1"/>
            <a:t>Të</a:t>
          </a:r>
          <a:r>
            <a:rPr lang="en-GB" sz="1600" b="1" kern="1200"/>
            <a:t> </a:t>
          </a:r>
          <a:r>
            <a:rPr lang="en-GB" sz="1600" b="1" kern="1200" err="1"/>
            <a:t>folurit</a:t>
          </a:r>
          <a:endParaRPr lang="fi-FI" sz="1600" kern="1200"/>
        </a:p>
      </dsp:txBody>
      <dsp:txXfrm>
        <a:off x="2823461" y="1329577"/>
        <a:ext cx="1336826" cy="837232"/>
      </dsp:txXfrm>
    </dsp:sp>
    <dsp:sp modelId="{F0B735FF-95D9-46ED-AC78-50125B8C10C6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23018" y="810274"/>
              </a:moveTo>
              <a:arcTo wR="1856803" hR="1856803" stAng="12858386" swAng="19655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B5139-6D74-489A-B574-3E77AF7FFE9D}">
      <dsp:nvSpPr>
        <dsp:cNvPr id="0" name=""/>
        <dsp:cNvSpPr/>
      </dsp:nvSpPr>
      <dsp:spPr>
        <a:xfrm>
          <a:off x="2643441" y="1853780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/>
            <a:t>Metodat e praktikimit</a:t>
          </a:r>
          <a:endParaRPr lang="fi-FI" sz="1400" kern="1200"/>
        </a:p>
      </dsp:txBody>
      <dsp:txXfrm>
        <a:off x="2662297" y="1872636"/>
        <a:ext cx="1249841" cy="606064"/>
      </dsp:txXfrm>
    </dsp:sp>
    <dsp:sp modelId="{7D2EF797-CCBA-47E5-A28C-64812620B26B}">
      <dsp:nvSpPr>
        <dsp:cNvPr id="0" name=""/>
        <dsp:cNvSpPr/>
      </dsp:nvSpPr>
      <dsp:spPr>
        <a:xfrm rot="17692822">
          <a:off x="3576441" y="1607095"/>
          <a:ext cx="12241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224128" y="133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4157902" y="1589807"/>
        <a:ext cx="61206" cy="61206"/>
      </dsp:txXfrm>
    </dsp:sp>
    <dsp:sp modelId="{C9E76042-A7D2-4436-A72B-E38FDE132699}">
      <dsp:nvSpPr>
        <dsp:cNvPr id="0" name=""/>
        <dsp:cNvSpPr/>
      </dsp:nvSpPr>
      <dsp:spPr>
        <a:xfrm>
          <a:off x="4446016" y="743264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/>
            <a:t>Llogaritja</a:t>
          </a:r>
          <a:endParaRPr lang="fi-FI" sz="1400" kern="1200"/>
        </a:p>
      </dsp:txBody>
      <dsp:txXfrm>
        <a:off x="4464872" y="762120"/>
        <a:ext cx="1249841" cy="606064"/>
      </dsp:txXfrm>
    </dsp:sp>
    <dsp:sp modelId="{16A70CB6-DCB1-4B08-99FA-A9652D02DAB9}">
      <dsp:nvSpPr>
        <dsp:cNvPr id="0" name=""/>
        <dsp:cNvSpPr/>
      </dsp:nvSpPr>
      <dsp:spPr>
        <a:xfrm rot="18289469">
          <a:off x="5540150" y="681666"/>
          <a:ext cx="90186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01862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968534" y="672435"/>
        <a:ext cx="45093" cy="45093"/>
      </dsp:txXfrm>
    </dsp:sp>
    <dsp:sp modelId="{2874F1E8-E249-4B13-87E2-CA2CC6C00517}">
      <dsp:nvSpPr>
        <dsp:cNvPr id="0" name=""/>
        <dsp:cNvSpPr/>
      </dsp:nvSpPr>
      <dsp:spPr>
        <a:xfrm>
          <a:off x="6248591" y="2921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/>
            <a:t>Përsëriteni trajnimin</a:t>
          </a:r>
          <a:endParaRPr lang="fi-FI" sz="1400" kern="1200"/>
        </a:p>
      </dsp:txBody>
      <dsp:txXfrm>
        <a:off x="6267447" y="21777"/>
        <a:ext cx="1249841" cy="606064"/>
      </dsp:txXfrm>
    </dsp:sp>
    <dsp:sp modelId="{9ACE7B6D-8956-42C5-AFDC-BD60998C1256}">
      <dsp:nvSpPr>
        <dsp:cNvPr id="0" name=""/>
        <dsp:cNvSpPr/>
      </dsp:nvSpPr>
      <dsp:spPr>
        <a:xfrm>
          <a:off x="5733570" y="1051837"/>
          <a:ext cx="51502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15021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978205" y="1052277"/>
        <a:ext cx="25751" cy="25751"/>
      </dsp:txXfrm>
    </dsp:sp>
    <dsp:sp modelId="{53C751A6-D5BD-43B7-9930-76E69198D519}">
      <dsp:nvSpPr>
        <dsp:cNvPr id="0" name=""/>
        <dsp:cNvSpPr/>
      </dsp:nvSpPr>
      <dsp:spPr>
        <a:xfrm>
          <a:off x="6248591" y="743264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/>
            <a:t>Strategjitë e numërimit</a:t>
          </a:r>
          <a:endParaRPr lang="fi-FI" sz="1400" kern="1200"/>
        </a:p>
      </dsp:txBody>
      <dsp:txXfrm>
        <a:off x="6267447" y="762120"/>
        <a:ext cx="1249841" cy="606064"/>
      </dsp:txXfrm>
    </dsp:sp>
    <dsp:sp modelId="{CA9CADF5-7ED6-48F9-8928-5E9E1A8C0EFE}">
      <dsp:nvSpPr>
        <dsp:cNvPr id="0" name=""/>
        <dsp:cNvSpPr/>
      </dsp:nvSpPr>
      <dsp:spPr>
        <a:xfrm rot="3310531">
          <a:off x="5540150" y="1422009"/>
          <a:ext cx="90186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01862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968534" y="1412778"/>
        <a:ext cx="45093" cy="45093"/>
      </dsp:txXfrm>
    </dsp:sp>
    <dsp:sp modelId="{A2358F53-89FE-4C43-B28B-D0A09D97AD49}">
      <dsp:nvSpPr>
        <dsp:cNvPr id="0" name=""/>
        <dsp:cNvSpPr/>
      </dsp:nvSpPr>
      <dsp:spPr>
        <a:xfrm>
          <a:off x="6248591" y="1483608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err="1"/>
            <a:t>Të</a:t>
          </a:r>
          <a:r>
            <a:rPr lang="en-US" sz="1400" kern="1200"/>
            <a:t> </a:t>
          </a:r>
          <a:r>
            <a:rPr lang="en-US" sz="1400" kern="1200" err="1"/>
            <a:t>kuptuarit</a:t>
          </a:r>
          <a:r>
            <a:rPr lang="en-US" sz="1400" kern="1200"/>
            <a:t> e </a:t>
          </a:r>
          <a:r>
            <a:rPr lang="en-US" sz="1400" kern="1200" err="1"/>
            <a:t>koncepteve</a:t>
          </a:r>
          <a:endParaRPr lang="fi-FI" sz="1400" kern="1200"/>
        </a:p>
      </dsp:txBody>
      <dsp:txXfrm>
        <a:off x="6267447" y="1502464"/>
        <a:ext cx="1249841" cy="606064"/>
      </dsp:txXfrm>
    </dsp:sp>
    <dsp:sp modelId="{7D26718A-EDF2-4ACC-824E-8864F9884C34}">
      <dsp:nvSpPr>
        <dsp:cNvPr id="0" name=""/>
        <dsp:cNvSpPr/>
      </dsp:nvSpPr>
      <dsp:spPr>
        <a:xfrm rot="4327260">
          <a:off x="3518936" y="2728245"/>
          <a:ext cx="118921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189216" y="133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4083814" y="2711830"/>
        <a:ext cx="59460" cy="59460"/>
      </dsp:txXfrm>
    </dsp:sp>
    <dsp:sp modelId="{C2B25EFB-0225-49EF-811B-2C340AC80CE5}">
      <dsp:nvSpPr>
        <dsp:cNvPr id="0" name=""/>
        <dsp:cNvSpPr/>
      </dsp:nvSpPr>
      <dsp:spPr>
        <a:xfrm>
          <a:off x="4296093" y="2985565"/>
          <a:ext cx="1623566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/>
            <a:t>Detyra verbale</a:t>
          </a:r>
          <a:endParaRPr lang="fi-FI" sz="1400" kern="1200"/>
        </a:p>
      </dsp:txBody>
      <dsp:txXfrm>
        <a:off x="4314949" y="3004421"/>
        <a:ext cx="1585854" cy="606064"/>
      </dsp:txXfrm>
    </dsp:sp>
    <dsp:sp modelId="{D8E13202-482A-4EE3-8575-793C2AC18695}">
      <dsp:nvSpPr>
        <dsp:cNvPr id="0" name=""/>
        <dsp:cNvSpPr/>
      </dsp:nvSpPr>
      <dsp:spPr>
        <a:xfrm rot="18667400">
          <a:off x="5746611" y="2913331"/>
          <a:ext cx="101104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11042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6226856" y="2901371"/>
        <a:ext cx="50552" cy="50552"/>
      </dsp:txXfrm>
    </dsp:sp>
    <dsp:sp modelId="{6A9C0B21-6136-42DA-95C9-E499F622BB07}">
      <dsp:nvSpPr>
        <dsp:cNvPr id="0" name=""/>
        <dsp:cNvSpPr/>
      </dsp:nvSpPr>
      <dsp:spPr>
        <a:xfrm>
          <a:off x="6584604" y="2223951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/>
            <a:t>Gjetja e modeleve të zgjidhjes</a:t>
          </a:r>
          <a:endParaRPr lang="fi-FI" sz="1400" kern="1200"/>
        </a:p>
      </dsp:txBody>
      <dsp:txXfrm>
        <a:off x="6603460" y="2242807"/>
        <a:ext cx="1249841" cy="606064"/>
      </dsp:txXfrm>
    </dsp:sp>
    <dsp:sp modelId="{C9F085B9-89EC-4B88-A9F9-DF77F64B0D33}">
      <dsp:nvSpPr>
        <dsp:cNvPr id="0" name=""/>
        <dsp:cNvSpPr/>
      </dsp:nvSpPr>
      <dsp:spPr>
        <a:xfrm rot="21490070">
          <a:off x="5919490" y="3283503"/>
          <a:ext cx="665284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65284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6235500" y="3280186"/>
        <a:ext cx="33264" cy="33264"/>
      </dsp:txXfrm>
    </dsp:sp>
    <dsp:sp modelId="{62A6DB1E-CF11-4A18-842D-DB55069BFE09}">
      <dsp:nvSpPr>
        <dsp:cNvPr id="0" name=""/>
        <dsp:cNvSpPr/>
      </dsp:nvSpPr>
      <dsp:spPr>
        <a:xfrm>
          <a:off x="6584604" y="2964295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/>
            <a:t>Praktika e hapave</a:t>
          </a:r>
          <a:endParaRPr lang="fi-FI" sz="1400" kern="1200"/>
        </a:p>
      </dsp:txBody>
      <dsp:txXfrm>
        <a:off x="6603460" y="2983151"/>
        <a:ext cx="1249841" cy="606064"/>
      </dsp:txXfrm>
    </dsp:sp>
    <dsp:sp modelId="{1FCFE5D9-6E5F-4BD4-BED6-60DA2C2FF098}">
      <dsp:nvSpPr>
        <dsp:cNvPr id="0" name=""/>
        <dsp:cNvSpPr/>
      </dsp:nvSpPr>
      <dsp:spPr>
        <a:xfrm rot="2834381">
          <a:off x="5762434" y="3653675"/>
          <a:ext cx="97939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79396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6227647" y="3642505"/>
        <a:ext cx="48969" cy="48969"/>
      </dsp:txXfrm>
    </dsp:sp>
    <dsp:sp modelId="{DF80AC41-33F5-4EC7-AC2B-33A1ADE7D121}">
      <dsp:nvSpPr>
        <dsp:cNvPr id="0" name=""/>
        <dsp:cNvSpPr/>
      </dsp:nvSpPr>
      <dsp:spPr>
        <a:xfrm>
          <a:off x="6584604" y="3704638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/>
            <a:t>Vizualizimi</a:t>
          </a:r>
          <a:endParaRPr lang="fi-FI" sz="1400" kern="1200"/>
        </a:p>
      </dsp:txBody>
      <dsp:txXfrm>
        <a:off x="6603460" y="3723494"/>
        <a:ext cx="1249841" cy="6060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AE524-29B3-44C0-9A6F-63FCECD66B9C}">
      <dsp:nvSpPr>
        <dsp:cNvPr id="0" name=""/>
        <dsp:cNvSpPr/>
      </dsp:nvSpPr>
      <dsp:spPr>
        <a:xfrm>
          <a:off x="439379" y="0"/>
          <a:ext cx="3248377" cy="20091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dirty="0">
              <a:solidFill>
                <a:schemeClr val="tx1"/>
              </a:solidFill>
            </a:rPr>
            <a:t>Nxënësi</a:t>
          </a:r>
          <a:r>
            <a:rPr lang="fi-FI" sz="1800" kern="1200" dirty="0"/>
            <a:t>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Vjen</a:t>
          </a:r>
          <a:r>
            <a:rPr lang="en-US" sz="1800" kern="1200" dirty="0"/>
            <a:t> </a:t>
          </a:r>
          <a:r>
            <a:rPr lang="en-US" sz="1800" kern="1200" dirty="0" err="1"/>
            <a:t>në</a:t>
          </a:r>
          <a:r>
            <a:rPr lang="en-US" sz="1800" kern="1200" dirty="0"/>
            <a:t> </a:t>
          </a:r>
          <a:r>
            <a:rPr lang="en-US" sz="1800" kern="1200" dirty="0" err="1"/>
            <a:t>takimet</a:t>
          </a:r>
          <a:r>
            <a:rPr lang="en-US" sz="1800" kern="1200" dirty="0"/>
            <a:t> e </a:t>
          </a:r>
          <a:r>
            <a:rPr lang="en-US" sz="1800" kern="1200" dirty="0" err="1"/>
            <a:t>paradites</a:t>
          </a:r>
          <a:r>
            <a:rPr lang="en-US" sz="1800" kern="1200" dirty="0"/>
            <a:t> </a:t>
          </a:r>
          <a:r>
            <a:rPr lang="en-US" sz="1800" kern="1200" dirty="0" err="1"/>
            <a:t>dhe</a:t>
          </a:r>
          <a:r>
            <a:rPr lang="en-US" sz="1800" kern="1200" dirty="0"/>
            <a:t> </a:t>
          </a:r>
          <a:r>
            <a:rPr lang="en-US" sz="1800" kern="1200" dirty="0" err="1"/>
            <a:t>pasdites</a:t>
          </a:r>
          <a:endParaRPr lang="en-US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dirty="0"/>
            <a:t>Dëshiron të dalë me sukses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Kujdeset</a:t>
          </a:r>
          <a:r>
            <a:rPr lang="en-US" sz="1800" kern="1200" dirty="0"/>
            <a:t> </a:t>
          </a:r>
          <a:r>
            <a:rPr lang="en-US" sz="1800" kern="1200" dirty="0" err="1"/>
            <a:t>që</a:t>
          </a:r>
          <a:r>
            <a:rPr lang="en-US" sz="1800" kern="1200" dirty="0"/>
            <a:t> ta </a:t>
          </a:r>
          <a:r>
            <a:rPr lang="en-US" sz="1800" kern="1200" dirty="0" err="1"/>
            <a:t>ndjekë</a:t>
          </a:r>
          <a:r>
            <a:rPr lang="en-US" sz="1800" kern="1200" dirty="0"/>
            <a:t> </a:t>
          </a:r>
          <a:r>
            <a:rPr lang="en-US" sz="1800" kern="1200" dirty="0" err="1"/>
            <a:t>kartën</a:t>
          </a:r>
          <a:r>
            <a:rPr lang="en-US" sz="1800" kern="1200" dirty="0"/>
            <a:t> </a:t>
          </a:r>
          <a:r>
            <a:rPr lang="en-US" sz="1800" kern="1200" dirty="0" err="1"/>
            <a:t>gjatë</a:t>
          </a:r>
          <a:r>
            <a:rPr lang="en-US" sz="1800" kern="1200" dirty="0"/>
            <a:t> </a:t>
          </a:r>
          <a:r>
            <a:rPr lang="en-US" sz="1800" kern="1200" dirty="0" err="1"/>
            <a:t>ditës</a:t>
          </a:r>
          <a:r>
            <a:rPr lang="en-US" sz="1800" kern="1200" dirty="0"/>
            <a:t> </a:t>
          </a:r>
          <a:r>
            <a:rPr lang="en-US" sz="1800" kern="1200" dirty="0" err="1"/>
            <a:t>në</a:t>
          </a:r>
          <a:r>
            <a:rPr lang="en-US" sz="1800" kern="1200" dirty="0"/>
            <a:t> </a:t>
          </a:r>
          <a:r>
            <a:rPr lang="en-US" sz="1800" kern="1200" dirty="0" err="1"/>
            <a:t>shkollë</a:t>
          </a:r>
          <a:endParaRPr lang="fi-FI" sz="2000" kern="1200" dirty="0"/>
        </a:p>
      </dsp:txBody>
      <dsp:txXfrm>
        <a:off x="439379" y="0"/>
        <a:ext cx="3248377" cy="2009111"/>
      </dsp:txXfrm>
    </dsp:sp>
    <dsp:sp modelId="{466883A9-C755-4F15-BAF4-389DC5DD6725}">
      <dsp:nvSpPr>
        <dsp:cNvPr id="0" name=""/>
        <dsp:cNvSpPr/>
      </dsp:nvSpPr>
      <dsp:spPr>
        <a:xfrm>
          <a:off x="3903846" y="0"/>
          <a:ext cx="3279336" cy="1943411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>
              <a:solidFill>
                <a:schemeClr val="tx1"/>
              </a:solidFill>
            </a:rPr>
            <a:t>Kujdestari</a:t>
          </a:r>
          <a:r>
            <a:rPr lang="fi-FI" sz="2000" kern="1200" dirty="0"/>
            <a:t>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Inkurajon</a:t>
          </a:r>
          <a:r>
            <a:rPr lang="en-US" sz="2000" kern="1200" dirty="0"/>
            <a:t> </a:t>
          </a:r>
          <a:r>
            <a:rPr lang="en-US" sz="2000" kern="1200" dirty="0" err="1"/>
            <a:t>dhe</a:t>
          </a:r>
          <a:r>
            <a:rPr lang="en-US" sz="2000" kern="1200" dirty="0"/>
            <a:t> </a:t>
          </a:r>
          <a:r>
            <a:rPr lang="en-US" sz="2000" kern="1200" dirty="0" err="1"/>
            <a:t>jep</a:t>
          </a:r>
          <a:r>
            <a:rPr lang="en-US" sz="2000" kern="1200" dirty="0"/>
            <a:t> </a:t>
          </a:r>
          <a:r>
            <a:rPr lang="en-US" sz="2000" kern="1200" dirty="0" err="1"/>
            <a:t>opinione</a:t>
          </a:r>
          <a:r>
            <a:rPr lang="en-US" sz="2000" kern="1200" dirty="0"/>
            <a:t> </a:t>
          </a:r>
          <a:r>
            <a:rPr lang="en-US" sz="2000" kern="1200" dirty="0" err="1"/>
            <a:t>vlerësuese</a:t>
          </a:r>
          <a:r>
            <a:rPr lang="en-US" sz="2000" kern="1200" dirty="0"/>
            <a:t> </a:t>
          </a:r>
          <a:r>
            <a:rPr lang="en-US" sz="2000" kern="1200" dirty="0" err="1"/>
            <a:t>pozitive</a:t>
          </a:r>
          <a:endParaRPr lang="fi-FI" sz="2000" kern="1200" dirty="0"/>
        </a:p>
      </dsp:txBody>
      <dsp:txXfrm>
        <a:off x="3903846" y="0"/>
        <a:ext cx="3279336" cy="1943411"/>
      </dsp:txXfrm>
    </dsp:sp>
    <dsp:sp modelId="{9BDD9878-5D95-4617-B9B0-B26D4299A297}">
      <dsp:nvSpPr>
        <dsp:cNvPr id="0" name=""/>
        <dsp:cNvSpPr/>
      </dsp:nvSpPr>
      <dsp:spPr>
        <a:xfrm>
          <a:off x="7941434" y="0"/>
          <a:ext cx="3534602" cy="1972939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dirty="0">
              <a:solidFill>
                <a:schemeClr val="tx1"/>
              </a:solidFill>
            </a:rPr>
            <a:t>Ekipi i shkollës</a:t>
          </a:r>
          <a:r>
            <a:rPr lang="fi-FI" sz="1800" kern="1200" dirty="0"/>
            <a:t>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Vendos</a:t>
          </a:r>
          <a:r>
            <a:rPr lang="en-US" sz="1800" kern="1200" dirty="0"/>
            <a:t> </a:t>
          </a:r>
          <a:r>
            <a:rPr lang="en-US" sz="1800" kern="1200" dirty="0" err="1"/>
            <a:t>fillimin</a:t>
          </a:r>
          <a:r>
            <a:rPr lang="en-US" sz="1800" kern="1200" dirty="0"/>
            <a:t> </a:t>
          </a:r>
          <a:r>
            <a:rPr lang="en-US" sz="1800" kern="1200" dirty="0" err="1"/>
            <a:t>dhe</a:t>
          </a:r>
          <a:r>
            <a:rPr lang="en-US" sz="1800" kern="1200" dirty="0"/>
            <a:t> </a:t>
          </a:r>
          <a:r>
            <a:rPr lang="en-US" sz="1800" kern="1200" dirty="0" err="1"/>
            <a:t>përfundimin</a:t>
          </a:r>
          <a:r>
            <a:rPr lang="en-US" sz="1800" kern="1200" dirty="0"/>
            <a:t> e </a:t>
          </a:r>
          <a:r>
            <a:rPr lang="en-US" sz="1800" kern="1200" dirty="0" err="1"/>
            <a:t>mbështetjes</a:t>
          </a:r>
          <a:endParaRPr lang="en-US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Mblidhet</a:t>
          </a:r>
          <a:r>
            <a:rPr lang="en-US" sz="1800" kern="1200" dirty="0"/>
            <a:t> </a:t>
          </a:r>
          <a:r>
            <a:rPr lang="en-US" sz="1800" kern="1200" dirty="0" err="1">
              <a:latin typeface="+mn-lt"/>
              <a:cs typeface="Times New Roman" panose="02020603050405020304" pitchFamily="18" charset="0"/>
            </a:rPr>
            <a:t>ç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/>
            <a:t>2 </a:t>
          </a:r>
          <a:r>
            <a:rPr lang="en-US" sz="1800" kern="1200" dirty="0" err="1"/>
            <a:t>javë</a:t>
          </a:r>
          <a:r>
            <a:rPr lang="en-US" sz="1800" kern="1200" dirty="0"/>
            <a:t> </a:t>
          </a:r>
          <a:r>
            <a:rPr lang="en-US" sz="1800" kern="1200" dirty="0" err="1"/>
            <a:t>për</a:t>
          </a:r>
          <a:r>
            <a:rPr lang="en-US" sz="1800" kern="1200" dirty="0"/>
            <a:t> </a:t>
          </a:r>
          <a:r>
            <a:rPr lang="en-US" sz="1800" kern="1200" dirty="0" err="1"/>
            <a:t>të</a:t>
          </a:r>
          <a:r>
            <a:rPr lang="en-US" sz="1800" kern="1200" dirty="0"/>
            <a:t> </a:t>
          </a:r>
          <a:r>
            <a:rPr lang="en-US" sz="1800" kern="1200" dirty="0" err="1"/>
            <a:t>shqyrtuar</a:t>
          </a:r>
          <a:r>
            <a:rPr lang="en-US" sz="1800" kern="1200" dirty="0"/>
            <a:t> </a:t>
          </a:r>
          <a:r>
            <a:rPr lang="en-US" sz="1800" kern="1200" dirty="0" err="1"/>
            <a:t>rezultatet</a:t>
          </a:r>
          <a:endParaRPr lang="fi-FI" sz="1800" kern="1200" dirty="0"/>
        </a:p>
      </dsp:txBody>
      <dsp:txXfrm>
        <a:off x="7941434" y="0"/>
        <a:ext cx="3534602" cy="1972939"/>
      </dsp:txXfrm>
    </dsp:sp>
    <dsp:sp modelId="{D613A418-E723-43A7-9D13-A0C3AABB7A6B}">
      <dsp:nvSpPr>
        <dsp:cNvPr id="0" name=""/>
        <dsp:cNvSpPr/>
      </dsp:nvSpPr>
      <dsp:spPr>
        <a:xfrm>
          <a:off x="1604657" y="2224148"/>
          <a:ext cx="3731622" cy="2243103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dirty="0">
              <a:solidFill>
                <a:schemeClr val="tx1"/>
              </a:solidFill>
            </a:rPr>
            <a:t>Mësuesi: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Vlerëson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suksesin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nxënësit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ç</a:t>
          </a:r>
          <a:r>
            <a:rPr lang="en-US" sz="1800" kern="1200" dirty="0" err="1">
              <a:solidFill>
                <a:schemeClr val="tx1"/>
              </a:solidFill>
            </a:rPr>
            <a:t>do</a:t>
          </a:r>
          <a:r>
            <a:rPr lang="en-US" sz="1800" kern="1200" dirty="0">
              <a:solidFill>
                <a:schemeClr val="tx1"/>
              </a:solidFill>
            </a:rPr>
            <a:t>  </a:t>
          </a:r>
          <a:r>
            <a:rPr lang="en-US" sz="1800" kern="1200" dirty="0" err="1">
              <a:solidFill>
                <a:schemeClr val="tx1"/>
              </a:solidFill>
            </a:rPr>
            <a:t>mësim</a:t>
          </a:r>
          <a:endParaRPr lang="fi-FI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dirty="0">
              <a:solidFill>
                <a:schemeClr val="tx1"/>
              </a:solidFill>
            </a:rPr>
            <a:t>Bashkëpunimi me kujdestarin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Jep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opinione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vlerësuese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pozitive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për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nxënësin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lidhur</a:t>
          </a:r>
          <a:r>
            <a:rPr lang="en-US" sz="1800" kern="1200" dirty="0">
              <a:solidFill>
                <a:schemeClr val="tx1"/>
              </a:solidFill>
            </a:rPr>
            <a:t> me </a:t>
          </a:r>
          <a:r>
            <a:rPr lang="en-US" sz="1800" kern="1200" dirty="0" err="1">
              <a:solidFill>
                <a:schemeClr val="tx1"/>
              </a:solidFill>
            </a:rPr>
            <a:t>sukseset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tij</a:t>
          </a:r>
          <a:endParaRPr lang="fi-FI" sz="1800" kern="1200" dirty="0">
            <a:solidFill>
              <a:schemeClr val="tx1"/>
            </a:solidFill>
          </a:endParaRPr>
        </a:p>
      </dsp:txBody>
      <dsp:txXfrm>
        <a:off x="1604657" y="2224148"/>
        <a:ext cx="3731622" cy="2243103"/>
      </dsp:txXfrm>
    </dsp:sp>
    <dsp:sp modelId="{1882A297-2C5A-4794-A9A4-4540E7C677D2}">
      <dsp:nvSpPr>
        <dsp:cNvPr id="0" name=""/>
        <dsp:cNvSpPr/>
      </dsp:nvSpPr>
      <dsp:spPr>
        <a:xfrm>
          <a:off x="5588199" y="2257088"/>
          <a:ext cx="3952582" cy="221016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dirty="0">
              <a:solidFill>
                <a:schemeClr val="tx1"/>
              </a:solidFill>
            </a:rPr>
            <a:t>Trajneri i CICO-s: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Menaxhon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takimet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paradites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dhe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pasdites</a:t>
          </a:r>
          <a:endParaRPr lang="en-US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Inkurajon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dhe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jep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opinione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vlerësuese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pozitive</a:t>
          </a:r>
          <a:endParaRPr lang="en-US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Mban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kartat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pikëve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të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nxënësit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dhe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monitoron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suksesin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nxënësit</a:t>
          </a:r>
          <a:endParaRPr lang="fi-FI" sz="1800" kern="1200" dirty="0">
            <a:solidFill>
              <a:schemeClr val="tx1"/>
            </a:solidFill>
          </a:endParaRPr>
        </a:p>
      </dsp:txBody>
      <dsp:txXfrm>
        <a:off x="5588199" y="2257088"/>
        <a:ext cx="3952582" cy="2210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795AF-9E43-4FE2-85C6-13C1087FA547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DC80D-3D15-492B-A60B-4C240BB5B0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59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84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E0FAB-D987-A638-E2FF-52999523A7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566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87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40BB3-71FB-F34D-B9E5-AB0E3F5F7C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154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D094-F497-4F87-9462-F8EDB05672FE}" type="datetime1">
              <a:rPr lang="fi-FI" smtClean="0"/>
              <a:t>9.10.2025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52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AB27-1EF3-4CCD-9C21-2628FC449D1E}" type="datetime1">
              <a:rPr lang="fi-FI" smtClean="0"/>
              <a:t>9.10.2025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82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578B-9EC7-42C3-A5E3-4B2B7805756B}" type="datetime1">
              <a:rPr lang="fi-FI" smtClean="0"/>
              <a:t>9.10.2025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26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5198" y="6491415"/>
            <a:ext cx="2649023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2E8265AE-ED0A-418E-BD10-4D7EFCD6D2D1}" type="datetime1">
              <a:rPr lang="fi-FI" smtClean="0"/>
              <a:t>9.10.2025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212" y="6491416"/>
            <a:ext cx="41148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136" y="6491417"/>
            <a:ext cx="438665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214" y="996780"/>
            <a:ext cx="9823015" cy="906163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99214" y="2314834"/>
            <a:ext cx="9823015" cy="3862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algn="ctr">
              <a:defRPr sz="1500" b="1">
                <a:solidFill>
                  <a:schemeClr val="tx1"/>
                </a:solidFill>
              </a:defRPr>
            </a:lvl2pPr>
            <a:lvl3pPr algn="ctr">
              <a:defRPr sz="1350"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555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5198" y="6491415"/>
            <a:ext cx="2649023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646FB212-4696-4C2D-AC06-1BE9FEA72074}" type="datetime1">
              <a:rPr lang="fi-FI" smtClean="0"/>
              <a:t>9.10.2025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212" y="6491416"/>
            <a:ext cx="41148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136" y="6491417"/>
            <a:ext cx="438665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6352" y="1438945"/>
            <a:ext cx="10154587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76353" y="3435592"/>
            <a:ext cx="10154587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 b="1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0776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5198" y="6491415"/>
            <a:ext cx="2649023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3AED7BF5-C960-4477-A52C-82C5EA322C29}" type="datetime1">
              <a:rPr lang="fi-FI" smtClean="0"/>
              <a:t>9.10.2025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212" y="6491416"/>
            <a:ext cx="41148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136" y="6491417"/>
            <a:ext cx="438665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213" y="2001796"/>
            <a:ext cx="4114800" cy="3608173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3955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6212793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" name="Kuva 3" descr="Tampere University, Tampere University of Applied Sciences.">
            <a:extLst>
              <a:ext uri="{FF2B5EF4-FFF2-40B4-BE49-F238E27FC236}">
                <a16:creationId xmlns:a16="http://schemas.microsoft.com/office/drawing/2014/main" id="{94442AC8-A5D9-4B00-80C8-14B174E34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000" y="1080000"/>
            <a:ext cx="506170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9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C6F-3B16-48CE-A871-9D8F81A9A809}" type="datetime1">
              <a:rPr lang="fi-FI" smtClean="0"/>
              <a:t>9.10.2025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93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3F4D-CCDF-4664-9967-9AE44C962489}" type="datetime1">
              <a:rPr lang="fi-FI" smtClean="0"/>
              <a:t>9.10.2025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90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1194-8CD5-4267-9B76-97E841D8D1C0}" type="datetime1">
              <a:rPr lang="fi-FI" smtClean="0"/>
              <a:t>9.10.2025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8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56FE-A5FF-413F-8D79-86BFD24B6D8D}" type="datetime1">
              <a:rPr lang="fi-FI" smtClean="0"/>
              <a:t>9.10.2025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91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5CBD3-7A59-4EEF-BB34-CFDB98CAC8C0}" type="datetime1">
              <a:rPr lang="fi-FI" smtClean="0"/>
              <a:t>9.10.2025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22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E5EA-40C9-45D3-8DB3-B1902473F58B}" type="datetime1">
              <a:rPr lang="fi-FI" smtClean="0"/>
              <a:t>9.10.2025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57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72C-3E39-4FF2-8BF4-AFC71F8BE782}" type="datetime1">
              <a:rPr lang="fi-FI" smtClean="0"/>
              <a:t>9.10.2025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73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C411-D882-4381-8680-5C91A3B6E8D7}" type="datetime1">
              <a:rPr lang="fi-FI" smtClean="0"/>
              <a:t>9.10.2025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88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61E98-1E80-42BA-B8B8-607A44DCEF5A}" type="datetime1">
              <a:rPr lang="fi-FI" smtClean="0"/>
              <a:t>9.10.2025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45AD2-56E7-4FF9-9939-45F6E723B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0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4.jpeg"/><Relationship Id="rId2" Type="http://schemas.openxmlformats.org/officeDocument/2006/relationships/image" Target="../media/image9.jpe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8.pn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3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Relationship Id="rId9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3.jpeg"/><Relationship Id="rId5" Type="http://schemas.openxmlformats.org/officeDocument/2006/relationships/image" Target="../media/image38.png"/><Relationship Id="rId10" Type="http://schemas.openxmlformats.org/officeDocument/2006/relationships/image" Target="../media/image4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2.jpe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2.jpe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98FFDB-77C6-40E2-B453-AA3A8F01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411" y="996780"/>
            <a:ext cx="7367261" cy="906163"/>
          </a:xfrm>
        </p:spPr>
        <p:txBody>
          <a:bodyPr anchor="b">
            <a:normAutofit/>
          </a:bodyPr>
          <a:lstStyle/>
          <a:p>
            <a:r>
              <a:rPr lang="fi-FI" sz="3400" dirty="0"/>
              <a:t/>
            </a:r>
            <a:br>
              <a:rPr lang="fi-FI" sz="3400" dirty="0"/>
            </a:br>
            <a:r>
              <a:rPr lang="fi-FI" sz="3400" dirty="0"/>
              <a:t>Hyrje në arsimin gjithëpërfshirës</a:t>
            </a:r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3C0E4B33-2EAD-8E4C-6FD8-DAEF5E2885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99" r="32145"/>
          <a:stretch/>
        </p:blipFill>
        <p:spPr>
          <a:xfrm>
            <a:off x="4529368" y="2314834"/>
            <a:ext cx="3155344" cy="3862131"/>
          </a:xfrm>
          <a:prstGeom prst="rect">
            <a:avLst/>
          </a:prstGeom>
          <a:noFill/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2C39E22-E0B5-59B8-30B1-E98374D6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2A039A-B438-2C2B-58DD-3BCE6CC8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40CE855-38C3-078E-817D-707B54DB82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64" y="1507062"/>
            <a:ext cx="7615940" cy="858795"/>
          </a:xfrm>
        </p:spPr>
        <p:txBody>
          <a:bodyPr/>
          <a:lstStyle/>
          <a:p>
            <a:r>
              <a:rPr lang="fi-FI" dirty="0"/>
              <a:t>Normalizimi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2062043" y="2463982"/>
            <a:ext cx="7977815" cy="3845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endParaRPr lang="fi-FI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Koncepti</a:t>
            </a:r>
            <a:r>
              <a:rPr lang="en-US" sz="2000" dirty="0"/>
              <a:t> e ka </a:t>
            </a:r>
            <a:r>
              <a:rPr lang="en-US" sz="2000" dirty="0" err="1"/>
              <a:t>zanafillën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Danimarkë</a:t>
            </a:r>
            <a:r>
              <a:rPr lang="en-US" sz="2000" dirty="0"/>
              <a:t> (1959), </a:t>
            </a:r>
            <a:r>
              <a:rPr lang="en-US" sz="2000" dirty="0" err="1"/>
              <a:t>kur</a:t>
            </a:r>
            <a:r>
              <a:rPr lang="en-US" sz="2000" dirty="0"/>
              <a:t> u </a:t>
            </a:r>
            <a:r>
              <a:rPr lang="en-US" sz="2000" dirty="0" err="1"/>
              <a:t>përdor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organizuar</a:t>
            </a:r>
            <a:r>
              <a:rPr lang="en-US" sz="2000" dirty="0"/>
              <a:t> </a:t>
            </a:r>
            <a:r>
              <a:rPr lang="en-US" sz="2000" dirty="0" err="1"/>
              <a:t>jetën</a:t>
            </a:r>
            <a:r>
              <a:rPr lang="en-US" sz="2000" dirty="0"/>
              <a:t> e </a:t>
            </a:r>
            <a:r>
              <a:rPr lang="en-US" sz="2000" dirty="0" err="1"/>
              <a:t>njerëzve</a:t>
            </a:r>
            <a:r>
              <a:rPr lang="en-US" sz="2000" dirty="0"/>
              <a:t> me </a:t>
            </a:r>
            <a:r>
              <a:rPr lang="en-US" sz="2000" dirty="0" err="1"/>
              <a:t>aftësi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kufizuara</a:t>
            </a:r>
            <a:r>
              <a:rPr lang="en-US" sz="2000" dirty="0"/>
              <a:t> </a:t>
            </a:r>
            <a:r>
              <a:rPr lang="en-US" sz="2000" dirty="0" err="1"/>
              <a:t>intelektuale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më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afër</a:t>
            </a:r>
            <a:r>
              <a:rPr lang="en-US" sz="2000" dirty="0"/>
              <a:t> </a:t>
            </a:r>
            <a:r>
              <a:rPr lang="en-US" sz="2000" dirty="0" err="1"/>
              <a:t>që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ishte</a:t>
            </a:r>
            <a:r>
              <a:rPr lang="en-US" sz="2000" dirty="0"/>
              <a:t> e </a:t>
            </a:r>
            <a:r>
              <a:rPr lang="en-US" sz="2000" dirty="0" err="1"/>
              <a:t>mundur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ashtuquajturës</a:t>
            </a:r>
            <a:r>
              <a:rPr lang="en-US" sz="2000" dirty="0"/>
              <a:t> </a:t>
            </a:r>
            <a:r>
              <a:rPr lang="en-US" sz="2000" dirty="0" err="1"/>
              <a:t>mënyrë</a:t>
            </a:r>
            <a:r>
              <a:rPr lang="en-US" sz="2000" dirty="0"/>
              <a:t> </a:t>
            </a:r>
            <a:r>
              <a:rPr lang="en-US" sz="2000" dirty="0" err="1"/>
              <a:t>normale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jetës</a:t>
            </a:r>
            <a:r>
              <a:rPr lang="en-US" sz="20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Model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krijuar</a:t>
            </a:r>
            <a:r>
              <a:rPr lang="en-US" sz="2000" dirty="0"/>
              <a:t> </a:t>
            </a:r>
            <a:r>
              <a:rPr lang="en-US" sz="2000" dirty="0" err="1"/>
              <a:t>nga</a:t>
            </a:r>
            <a:r>
              <a:rPr lang="en-US" sz="2000" dirty="0"/>
              <a:t> </a:t>
            </a:r>
            <a:r>
              <a:rPr lang="en-US" sz="2000" dirty="0" err="1"/>
              <a:t>suedezi</a:t>
            </a:r>
            <a:r>
              <a:rPr lang="en-US" sz="2000" dirty="0"/>
              <a:t> Bengt </a:t>
            </a:r>
            <a:r>
              <a:rPr lang="en-US" sz="2000" dirty="0" err="1"/>
              <a:t>Nirje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vitet</a:t>
            </a:r>
            <a:r>
              <a:rPr lang="en-US" sz="2000" dirty="0"/>
              <a:t> 1960-të, </a:t>
            </a:r>
            <a:r>
              <a:rPr lang="en-US" sz="2000" dirty="0" err="1"/>
              <a:t>qëllimi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cilit</a:t>
            </a:r>
            <a:r>
              <a:rPr lang="en-US" sz="2000" dirty="0"/>
              <a:t> </a:t>
            </a:r>
            <a:r>
              <a:rPr lang="en-US" sz="2000" dirty="0" err="1"/>
              <a:t>ishte</a:t>
            </a:r>
            <a:r>
              <a:rPr lang="en-US" sz="2000" dirty="0"/>
              <a:t> </a:t>
            </a:r>
            <a:r>
              <a:rPr lang="en-US" sz="2000" dirty="0" err="1"/>
              <a:t>që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krijonte</a:t>
            </a:r>
            <a:r>
              <a:rPr lang="en-US" sz="2000" dirty="0"/>
              <a:t> </a:t>
            </a:r>
            <a:r>
              <a:rPr lang="en-US" sz="2000" dirty="0" err="1"/>
              <a:t>një</a:t>
            </a:r>
            <a:r>
              <a:rPr lang="en-US" sz="2000" dirty="0"/>
              <a:t> model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njerëzit</a:t>
            </a:r>
            <a:r>
              <a:rPr lang="en-US" sz="2000" dirty="0"/>
              <a:t> me </a:t>
            </a:r>
            <a:r>
              <a:rPr lang="en-US" sz="2000" dirty="0" err="1"/>
              <a:t>aftësi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kufizuara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zhvillimit</a:t>
            </a:r>
            <a:r>
              <a:rPr lang="en-US" sz="2000" dirty="0"/>
              <a:t>, </a:t>
            </a:r>
            <a:r>
              <a:rPr lang="en-US" sz="2000" dirty="0" err="1"/>
              <a:t>sipas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cilit</a:t>
            </a:r>
            <a:r>
              <a:rPr lang="en-US" sz="2000" dirty="0"/>
              <a:t> </a:t>
            </a:r>
            <a:r>
              <a:rPr lang="en-US" sz="2000" dirty="0" err="1"/>
              <a:t>jeta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rrethanat</a:t>
            </a:r>
            <a:r>
              <a:rPr lang="en-US" sz="2000" dirty="0"/>
              <a:t> e </a:t>
            </a:r>
            <a:r>
              <a:rPr lang="en-US" sz="2000" dirty="0" err="1"/>
              <a:t>tyre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përditshme</a:t>
            </a:r>
            <a:r>
              <a:rPr lang="en-US" sz="2000" dirty="0"/>
              <a:t> do </a:t>
            </a:r>
            <a:r>
              <a:rPr lang="en-US" sz="2000" dirty="0" err="1"/>
              <a:t>t’i</a:t>
            </a:r>
            <a:r>
              <a:rPr lang="en-US" sz="2000" dirty="0"/>
              <a:t> </a:t>
            </a:r>
            <a:r>
              <a:rPr lang="en-US" sz="2000" dirty="0" err="1"/>
              <a:t>afroheshin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më</a:t>
            </a:r>
            <a:r>
              <a:rPr lang="en-US" sz="2000" dirty="0"/>
              <a:t> </a:t>
            </a:r>
            <a:r>
              <a:rPr lang="en-US" sz="2000" dirty="0" err="1"/>
              <a:t>shumë</a:t>
            </a:r>
            <a:r>
              <a:rPr lang="en-US" sz="2000" dirty="0"/>
              <a:t> </a:t>
            </a:r>
            <a:r>
              <a:rPr lang="en-US" sz="2000" dirty="0" err="1"/>
              <a:t>që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ishte</a:t>
            </a:r>
            <a:r>
              <a:rPr lang="en-US" sz="2000" dirty="0"/>
              <a:t> e </a:t>
            </a:r>
            <a:r>
              <a:rPr lang="en-US" sz="2000" dirty="0" err="1"/>
              <a:t>mundur</a:t>
            </a:r>
            <a:r>
              <a:rPr lang="en-US" sz="2000" dirty="0"/>
              <a:t> </a:t>
            </a:r>
            <a:r>
              <a:rPr lang="en-US" sz="2000" dirty="0" err="1"/>
              <a:t>modelit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jetesës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pjesës</a:t>
            </a:r>
            <a:r>
              <a:rPr lang="en-US" sz="2000" dirty="0"/>
              <a:t> </a:t>
            </a:r>
            <a:r>
              <a:rPr lang="en-US" sz="2000" dirty="0" err="1"/>
              <a:t>tjetër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shoqërisë</a:t>
            </a:r>
            <a:r>
              <a:rPr lang="en-US" sz="20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i-FI" sz="2000" dirty="0"/>
          </a:p>
          <a:p>
            <a:pPr algn="just"/>
            <a:r>
              <a:rPr lang="fi-FI" sz="2000" dirty="0"/>
              <a:t>•http://www.disabilityhistorywiki.org/leadership/presentationpage.asp?presentation=6</a:t>
            </a:r>
          </a:p>
          <a:p>
            <a:pPr algn="just"/>
            <a:endParaRPr lang="fi-FI" sz="2000" dirty="0"/>
          </a:p>
          <a:p>
            <a:pPr algn="just"/>
            <a:endParaRPr lang="fi-FI" dirty="0"/>
          </a:p>
          <a:p>
            <a:pPr algn="just"/>
            <a:endParaRPr lang="fi-FI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9C63D518-1D2B-203B-DE8D-E2DA8435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B22306-9316-E877-4B3F-303E779BD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99BD76B-C274-8063-6F43-23DE7FA710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560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BC1B21-47D1-4CD3-8A07-9A421D4C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18356"/>
            <a:ext cx="10655486" cy="649288"/>
          </a:xfrm>
        </p:spPr>
        <p:txBody>
          <a:bodyPr>
            <a:normAutofit fontScale="90000"/>
          </a:bodyPr>
          <a:lstStyle/>
          <a:p>
            <a:r>
              <a:rPr lang="fi-FI" dirty="0"/>
              <a:t>Karta e pikëve e CICO-së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B39EBDC9-A49E-4423-9BD1-9C3EFA10DA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1163" y="2219619"/>
            <a:ext cx="5181600" cy="4102608"/>
          </a:xfrm>
          <a:prstGeom prst="rect">
            <a:avLst/>
          </a:prstGeom>
        </p:spPr>
      </p:pic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CDED574-1DBC-46B7-97AC-A6D519233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2763" y="2219619"/>
            <a:ext cx="6480174" cy="4102608"/>
          </a:xfrm>
        </p:spPr>
        <p:txBody>
          <a:bodyPr/>
          <a:lstStyle/>
          <a:p>
            <a:r>
              <a:rPr lang="fi-FI" dirty="0"/>
              <a:t>Objektiva të qarta</a:t>
            </a:r>
          </a:p>
          <a:p>
            <a:r>
              <a:rPr lang="fi-FI" dirty="0"/>
              <a:t>Mësuesit vlerësojnë</a:t>
            </a:r>
          </a:p>
          <a:p>
            <a:r>
              <a:rPr lang="en-US" dirty="0" err="1"/>
              <a:t>Trajneri</a:t>
            </a:r>
            <a:r>
              <a:rPr lang="en-US" dirty="0"/>
              <a:t> </a:t>
            </a:r>
            <a:r>
              <a:rPr lang="en-US" dirty="0" err="1"/>
              <a:t>regjistron</a:t>
            </a:r>
            <a:r>
              <a:rPr lang="en-US" dirty="0"/>
              <a:t> </a:t>
            </a:r>
            <a:r>
              <a:rPr lang="en-US" dirty="0" err="1"/>
              <a:t>pikët</a:t>
            </a:r>
            <a:endParaRPr lang="en-US" dirty="0"/>
          </a:p>
          <a:p>
            <a:r>
              <a:rPr lang="en-US" dirty="0" err="1"/>
              <a:t>Nxënësi</a:t>
            </a:r>
            <a:r>
              <a:rPr lang="en-US" dirty="0"/>
              <a:t> e </a:t>
            </a:r>
            <a:r>
              <a:rPr lang="en-US" dirty="0" err="1"/>
              <a:t>tregon</a:t>
            </a:r>
            <a:r>
              <a:rPr lang="en-US" dirty="0"/>
              <a:t> </a:t>
            </a:r>
            <a:r>
              <a:rPr lang="en-US" dirty="0" err="1"/>
              <a:t>kartën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shtëpi</a:t>
            </a:r>
            <a:endParaRPr lang="en-US" dirty="0"/>
          </a:p>
          <a:p>
            <a:r>
              <a:rPr lang="en-US" dirty="0" err="1"/>
              <a:t>Nxënësi</a:t>
            </a:r>
            <a:r>
              <a:rPr lang="en-US" dirty="0"/>
              <a:t> e </a:t>
            </a:r>
            <a:r>
              <a:rPr lang="en-US" dirty="0" err="1"/>
              <a:t>kthen</a:t>
            </a:r>
            <a:r>
              <a:rPr lang="en-US" dirty="0"/>
              <a:t> </a:t>
            </a:r>
            <a:r>
              <a:rPr lang="en-US" dirty="0" err="1"/>
              <a:t>kartën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shkollë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nesërmen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mëngjes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F832A55-0A85-7866-7A7A-33F7CE12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0E1DECA-7424-52FD-C9B6-66CBDE58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2C915FA-AB9F-8614-3D65-D11114FFCB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700661AE-314F-088D-6C14-04164493C955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950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7090EF-323F-4346-9285-C201C6E65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1267104"/>
            <a:ext cx="10515600" cy="645616"/>
          </a:xfrm>
        </p:spPr>
        <p:txBody>
          <a:bodyPr/>
          <a:lstStyle/>
          <a:p>
            <a:r>
              <a:rPr lang="en-US" sz="2800" dirty="0" err="1"/>
              <a:t>Mbështetja</a:t>
            </a:r>
            <a:r>
              <a:rPr lang="en-US" sz="2800" dirty="0"/>
              <a:t> e </a:t>
            </a:r>
            <a:r>
              <a:rPr lang="en-US" sz="2800" dirty="0" err="1"/>
              <a:t>suksesshme</a:t>
            </a:r>
            <a:r>
              <a:rPr lang="en-US" sz="2800" dirty="0"/>
              <a:t> </a:t>
            </a:r>
            <a:r>
              <a:rPr lang="en-US" sz="2800" dirty="0" err="1"/>
              <a:t>kërkon</a:t>
            </a:r>
            <a:r>
              <a:rPr lang="en-US" sz="3200" dirty="0"/>
              <a:t> </a:t>
            </a:r>
            <a:r>
              <a:rPr lang="en-US" sz="2800" dirty="0" err="1"/>
              <a:t>bashkëpunim</a:t>
            </a:r>
            <a:endParaRPr lang="fi-FI" sz="2800" dirty="0"/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63E47B30-5B43-402B-8641-E0E2CF2999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57981" y="1946031"/>
          <a:ext cx="11476037" cy="4527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F468ECB-0A39-9759-EC88-ED5BF3F7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8EE6A5-C278-BEBE-7BCD-D3467263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26044BC-BB23-D64B-636C-CB69CE2662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1727ADF4-CA19-75BA-5124-0E410DF341EE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854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870249-3470-4475-B5DF-D9380E711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latin typeface="Arial"/>
                <a:cs typeface="Arial"/>
              </a:rPr>
              <a:t>Reflektim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15376F-D4F5-4E7B-9B23-6FD258200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z-Cyrl-AZ" dirty="0">
                <a:solidFill>
                  <a:srgbClr val="4E008E"/>
                </a:solidFill>
              </a:rPr>
              <a:t>Ҫ</a:t>
            </a:r>
            <a:r>
              <a:rPr lang="en-CA" dirty="0" err="1">
                <a:solidFill>
                  <a:srgbClr val="4E008E"/>
                </a:solidFill>
              </a:rPr>
              <a:t>farë</a:t>
            </a:r>
            <a:r>
              <a:rPr lang="en-CA" dirty="0">
                <a:solidFill>
                  <a:srgbClr val="4E008E"/>
                </a:solidFill>
              </a:rPr>
              <a:t> </a:t>
            </a:r>
            <a:r>
              <a:rPr lang="en-CA" dirty="0" err="1">
                <a:solidFill>
                  <a:srgbClr val="4E008E"/>
                </a:solidFill>
              </a:rPr>
              <a:t>kemi</a:t>
            </a:r>
            <a:r>
              <a:rPr lang="en-CA" dirty="0">
                <a:solidFill>
                  <a:srgbClr val="4E008E"/>
                </a:solidFill>
              </a:rPr>
              <a:t> </a:t>
            </a:r>
            <a:r>
              <a:rPr lang="en-CA" dirty="0" err="1">
                <a:solidFill>
                  <a:srgbClr val="4E008E"/>
                </a:solidFill>
              </a:rPr>
              <a:t>mësuar</a:t>
            </a:r>
            <a:r>
              <a:rPr lang="fi-FI" dirty="0">
                <a:solidFill>
                  <a:srgbClr val="4E008E"/>
                </a:solidFill>
              </a:rPr>
              <a:t>?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5D0EA42-CCE0-1EA2-5A4C-953FF9869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A02C2E-2576-22C6-B5A4-2416F652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566DA4B-3738-DF7A-9EAA-A769D982D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530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4ACA-3CC9-7740-B486-6C837AEFA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92366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fi-FI" dirty="0"/>
              <a:t>Le të ndajmë së bashku ide të reja!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C06BC-AA90-1EC8-7380-230812111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449197"/>
            <a:ext cx="1166253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1. </a:t>
            </a:r>
            <a:r>
              <a:rPr lang="en-US" sz="2400" dirty="0" err="1"/>
              <a:t>Mendoni</a:t>
            </a:r>
            <a:r>
              <a:rPr lang="en-US" sz="2400" dirty="0"/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ç</a:t>
            </a:r>
            <a:r>
              <a:rPr lang="en-US" sz="2400" dirty="0" err="1"/>
              <a:t>farë</a:t>
            </a:r>
            <a:r>
              <a:rPr lang="en-US" sz="2400" dirty="0"/>
              <a:t> </a:t>
            </a:r>
            <a:r>
              <a:rPr lang="en-US" sz="2400" dirty="0" err="1"/>
              <a:t>njohurish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reja</a:t>
            </a:r>
            <a:r>
              <a:rPr lang="en-US" sz="2400" dirty="0"/>
              <a:t> </a:t>
            </a:r>
            <a:r>
              <a:rPr lang="en-US" sz="2400" dirty="0" err="1"/>
              <a:t>morët</a:t>
            </a:r>
            <a:r>
              <a:rPr lang="en-US" sz="2400" dirty="0"/>
              <a:t> sot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zgjidhni</a:t>
            </a:r>
            <a:r>
              <a:rPr lang="en-US" sz="2400" dirty="0"/>
              <a:t> </a:t>
            </a:r>
            <a:r>
              <a:rPr lang="en-US" sz="2400" dirty="0" err="1"/>
              <a:t>një</a:t>
            </a:r>
            <a:r>
              <a:rPr lang="en-US" sz="2400" dirty="0"/>
              <a:t> ide </a:t>
            </a:r>
            <a:r>
              <a:rPr lang="en-US" sz="2400" dirty="0" err="1"/>
              <a:t>prej</a:t>
            </a:r>
            <a:r>
              <a:rPr lang="en-US" sz="2400" dirty="0"/>
              <a:t> </a:t>
            </a:r>
            <a:r>
              <a:rPr lang="en-US" sz="2400" dirty="0" err="1"/>
              <a:t>tyre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2. Kur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gjithë</a:t>
            </a:r>
            <a:r>
              <a:rPr lang="en-US" sz="2400" dirty="0"/>
              <a:t> </a:t>
            </a:r>
            <a:r>
              <a:rPr lang="en-US" sz="2400" dirty="0" err="1"/>
              <a:t>anëtarët</a:t>
            </a:r>
            <a:r>
              <a:rPr lang="en-US" sz="2400" dirty="0"/>
              <a:t> e </a:t>
            </a:r>
            <a:r>
              <a:rPr lang="en-US" sz="2400" dirty="0" err="1"/>
              <a:t>grupit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jenë</a:t>
            </a:r>
            <a:r>
              <a:rPr lang="en-US" sz="2400" dirty="0"/>
              <a:t> </a:t>
            </a:r>
            <a:r>
              <a:rPr lang="en-US" sz="2400" dirty="0" err="1"/>
              <a:t>gati</a:t>
            </a:r>
            <a:r>
              <a:rPr lang="en-US" sz="2400" dirty="0"/>
              <a:t>, </a:t>
            </a:r>
            <a:r>
              <a:rPr lang="en-US" sz="2400" dirty="0" err="1"/>
              <a:t>filloni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ecni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bashku</a:t>
            </a:r>
            <a:r>
              <a:rPr lang="en-US" sz="2400" dirty="0"/>
              <a:t> </a:t>
            </a:r>
            <a:r>
              <a:rPr lang="en-US" sz="2400" dirty="0" err="1"/>
              <a:t>nëpër</a:t>
            </a:r>
            <a:r>
              <a:rPr lang="en-US" sz="2400" dirty="0"/>
              <a:t> </a:t>
            </a:r>
            <a:r>
              <a:rPr lang="en-US" sz="2400" dirty="0" err="1"/>
              <a:t>dhomë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3. Kur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takoni</a:t>
            </a:r>
            <a:r>
              <a:rPr lang="en-US" sz="2400" dirty="0"/>
              <a:t> </a:t>
            </a:r>
            <a:r>
              <a:rPr lang="en-US" sz="2400" dirty="0" err="1"/>
              <a:t>një</a:t>
            </a:r>
            <a:r>
              <a:rPr lang="en-US" sz="2400" dirty="0"/>
              <a:t> person </a:t>
            </a:r>
            <a:r>
              <a:rPr lang="en-US" sz="2400" dirty="0" err="1"/>
              <a:t>tjetër</a:t>
            </a:r>
            <a:r>
              <a:rPr lang="en-US" sz="2400" dirty="0"/>
              <a:t>, </a:t>
            </a:r>
            <a:r>
              <a:rPr lang="en-US" sz="2400" dirty="0" err="1"/>
              <a:t>shkëmbeni</a:t>
            </a:r>
            <a:r>
              <a:rPr lang="en-US" sz="2400" dirty="0"/>
              <a:t> ide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vazhdoni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4. Kur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takoni</a:t>
            </a:r>
            <a:r>
              <a:rPr lang="en-US" sz="2400" dirty="0"/>
              <a:t> </a:t>
            </a:r>
            <a:r>
              <a:rPr lang="en-US" sz="2400" dirty="0" err="1"/>
              <a:t>personin</a:t>
            </a:r>
            <a:r>
              <a:rPr lang="en-US" sz="2400" dirty="0"/>
              <a:t> </a:t>
            </a:r>
            <a:r>
              <a:rPr lang="en-US" sz="2400" dirty="0" err="1"/>
              <a:t>tjetër</a:t>
            </a:r>
            <a:r>
              <a:rPr lang="en-US" sz="2400" dirty="0"/>
              <a:t>, </a:t>
            </a:r>
            <a:r>
              <a:rPr lang="en-US" sz="2400" dirty="0" err="1"/>
              <a:t>tregojani</a:t>
            </a:r>
            <a:r>
              <a:rPr lang="en-US" sz="2400" dirty="0"/>
              <a:t> </a:t>
            </a:r>
            <a:r>
              <a:rPr lang="en-US" sz="2400" dirty="0" err="1"/>
              <a:t>idenë</a:t>
            </a:r>
            <a:r>
              <a:rPr lang="en-US" sz="2400" dirty="0"/>
              <a:t> </a:t>
            </a:r>
            <a:r>
              <a:rPr lang="en-US" sz="2400" dirty="0" err="1"/>
              <a:t>që</a:t>
            </a:r>
            <a:r>
              <a:rPr lang="en-US" sz="2400" dirty="0"/>
              <a:t> </a:t>
            </a:r>
            <a:r>
              <a:rPr lang="en-US" sz="2400" dirty="0" err="1"/>
              <a:t>sapo</a:t>
            </a:r>
            <a:r>
              <a:rPr lang="en-US" sz="2400" dirty="0"/>
              <a:t> </a:t>
            </a:r>
            <a:r>
              <a:rPr lang="en-US" sz="2400" dirty="0" err="1"/>
              <a:t>keni</a:t>
            </a:r>
            <a:r>
              <a:rPr lang="en-US" sz="2400" dirty="0"/>
              <a:t> </a:t>
            </a:r>
            <a:r>
              <a:rPr lang="en-US" sz="2400" dirty="0" err="1"/>
              <a:t>dëgjuar</a:t>
            </a:r>
            <a:r>
              <a:rPr lang="en-US" sz="2400" dirty="0"/>
              <a:t>.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mënyrë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ngjashme</a:t>
            </a:r>
            <a:r>
              <a:rPr lang="en-US" sz="2400" dirty="0"/>
              <a:t>, ai/ajo do </a:t>
            </a:r>
            <a:r>
              <a:rPr lang="en-US" sz="2400" dirty="0" err="1"/>
              <a:t>t’ju</a:t>
            </a:r>
            <a:r>
              <a:rPr lang="en-US" sz="2400" dirty="0"/>
              <a:t> </a:t>
            </a:r>
            <a:r>
              <a:rPr lang="en-US" sz="2400" dirty="0" err="1"/>
              <a:t>tregojë</a:t>
            </a:r>
            <a:r>
              <a:rPr lang="en-US" sz="2400" dirty="0"/>
              <a:t> </a:t>
            </a:r>
            <a:r>
              <a:rPr lang="en-US" sz="2400" dirty="0" err="1"/>
              <a:t>idenë</a:t>
            </a:r>
            <a:r>
              <a:rPr lang="en-US" sz="2400" dirty="0"/>
              <a:t> e </a:t>
            </a:r>
            <a:r>
              <a:rPr lang="en-US" sz="2400" dirty="0" err="1"/>
              <a:t>mëparshme</a:t>
            </a:r>
            <a:r>
              <a:rPr lang="en-US" sz="2400" dirty="0"/>
              <a:t> </a:t>
            </a:r>
            <a:r>
              <a:rPr lang="en-US" sz="2400" dirty="0" err="1"/>
              <a:t>që</a:t>
            </a:r>
            <a:r>
              <a:rPr lang="en-US" sz="2400" dirty="0"/>
              <a:t> ka </a:t>
            </a:r>
            <a:r>
              <a:rPr lang="en-US" sz="2400" dirty="0" err="1"/>
              <a:t>dëgjuar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5. </a:t>
            </a:r>
            <a:r>
              <a:rPr lang="en-US" sz="2400" dirty="0" err="1"/>
              <a:t>Vazhdoni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njëjtën</a:t>
            </a:r>
            <a:r>
              <a:rPr lang="en-US" sz="2400" dirty="0"/>
              <a:t> </a:t>
            </a:r>
            <a:r>
              <a:rPr lang="en-US" sz="2400" dirty="0" err="1"/>
              <a:t>mënyrë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çojeni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gjithmonë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përpara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/>
              <a:t>idenë</a:t>
            </a:r>
            <a:r>
              <a:rPr lang="en-US" sz="2400" dirty="0"/>
              <a:t> e </a:t>
            </a:r>
            <a:r>
              <a:rPr lang="en-US" sz="2400" dirty="0" err="1"/>
              <a:t>fundit</a:t>
            </a:r>
            <a:r>
              <a:rPr lang="en-US" sz="2400" dirty="0"/>
              <a:t> </a:t>
            </a:r>
            <a:r>
              <a:rPr lang="en-US" sz="2400" dirty="0" err="1"/>
              <a:t>që</a:t>
            </a:r>
            <a:r>
              <a:rPr lang="en-US" sz="2400" dirty="0"/>
              <a:t> </a:t>
            </a:r>
            <a:r>
              <a:rPr lang="en-US" sz="2400" dirty="0" err="1"/>
              <a:t>keni</a:t>
            </a:r>
            <a:r>
              <a:rPr lang="en-US" sz="2400" dirty="0"/>
              <a:t> </a:t>
            </a:r>
            <a:r>
              <a:rPr lang="en-US" sz="2400" dirty="0" err="1"/>
              <a:t>dëgjuar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6. </a:t>
            </a:r>
            <a:r>
              <a:rPr lang="en-US" sz="2400" dirty="0" err="1"/>
              <a:t>Vazhdoni</a:t>
            </a:r>
            <a:r>
              <a:rPr lang="en-US" sz="2400" dirty="0"/>
              <a:t> ta </a:t>
            </a:r>
            <a:r>
              <a:rPr lang="en-US" sz="2400" dirty="0" err="1"/>
              <a:t>bëni</a:t>
            </a:r>
            <a:r>
              <a:rPr lang="en-US" sz="2400" dirty="0"/>
              <a:t> </a:t>
            </a:r>
            <a:r>
              <a:rPr lang="en-US" sz="2400" dirty="0" err="1"/>
              <a:t>këtë</a:t>
            </a:r>
            <a:r>
              <a:rPr lang="en-US" sz="2400" dirty="0"/>
              <a:t> </a:t>
            </a:r>
            <a:r>
              <a:rPr lang="en-US" sz="2400" dirty="0" err="1"/>
              <a:t>gjë</a:t>
            </a:r>
            <a:r>
              <a:rPr lang="en-US" sz="2400" dirty="0"/>
              <a:t> </a:t>
            </a:r>
            <a:r>
              <a:rPr lang="en-US" sz="2400" dirty="0" err="1"/>
              <a:t>derisa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ktheheni</a:t>
            </a:r>
            <a:r>
              <a:rPr lang="en-US" sz="2400" dirty="0"/>
              <a:t> </a:t>
            </a:r>
            <a:r>
              <a:rPr lang="en-US" sz="2400" dirty="0" err="1"/>
              <a:t>tek</a:t>
            </a:r>
            <a:r>
              <a:rPr lang="en-US" sz="2400" dirty="0"/>
              <a:t> </a:t>
            </a:r>
            <a:r>
              <a:rPr lang="en-US" sz="2400" dirty="0" err="1"/>
              <a:t>ideja</a:t>
            </a:r>
            <a:r>
              <a:rPr lang="en-US" sz="2400" dirty="0"/>
              <a:t> </a:t>
            </a:r>
            <a:r>
              <a:rPr lang="en-US" sz="2400" dirty="0" err="1"/>
              <a:t>juaj</a:t>
            </a:r>
            <a:r>
              <a:rPr lang="en-US" sz="2400" dirty="0"/>
              <a:t> </a:t>
            </a:r>
            <a:r>
              <a:rPr lang="en-US" sz="2400" dirty="0" err="1"/>
              <a:t>origjinale</a:t>
            </a:r>
            <a:r>
              <a:rPr lang="en-US" sz="2400" dirty="0"/>
              <a:t>. Pas </a:t>
            </a:r>
            <a:r>
              <a:rPr lang="en-US" sz="2400" dirty="0" err="1"/>
              <a:t>kësaj</a:t>
            </a:r>
            <a:r>
              <a:rPr lang="en-US" sz="2400" dirty="0"/>
              <a:t>, </a:t>
            </a:r>
            <a:r>
              <a:rPr lang="en-US" sz="2400" dirty="0" err="1"/>
              <a:t>ju</a:t>
            </a:r>
            <a:r>
              <a:rPr lang="en-US" sz="2400" dirty="0"/>
              <a:t> </a:t>
            </a:r>
            <a:r>
              <a:rPr lang="en-US" sz="2400" dirty="0" err="1"/>
              <a:t>mund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dilni</a:t>
            </a:r>
            <a:r>
              <a:rPr lang="en-US" sz="2400" dirty="0"/>
              <a:t> </a:t>
            </a:r>
            <a:r>
              <a:rPr lang="en-US" sz="2400" dirty="0" err="1"/>
              <a:t>nga</a:t>
            </a:r>
            <a:r>
              <a:rPr lang="en-US" sz="2400" dirty="0"/>
              <a:t> </a:t>
            </a:r>
            <a:r>
              <a:rPr lang="en-US" sz="2400" dirty="0" err="1"/>
              <a:t>loja</a:t>
            </a:r>
            <a:r>
              <a:rPr lang="en-US" sz="2400" dirty="0"/>
              <a:t>.</a:t>
            </a:r>
          </a:p>
          <a:p>
            <a:endParaRPr lang="fi-FI" sz="24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DF1DEC9-2023-6823-8670-BC19D266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F561FE-368A-30D8-09A0-3E6E4D590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1ECB131-DCC6-13B9-3D46-4DB4676F8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D40799D6-E1C4-D1B1-FEDA-36629D5099C2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18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9F9E-60AF-C4EF-5295-F9D9AC0C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61893"/>
            <a:ext cx="7897205" cy="645616"/>
          </a:xfrm>
        </p:spPr>
        <p:txBody>
          <a:bodyPr/>
          <a:lstStyle/>
          <a:p>
            <a:r>
              <a:rPr lang="fi-FI" sz="3600" dirty="0" smtClean="0"/>
              <a:t>Detyra mësimore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7D87E-866B-E889-FF14-D07DE6207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019364"/>
            <a:ext cx="11086382" cy="455073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Provoni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disa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ide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ose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metoda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prezantuara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gjatë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trajnimit</a:t>
            </a:r>
            <a:r>
              <a:rPr lang="en-GB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në</a:t>
            </a:r>
            <a:r>
              <a:rPr lang="en-GB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klasën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tuaj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Shkruani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një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detyrën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tuaj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mësimore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dhe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dërgojani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trajnerit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</a:t>
            </a:r>
          </a:p>
          <a:p>
            <a:pPr lvl="1"/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Cila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qenë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klasa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lënda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madhësia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grupit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az-Cyrl-A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Ҫ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farë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apo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praktike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provuat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lvl="1"/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Bëni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një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përshkrim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eksperimentit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tuaj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shkoi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Si 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përgatitët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Si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ishte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detyra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Si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shkoi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veprimtaria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Si 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morën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nxënësit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ushtrimin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az-Cyrl-A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Ҫ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lloj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opinionesh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vlerësuese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morët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nxënësit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tuaj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Bashkëlidhini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një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ushtrimit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tuaj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az-Cyrl-A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Ҫ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farë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bënit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ndryshe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herën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ardhshme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az-Cyrl-A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Ҫ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farë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t’ju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pëlqente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provonit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tjetër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44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4E22908-DBFE-D5F6-7FD4-D02D6D4E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594822-2077-9FC3-824F-F7E20510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6DC78CA-1213-9D77-E1EA-6487E37018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6328679B-D70C-F76C-5B2E-54861AFC6179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2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5B1E1CE-9BD4-D8BE-E2D6-C2CB39A0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65" y="1221269"/>
            <a:ext cx="7615940" cy="858795"/>
          </a:xfrm>
        </p:spPr>
        <p:txBody>
          <a:bodyPr/>
          <a:lstStyle/>
          <a:p>
            <a:r>
              <a:rPr lang="fi-FI" dirty="0"/>
              <a:t>Integraatio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2406265" y="2150473"/>
            <a:ext cx="7615940" cy="3488090"/>
          </a:xfrm>
        </p:spPr>
        <p:txBody>
          <a:bodyPr>
            <a:normAutofit lnSpcReduction="10000"/>
          </a:bodyPr>
          <a:lstStyle/>
          <a:p>
            <a:endParaRPr lang="fi-FI" dirty="0"/>
          </a:p>
          <a:p>
            <a:r>
              <a:rPr lang="fi-FI" dirty="0"/>
              <a:t>•</a:t>
            </a:r>
            <a:r>
              <a:rPr lang="fi-FI" sz="1800" dirty="0" err="1"/>
              <a:t>Normalisaatio</a:t>
            </a:r>
            <a:r>
              <a:rPr lang="fi-FI" sz="1800" dirty="0"/>
              <a:t>-periaate tarjosi kasvupohjan integraatio -ideologian kehittymiselle</a:t>
            </a:r>
          </a:p>
          <a:p>
            <a:r>
              <a:rPr lang="fi-FI" sz="1800" dirty="0"/>
              <a:t>•Pohjoismaissa integraatio on ymmärretty sisältävän eri asteita ja muotoja (Söder, Moberg)</a:t>
            </a:r>
          </a:p>
          <a:p>
            <a:r>
              <a:rPr lang="fi-FI" sz="1800" dirty="0"/>
              <a:t>Fyysinen integraatio</a:t>
            </a:r>
          </a:p>
          <a:p>
            <a:r>
              <a:rPr lang="fi-FI" sz="1800" dirty="0"/>
              <a:t> </a:t>
            </a:r>
            <a:r>
              <a:rPr lang="fi-FI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→</a:t>
            </a:r>
            <a:r>
              <a:rPr lang="fi-FI" sz="1800" dirty="0"/>
              <a:t>johtaa yhteistyöhön (</a:t>
            </a:r>
            <a:r>
              <a:rPr lang="fi-FI" sz="1800" b="1" dirty="0"/>
              <a:t>toiminnallinen integraatio</a:t>
            </a:r>
            <a:r>
              <a:rPr lang="fi-FI" sz="1800" dirty="0"/>
              <a:t>), </a:t>
            </a:r>
          </a:p>
          <a:p>
            <a:r>
              <a:rPr lang="fi-FI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→</a:t>
            </a:r>
            <a:r>
              <a:rPr lang="fi-FI" sz="1800" dirty="0"/>
              <a:t>mikä edistää kaikkien osallistujien kehittymistä ja myönteisten sos. suhteiden syntymistä (</a:t>
            </a:r>
            <a:r>
              <a:rPr lang="fi-FI" sz="1800" b="1" dirty="0"/>
              <a:t>psykologinen ja sosiaalinen integraatio</a:t>
            </a:r>
            <a:r>
              <a:rPr lang="fi-FI" sz="1800" dirty="0"/>
              <a:t>) </a:t>
            </a:r>
          </a:p>
          <a:p>
            <a:r>
              <a:rPr lang="fi-FI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→</a:t>
            </a:r>
            <a:r>
              <a:rPr lang="fi-FI" sz="1800" dirty="0"/>
              <a:t>ja luo pohjaa myöhemmälle, koulunjälkeiselle ihmisten tasa-arvolle kaikille yhteisessä yhteisössä (</a:t>
            </a:r>
            <a:r>
              <a:rPr lang="fi-FI" sz="1800" b="1" dirty="0"/>
              <a:t>yhteiskunnallinen integraatio</a:t>
            </a:r>
            <a:r>
              <a:rPr lang="fi-FI" sz="1800" dirty="0"/>
              <a:t>)</a:t>
            </a:r>
          </a:p>
          <a:p>
            <a:endParaRPr lang="fi-FI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30684"/>
            <a:ext cx="9141619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2851" y="1951893"/>
            <a:ext cx="4963433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Shtetet</a:t>
            </a:r>
            <a:r>
              <a:rPr lang="en-US" dirty="0"/>
              <a:t> e </a:t>
            </a:r>
            <a:r>
              <a:rPr lang="en-US" dirty="0" err="1"/>
              <a:t>Bashkuara</a:t>
            </a:r>
            <a:r>
              <a:rPr lang="en-US" dirty="0"/>
              <a:t>, </a:t>
            </a:r>
            <a:r>
              <a:rPr lang="en-US" dirty="0" err="1"/>
              <a:t>ideologjia</a:t>
            </a:r>
            <a:r>
              <a:rPr lang="en-US" dirty="0"/>
              <a:t> e </a:t>
            </a:r>
            <a:r>
              <a:rPr lang="en-US" dirty="0" err="1"/>
              <a:t>integrimit</a:t>
            </a:r>
            <a:r>
              <a:rPr lang="en-US" dirty="0"/>
              <a:t> u </a:t>
            </a:r>
            <a:r>
              <a:rPr lang="en-US" dirty="0" err="1"/>
              <a:t>përdor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eliminuar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dirty="0" err="1"/>
              <a:t>imin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Mjedisi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Pak </a:t>
            </a:r>
            <a:r>
              <a:rPr lang="en-US" dirty="0" err="1"/>
              <a:t>Kufizues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Nxënurit</a:t>
            </a:r>
            <a:r>
              <a:rPr lang="en-US" dirty="0"/>
              <a:t> (LRE)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Programi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Zhvillimin</a:t>
            </a:r>
            <a:r>
              <a:rPr lang="en-US" dirty="0"/>
              <a:t> Individual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nxënësve</a:t>
            </a:r>
            <a:r>
              <a:rPr lang="en-US" dirty="0"/>
              <a:t> (IEP)</a:t>
            </a:r>
            <a:endParaRPr lang="fi-FI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3977" y="1363271"/>
            <a:ext cx="5398226" cy="415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i-FI" sz="2100" b="1" dirty="0">
                <a:solidFill>
                  <a:srgbClr val="7030A0"/>
                </a:solidFill>
              </a:rPr>
              <a:t>Praktika e integrimit</a:t>
            </a:r>
          </a:p>
        </p:txBody>
      </p:sp>
      <p:pic>
        <p:nvPicPr>
          <p:cNvPr id="10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CA0C54-525B-4D36-9DB0-AAA991A84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81E35E0-B369-2EA2-F938-6A783A0C0C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72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9165" y="1699256"/>
            <a:ext cx="6612551" cy="553561"/>
          </a:xfrm>
        </p:spPr>
        <p:txBody>
          <a:bodyPr/>
          <a:lstStyle/>
          <a:p>
            <a:pPr algn="ctr"/>
            <a:r>
              <a:rPr lang="fi-FI" dirty="0"/>
              <a:t>Gjithëpërfshirja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1857104" y="2252816"/>
            <a:ext cx="8202613" cy="3840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fi-FI" sz="1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Shtetet</a:t>
            </a:r>
            <a:r>
              <a:rPr lang="en-US" sz="2000" dirty="0"/>
              <a:t> e </a:t>
            </a:r>
            <a:r>
              <a:rPr lang="en-US" sz="2000" dirty="0" err="1"/>
              <a:t>Bashkuara</a:t>
            </a:r>
            <a:r>
              <a:rPr lang="en-US" sz="2000" dirty="0"/>
              <a:t>, </a:t>
            </a:r>
            <a:r>
              <a:rPr lang="en-US" sz="2000" dirty="0" err="1"/>
              <a:t>lëvizja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Integrimin</a:t>
            </a:r>
            <a:r>
              <a:rPr lang="en-US" sz="2000" dirty="0"/>
              <a:t> </a:t>
            </a:r>
            <a:r>
              <a:rPr lang="en-US" sz="2000" dirty="0" err="1"/>
              <a:t>nuk</a:t>
            </a:r>
            <a:r>
              <a:rPr lang="en-US" sz="2000" dirty="0"/>
              <a:t> </a:t>
            </a:r>
            <a:r>
              <a:rPr lang="en-US" sz="2000" dirty="0" err="1"/>
              <a:t>ishte</a:t>
            </a:r>
            <a:r>
              <a:rPr lang="en-US" sz="2000" dirty="0"/>
              <a:t> e </a:t>
            </a:r>
            <a:r>
              <a:rPr lang="en-US" sz="2000" dirty="0" err="1"/>
              <a:t>mjaftueshme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kundërshtarët</a:t>
            </a:r>
            <a:r>
              <a:rPr lang="en-US" sz="2000" dirty="0"/>
              <a:t> </a:t>
            </a:r>
            <a:r>
              <a:rPr lang="en-US" sz="2000" dirty="0" err="1"/>
              <a:t>më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flaktë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000" dirty="0" err="1"/>
              <a:t>imit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vitet</a:t>
            </a:r>
            <a:r>
              <a:rPr lang="en-US" sz="2000" dirty="0"/>
              <a:t> 1980-të, </a:t>
            </a:r>
            <a:r>
              <a:rPr lang="en-US" sz="2000" dirty="0" err="1"/>
              <a:t>lindën</a:t>
            </a:r>
            <a:r>
              <a:rPr lang="en-US" sz="2000" dirty="0"/>
              <a:t> </a:t>
            </a:r>
            <a:r>
              <a:rPr lang="en-US" sz="2000" dirty="0" err="1"/>
              <a:t>lëvizje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reja</a:t>
            </a:r>
            <a:r>
              <a:rPr lang="en-US" sz="2000" dirty="0"/>
              <a:t> 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Lëvizja</a:t>
            </a:r>
            <a:r>
              <a:rPr lang="en-US" sz="2000" dirty="0"/>
              <a:t> REI (</a:t>
            </a:r>
            <a:r>
              <a:rPr lang="en-US" sz="2000" dirty="0" err="1"/>
              <a:t>Nisma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Arsimin</a:t>
            </a:r>
            <a:r>
              <a:rPr lang="en-US" sz="2000" dirty="0"/>
              <a:t> e </a:t>
            </a:r>
            <a:r>
              <a:rPr lang="en-US" sz="2000" dirty="0" err="1"/>
              <a:t>Rregullt</a:t>
            </a:r>
            <a:r>
              <a:rPr lang="en-US" sz="2000" dirty="0"/>
              <a:t>) (</a:t>
            </a:r>
            <a:r>
              <a:rPr lang="en-US" sz="2000" dirty="0" err="1"/>
              <a:t>arsimi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përgjithshëm</a:t>
            </a:r>
            <a:r>
              <a:rPr lang="en-US" sz="2000" dirty="0"/>
              <a:t> </a:t>
            </a:r>
            <a:r>
              <a:rPr lang="en-US" sz="2000" dirty="0" err="1"/>
              <a:t>duhet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marrë</a:t>
            </a:r>
            <a:r>
              <a:rPr lang="en-US" sz="2000" dirty="0"/>
              <a:t> </a:t>
            </a:r>
            <a:r>
              <a:rPr lang="en-US" sz="2000" dirty="0" err="1"/>
              <a:t>përgjegjësi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mësuar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gjithë</a:t>
            </a:r>
            <a:r>
              <a:rPr lang="en-US" sz="2000" dirty="0"/>
              <a:t> </a:t>
            </a:r>
            <a:r>
              <a:rPr lang="en-US" sz="2000" dirty="0" err="1"/>
              <a:t>nxënësit</a:t>
            </a:r>
            <a:r>
              <a:rPr lang="en-US" sz="2000" dirty="0"/>
              <a:t>)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Lëvizja</a:t>
            </a:r>
            <a:r>
              <a:rPr lang="en-US" sz="2000" dirty="0"/>
              <a:t> e </a:t>
            </a:r>
            <a:r>
              <a:rPr lang="en-US" sz="2000" dirty="0" err="1"/>
              <a:t>arsimit</a:t>
            </a:r>
            <a:r>
              <a:rPr lang="en-US" sz="2000" dirty="0"/>
              <a:t> </a:t>
            </a:r>
            <a:r>
              <a:rPr lang="en-US" sz="2000" dirty="0" err="1"/>
              <a:t>gjithëpërfshirës</a:t>
            </a:r>
            <a:r>
              <a:rPr lang="en-US" sz="2000" dirty="0"/>
              <a:t> (Lipsky, Gartner) (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gjithë</a:t>
            </a:r>
            <a:r>
              <a:rPr lang="en-US" sz="2000" dirty="0"/>
              <a:t> </a:t>
            </a:r>
            <a:r>
              <a:rPr lang="en-US" sz="2000" dirty="0" err="1"/>
              <a:t>fëmijët</a:t>
            </a:r>
            <a:r>
              <a:rPr lang="en-US" sz="2000" dirty="0"/>
              <a:t>,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cilët</a:t>
            </a:r>
            <a:r>
              <a:rPr lang="en-US" sz="2000" dirty="0"/>
              <a:t> </a:t>
            </a:r>
            <a:r>
              <a:rPr lang="en-US" sz="2000" dirty="0" err="1"/>
              <a:t>shkojnë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një</a:t>
            </a:r>
            <a:r>
              <a:rPr lang="en-US" sz="2000" dirty="0"/>
              <a:t> </a:t>
            </a:r>
            <a:r>
              <a:rPr lang="en-US" sz="2000" dirty="0" err="1"/>
              <a:t>shkollë</a:t>
            </a:r>
            <a:r>
              <a:rPr lang="en-US" sz="2000" dirty="0"/>
              <a:t> </a:t>
            </a:r>
            <a:r>
              <a:rPr lang="en-US" sz="2000" dirty="0" err="1"/>
              <a:t>afër</a:t>
            </a:r>
            <a:r>
              <a:rPr lang="en-US" sz="2000" dirty="0"/>
              <a:t>, </a:t>
            </a:r>
            <a:r>
              <a:rPr lang="en-US" sz="2000" dirty="0" err="1"/>
              <a:t>marrin</a:t>
            </a:r>
            <a:r>
              <a:rPr lang="en-US" sz="2000" dirty="0"/>
              <a:t> </a:t>
            </a:r>
            <a:r>
              <a:rPr lang="en-US" sz="2000" dirty="0" err="1"/>
              <a:t>arsim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individualizuar</a:t>
            </a:r>
            <a:r>
              <a:rPr lang="en-US" sz="2000" dirty="0"/>
              <a:t> </a:t>
            </a:r>
            <a:r>
              <a:rPr lang="en-US" sz="2000" dirty="0" err="1"/>
              <a:t>sipas</a:t>
            </a:r>
            <a:r>
              <a:rPr lang="en-US" sz="2000" dirty="0"/>
              <a:t> </a:t>
            </a:r>
            <a:r>
              <a:rPr lang="en-US" sz="2000" dirty="0" err="1"/>
              <a:t>kërkesave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tyre</a:t>
            </a:r>
            <a:r>
              <a:rPr lang="en-US" sz="2000" dirty="0"/>
              <a:t>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Arsimi</a:t>
            </a:r>
            <a:r>
              <a:rPr lang="en-US" sz="2000" dirty="0"/>
              <a:t> </a:t>
            </a:r>
            <a:r>
              <a:rPr lang="en-US" sz="2000" dirty="0" err="1"/>
              <a:t>gjithëpërfshirës</a:t>
            </a:r>
            <a:r>
              <a:rPr lang="en-US" sz="2000" dirty="0"/>
              <a:t> </a:t>
            </a:r>
            <a:r>
              <a:rPr lang="en-US" sz="2000" dirty="0" err="1"/>
              <a:t>bazohet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drejtësinë</a:t>
            </a:r>
            <a:r>
              <a:rPr lang="en-US" sz="2000" dirty="0"/>
              <a:t> </a:t>
            </a:r>
            <a:r>
              <a:rPr lang="en-US" sz="2000" dirty="0" err="1"/>
              <a:t>sociale</a:t>
            </a:r>
            <a:r>
              <a:rPr lang="en-US" sz="2000" dirty="0"/>
              <a:t>, </a:t>
            </a:r>
            <a:r>
              <a:rPr lang="en-US" sz="2000" dirty="0" err="1"/>
              <a:t>barazinë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demokracinë</a:t>
            </a:r>
            <a:endParaRPr lang="fi-FI" sz="2000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70A05CBA-C904-C402-8EB1-5077A49E9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CC183E-CEC2-E7BD-0530-30349488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F7C2A25-466C-4719-76C7-4459EF907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5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64" y="1329037"/>
            <a:ext cx="7615940" cy="858795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latin typeface="Calibri" panose="020F0502020204030204" pitchFamily="34" charset="0"/>
              </a:rPr>
              <a:t>Arsimi për të gjithë 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2406265" y="2187833"/>
            <a:ext cx="7615940" cy="34507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fi-FI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/>
              <a:t>Një</a:t>
            </a:r>
            <a:r>
              <a:rPr lang="en-US" sz="2400" dirty="0"/>
              <a:t> </a:t>
            </a:r>
            <a:r>
              <a:rPr lang="en-US" sz="2400" dirty="0" err="1"/>
              <a:t>lëvizje</a:t>
            </a:r>
            <a:r>
              <a:rPr lang="en-US" sz="2400" dirty="0"/>
              <a:t> </a:t>
            </a:r>
            <a:r>
              <a:rPr lang="en-US" sz="2400" dirty="0" err="1"/>
              <a:t>mbarëbotërore</a:t>
            </a:r>
            <a:r>
              <a:rPr lang="en-US" sz="2400" dirty="0"/>
              <a:t> e </a:t>
            </a:r>
            <a:r>
              <a:rPr lang="en-US" sz="2400" dirty="0" err="1"/>
              <a:t>drejtuar</a:t>
            </a:r>
            <a:r>
              <a:rPr lang="en-US" sz="2400" dirty="0"/>
              <a:t> </a:t>
            </a:r>
            <a:r>
              <a:rPr lang="en-US" sz="2400" dirty="0" err="1"/>
              <a:t>nga</a:t>
            </a:r>
            <a:r>
              <a:rPr lang="en-US" sz="2400" dirty="0"/>
              <a:t> UNESCO, </a:t>
            </a:r>
            <a:r>
              <a:rPr lang="en-US" sz="2400" dirty="0" err="1"/>
              <a:t>që</a:t>
            </a:r>
            <a:r>
              <a:rPr lang="en-US" sz="2400" dirty="0"/>
              <a:t> ka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qëllim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garantojë</a:t>
            </a:r>
            <a:r>
              <a:rPr lang="en-US" sz="2400" dirty="0"/>
              <a:t> </a:t>
            </a:r>
            <a:r>
              <a:rPr lang="en-US" sz="2400" dirty="0" err="1"/>
              <a:t>arsimim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mjaftueshëm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gjithë</a:t>
            </a:r>
            <a:r>
              <a:rPr lang="en-US" sz="2400" dirty="0"/>
              <a:t> </a:t>
            </a:r>
            <a:r>
              <a:rPr lang="en-US" sz="2400" dirty="0" err="1"/>
              <a:t>fëmijët</a:t>
            </a:r>
            <a:r>
              <a:rPr lang="en-US" sz="2400" dirty="0"/>
              <a:t>,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rinjtë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rriturit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botë</a:t>
            </a:r>
            <a:r>
              <a:rPr lang="en-US" sz="2400" dirty="0"/>
              <a:t> </a:t>
            </a:r>
            <a:r>
              <a:rPr lang="en-US" sz="2400" dirty="0" err="1"/>
              <a:t>deri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vitin</a:t>
            </a:r>
            <a:r>
              <a:rPr lang="en-US" sz="2400" dirty="0"/>
              <a:t> 2015.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/>
              <a:t>Bazuar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Deklaratën</a:t>
            </a:r>
            <a:r>
              <a:rPr lang="en-US" sz="2400" dirty="0"/>
              <a:t> </a:t>
            </a:r>
            <a:r>
              <a:rPr lang="en-US" sz="2400" dirty="0" err="1"/>
              <a:t>Botërore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Arsimin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Gjithë</a:t>
            </a:r>
            <a:r>
              <a:rPr lang="en-US" sz="2400" dirty="0"/>
              <a:t>, </a:t>
            </a:r>
            <a:r>
              <a:rPr lang="en-US" sz="2400" dirty="0" err="1"/>
              <a:t>nënshkruar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Tailandë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vitin</a:t>
            </a:r>
            <a:r>
              <a:rPr lang="en-US" sz="2400" dirty="0"/>
              <a:t> 1990.</a:t>
            </a:r>
            <a:endParaRPr lang="fi-FI" sz="2400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10CC3AB7-AB11-D8E5-5984-BD48A611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7BB0E8-91E4-E21D-9B65-1D65BE0FA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E18EA19-D75D-0C5E-572B-4FF94517B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18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8386" y="1539644"/>
            <a:ext cx="3081774" cy="4615434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4E008E"/>
                </a:solidFill>
              </a:rPr>
              <a:t>Për</a:t>
            </a:r>
            <a:r>
              <a:rPr lang="en-US" sz="3200" dirty="0">
                <a:solidFill>
                  <a:srgbClr val="4E008E"/>
                </a:solidFill>
              </a:rPr>
              <a:t> </a:t>
            </a:r>
            <a:r>
              <a:rPr lang="en-US" sz="3200" dirty="0" err="1">
                <a:solidFill>
                  <a:srgbClr val="4E008E"/>
                </a:solidFill>
              </a:rPr>
              <a:t>cilët</a:t>
            </a:r>
            <a:r>
              <a:rPr lang="en-US" sz="3200" dirty="0">
                <a:solidFill>
                  <a:srgbClr val="4E008E"/>
                </a:solidFill>
              </a:rPr>
              <a:t> </a:t>
            </a:r>
            <a:r>
              <a:rPr lang="en-US" sz="3200" dirty="0" err="1">
                <a:solidFill>
                  <a:srgbClr val="4E008E"/>
                </a:solidFill>
              </a:rPr>
              <a:t>është</a:t>
            </a:r>
            <a:r>
              <a:rPr lang="en-US" sz="3200" dirty="0">
                <a:solidFill>
                  <a:srgbClr val="4E008E"/>
                </a:solidFill>
              </a:rPr>
              <a:t> </a:t>
            </a:r>
            <a:br>
              <a:rPr lang="en-US" sz="3200" dirty="0">
                <a:solidFill>
                  <a:srgbClr val="4E008E"/>
                </a:solidFill>
              </a:rPr>
            </a:br>
            <a:r>
              <a:rPr lang="en-US" sz="3200" dirty="0" err="1">
                <a:solidFill>
                  <a:srgbClr val="4E008E"/>
                </a:solidFill>
              </a:rPr>
              <a:t>gjithëpërfshirja</a:t>
            </a:r>
            <a:r>
              <a:rPr lang="en-US" sz="3200" dirty="0">
                <a:solidFill>
                  <a:srgbClr val="4E008E"/>
                </a:solidFill>
              </a:rPr>
              <a:t>?</a:t>
            </a:r>
            <a:endParaRPr lang="el-GR" sz="3200" dirty="0">
              <a:solidFill>
                <a:srgbClr val="4E008E"/>
              </a:solidFill>
            </a:endParaRPr>
          </a:p>
        </p:txBody>
      </p:sp>
      <p:pic>
        <p:nvPicPr>
          <p:cNvPr id="7" name="6 - Θέση περιεχομένου" descr="image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677203" y="1589471"/>
            <a:ext cx="2114550" cy="1375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558252" y="5229200"/>
            <a:ext cx="5642205" cy="600800"/>
          </a:xfrm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sz="4650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sz="4650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sz="4650" dirty="0">
                <a:solidFill>
                  <a:srgbClr val="4E008E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https://www.youtube.com/watch?v=36CUlaqmFi4</a:t>
            </a:r>
            <a:r>
              <a:rPr lang="en-US" sz="4650" dirty="0">
                <a:solidFill>
                  <a:srgbClr val="4E008E"/>
                </a:solidFill>
              </a:rPr>
              <a:t> </a:t>
            </a:r>
            <a:endParaRPr lang="el-GR" sz="4650" dirty="0">
              <a:solidFill>
                <a:srgbClr val="4E008E"/>
              </a:solidFill>
            </a:endParaRPr>
          </a:p>
        </p:txBody>
      </p:sp>
      <p:pic>
        <p:nvPicPr>
          <p:cNvPr id="8" name="7 - Εικόνα" descr="εκφοβισμός-στα-σχολεία-και-οι-συνέπειες-στην-ψυχική-υγεία-του-παιδιού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401" y="2178834"/>
            <a:ext cx="2072292" cy="139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- Εικόνα" descr="kleistasxolei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9310" y="3839768"/>
            <a:ext cx="2089538" cy="117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- Εικόνα" descr="education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02" y="4177173"/>
            <a:ext cx="1898990" cy="133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- Εικόνα" descr="autis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812" y="3804050"/>
            <a:ext cx="2623188" cy="131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12 - Εικόνα" descr="A and his mo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16666" y="3464717"/>
            <a:ext cx="2035983" cy="100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13 - Εικόνα" descr="autis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777" y="1369472"/>
            <a:ext cx="1369317" cy="1557566"/>
          </a:xfrm>
          <a:prstGeom prst="rect">
            <a:avLst/>
          </a:prstGeom>
        </p:spPr>
      </p:pic>
      <p:pic>
        <p:nvPicPr>
          <p:cNvPr id="15" name="14 - Εικόνα" descr="Disabled-Disney-princess-pricessess-Snow-White-Disabled-Disability-Equal-Rights-Wellchair-Health-Art-Campaign-ADV-Cartoon-Painting-Portrait-Illustration-Sketch-Humor-Chic-by-aleXsandro-Palomb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6029" y="5232809"/>
            <a:ext cx="2143140" cy="91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15 - Εικόνα" descr="images (2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311" y="2982511"/>
            <a:ext cx="1768091" cy="80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16 - Εικόνα" descr="images (4)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6392" y="5393544"/>
            <a:ext cx="1071546" cy="91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17 - Εικόνα" descr="images (6)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4854" y="5232809"/>
            <a:ext cx="2089538" cy="926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18 - Εικόνα" descr="LetThemStayProtest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1179" y="2768196"/>
            <a:ext cx="2689477" cy="166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19 - Εικόνα" descr="αρχείο λήψης (2)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3633" y="1258898"/>
            <a:ext cx="1294475" cy="101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20 - Εικόνα" descr="φοτ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7204" y="4911337"/>
            <a:ext cx="1959014" cy="122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7183ED3-B935-EDED-1997-7284607E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BFD11E-08E9-F613-40C0-D35E1776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92606447-F89A-E54D-278E-A8882BD1D6D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92166F1C-D55C-047B-B00F-D7A4B3EB9471}"/>
              </a:ext>
            </a:extLst>
          </p:cNvPr>
          <p:cNvSpPr txBox="1">
            <a:spLocks/>
          </p:cNvSpPr>
          <p:nvPr/>
        </p:nvSpPr>
        <p:spPr>
          <a:xfrm>
            <a:off x="2351584" y="6439302"/>
            <a:ext cx="3086100" cy="230058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D6B27-00EE-FC8B-3821-CFCD31B631F5}"/>
              </a:ext>
            </a:extLst>
          </p:cNvPr>
          <p:cNvSpPr txBox="1"/>
          <p:nvPr/>
        </p:nvSpPr>
        <p:spPr>
          <a:xfrm>
            <a:off x="7194151" y="1539644"/>
            <a:ext cx="2329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Arsimi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nuk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është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përgatitje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për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jetën</a:t>
            </a:r>
            <a:r>
              <a:rPr lang="en-US" dirty="0">
                <a:solidFill>
                  <a:srgbClr val="7030A0"/>
                </a:solidFill>
              </a:rPr>
              <a:t>; </a:t>
            </a:r>
            <a:r>
              <a:rPr lang="en-US" dirty="0" err="1">
                <a:solidFill>
                  <a:srgbClr val="7030A0"/>
                </a:solidFill>
              </a:rPr>
              <a:t>arsimi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është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vetë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jeta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669831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1575" y="1471528"/>
            <a:ext cx="7886700" cy="949361"/>
          </a:xfrm>
        </p:spPr>
        <p:txBody>
          <a:bodyPr>
            <a:normAutofit fontScale="90000"/>
          </a:bodyPr>
          <a:lstStyle/>
          <a:p>
            <a:pPr marL="336042" indent="-288036">
              <a:spcBef>
                <a:spcPct val="20000"/>
              </a:spcBef>
            </a:pPr>
            <a:r>
              <a:rPr lang="en-US" sz="2700" b="1" dirty="0">
                <a:ea typeface="+mn-ea"/>
                <a:cs typeface="+mn-cs"/>
              </a:rPr>
              <a:t>GJITHËPËRFSHIRJA:</a:t>
            </a:r>
            <a:r>
              <a:rPr lang="el-GR" sz="2700" b="1" dirty="0">
                <a:ea typeface="+mn-ea"/>
                <a:cs typeface="+mn-cs"/>
              </a:rPr>
              <a:t> </a:t>
            </a:r>
            <a:r>
              <a:rPr lang="en-US" sz="2700" b="1" dirty="0">
                <a:ea typeface="+mn-ea"/>
                <a:cs typeface="+mn-cs"/>
              </a:rPr>
              <a:t>UTOPI APO REALITET?</a:t>
            </a:r>
            <a:r>
              <a:rPr lang="en-US" sz="225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/>
            </a:r>
            <a:br>
              <a:rPr lang="en-US" sz="225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endParaRPr lang="el-G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026526" y="2574587"/>
            <a:ext cx="7886700" cy="26181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dirty="0" err="1"/>
              <a:t>Gjithëpërfshirja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>
                <a:cs typeface="Times New Roman" panose="02020603050405020304" pitchFamily="18" charset="0"/>
              </a:rPr>
              <a:t>ç</a:t>
            </a:r>
            <a:r>
              <a:rPr lang="en-US" dirty="0" err="1"/>
              <a:t>ojë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pjesëmarrjen</a:t>
            </a:r>
            <a:r>
              <a:rPr lang="en-US" dirty="0"/>
              <a:t> 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atyre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mësojnë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programin</a:t>
            </a:r>
            <a:r>
              <a:rPr lang="en-US" dirty="0"/>
              <a:t> </a:t>
            </a:r>
            <a:r>
              <a:rPr lang="en-US" dirty="0" err="1"/>
              <a:t>shkollor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jetën</a:t>
            </a:r>
            <a:r>
              <a:rPr lang="en-US" dirty="0"/>
              <a:t> </a:t>
            </a:r>
            <a:r>
              <a:rPr lang="en-US" dirty="0" err="1"/>
              <a:t>shoqërore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gjitha</a:t>
            </a:r>
            <a:r>
              <a:rPr lang="en-US" dirty="0"/>
              <a:t> </a:t>
            </a:r>
            <a:r>
              <a:rPr lang="en-US" dirty="0" err="1"/>
              <a:t>strukturave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bëhet</a:t>
            </a:r>
            <a:r>
              <a:rPr lang="en-US" dirty="0"/>
              <a:t> </a:t>
            </a:r>
            <a:r>
              <a:rPr lang="en-US" dirty="0" err="1"/>
              <a:t>mësim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Arsimi</a:t>
            </a:r>
            <a:r>
              <a:rPr lang="en-US" dirty="0"/>
              <a:t> </a:t>
            </a:r>
            <a:r>
              <a:rPr lang="en-US" dirty="0" err="1"/>
              <a:t>gjithëpërfshirës</a:t>
            </a:r>
            <a:r>
              <a:rPr lang="en-US" dirty="0"/>
              <a:t> </a:t>
            </a:r>
            <a:r>
              <a:rPr lang="en-US" dirty="0" err="1"/>
              <a:t>lidhet</a:t>
            </a:r>
            <a:r>
              <a:rPr lang="en-US" dirty="0"/>
              <a:t> me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mësuarit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bashkëjetohet</a:t>
            </a:r>
            <a:r>
              <a:rPr lang="en-US" dirty="0"/>
              <a:t> me </a:t>
            </a:r>
            <a:r>
              <a:rPr lang="en-US" dirty="0" err="1"/>
              <a:t>diversitetin</a:t>
            </a:r>
            <a:r>
              <a:rPr lang="en-US" dirty="0"/>
              <a:t> jo </a:t>
            </a:r>
            <a:r>
              <a:rPr lang="en-US" dirty="0" err="1"/>
              <a:t>si</a:t>
            </a:r>
            <a:r>
              <a:rPr lang="en-US" dirty="0"/>
              <a:t> problem,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duhet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zgjidhet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mundësi</a:t>
            </a:r>
            <a:r>
              <a:rPr lang="en-US" dirty="0"/>
              <a:t> e </a:t>
            </a:r>
            <a:r>
              <a:rPr lang="en-US" dirty="0" err="1"/>
              <a:t>jashtëzakonshme</a:t>
            </a:r>
            <a:r>
              <a:rPr lang="en-US" dirty="0"/>
              <a:t> e </a:t>
            </a:r>
            <a:r>
              <a:rPr lang="en-US" dirty="0" err="1"/>
              <a:t>arsimit</a:t>
            </a:r>
            <a:r>
              <a:rPr lang="en-US" dirty="0"/>
              <a:t> </a:t>
            </a:r>
            <a:r>
              <a:rPr lang="en-US" dirty="0" err="1"/>
              <a:t>krijues</a:t>
            </a:r>
            <a:r>
              <a:rPr lang="en-US" dirty="0"/>
              <a:t> (</a:t>
            </a:r>
            <a:r>
              <a:rPr lang="en-US" dirty="0" err="1"/>
              <a:t>Zoniou-Sideri</a:t>
            </a:r>
            <a:r>
              <a:rPr lang="en-US" dirty="0"/>
              <a:t>, 2000).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82CB609-B77A-C148-54D1-664BE60A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1EED7B-D322-2A7B-93A0-D0502BF43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AA96101-1C7F-3E88-AB1A-42EAF34EB0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672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42EE-7EB6-9842-8FCC-65B8DEF5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729" y="1886421"/>
            <a:ext cx="7104856" cy="458083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tx1"/>
                </a:solidFill>
              </a:rPr>
              <a:t>Gjithëpërfshirja – askush nuk lihet pas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723" y="2754926"/>
            <a:ext cx="3982557" cy="2978331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05D8E40-3550-62D3-B1EA-427147F9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B1CC69-A549-0A75-C931-7A75A3FC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5F46486-EFF6-3738-9FDB-F5FED5AEF4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75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57726" y="1048411"/>
            <a:ext cx="7615940" cy="579706"/>
          </a:xfrm>
        </p:spPr>
        <p:txBody>
          <a:bodyPr>
            <a:normAutofit fontScale="90000"/>
          </a:bodyPr>
          <a:lstStyle/>
          <a:p>
            <a:pPr algn="l"/>
            <a:r>
              <a:rPr lang="en-US" sz="2025" dirty="0">
                <a:solidFill>
                  <a:schemeClr val="bg2"/>
                </a:solidFill>
              </a:rPr>
              <a:t>			International Conventions</a:t>
            </a:r>
            <a:r>
              <a:rPr lang="en-US" sz="1500" u="sng" dirty="0">
                <a:solidFill>
                  <a:schemeClr val="bg2"/>
                </a:solidFill>
              </a:rPr>
              <a:t/>
            </a:r>
            <a:br>
              <a:rPr lang="en-US" sz="1500" u="sng" dirty="0">
                <a:solidFill>
                  <a:schemeClr val="bg2"/>
                </a:solidFill>
              </a:rPr>
            </a:br>
            <a:r>
              <a:rPr lang="en-US" sz="2700" dirty="0">
                <a:solidFill>
                  <a:schemeClr val="bg2"/>
                </a:solidFill>
              </a:rPr>
              <a:t/>
            </a:r>
            <a:br>
              <a:rPr lang="en-US" sz="2700" dirty="0">
                <a:solidFill>
                  <a:schemeClr val="bg2"/>
                </a:solidFill>
              </a:rPr>
            </a:br>
            <a:r>
              <a:rPr lang="en-US" sz="2700" dirty="0">
                <a:solidFill>
                  <a:schemeClr val="bg2"/>
                </a:solidFill>
              </a:rPr>
              <a:t/>
            </a:r>
            <a:br>
              <a:rPr lang="en-US" sz="2700" dirty="0">
                <a:solidFill>
                  <a:schemeClr val="bg2"/>
                </a:solidFill>
              </a:rPr>
            </a:br>
            <a:r>
              <a:rPr lang="en-US" sz="2700" dirty="0">
                <a:solidFill>
                  <a:schemeClr val="bg2"/>
                </a:solidFill>
              </a:rPr>
              <a:t/>
            </a:r>
            <a:br>
              <a:rPr lang="en-US" sz="2700" dirty="0">
                <a:solidFill>
                  <a:schemeClr val="bg2"/>
                </a:solidFill>
              </a:rPr>
            </a:br>
            <a:r>
              <a:rPr lang="en-US" sz="2700" dirty="0" err="1">
                <a:solidFill>
                  <a:schemeClr val="tx1"/>
                </a:solidFill>
              </a:rPr>
              <a:t>Konventa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ndërkombëtare</a:t>
            </a:r>
            <a:endParaRPr lang="el-GR" sz="2700" dirty="0">
              <a:solidFill>
                <a:schemeClr val="tx1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4"/>
          </p:nvPr>
        </p:nvSpPr>
        <p:spPr>
          <a:xfrm>
            <a:off x="2423410" y="1628118"/>
            <a:ext cx="7615940" cy="4897227"/>
          </a:xfrm>
          <a:solidFill>
            <a:srgbClr val="7030A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en-US" b="1" u="sng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Deklarata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Universale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Drejtave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Njeriut</a:t>
            </a:r>
            <a:r>
              <a:rPr lang="en-US" sz="1700" b="1" dirty="0">
                <a:solidFill>
                  <a:schemeClr val="bg2"/>
                </a:solidFill>
              </a:rPr>
              <a:t> - OKB, 1948</a:t>
            </a:r>
          </a:p>
          <a:p>
            <a:endParaRPr lang="en-US" sz="1700" b="1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Konventa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mbi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Drejtat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Fëmijës</a:t>
            </a:r>
            <a:r>
              <a:rPr lang="en-US" sz="1700" b="1" dirty="0">
                <a:solidFill>
                  <a:schemeClr val="bg2"/>
                </a:solidFill>
              </a:rPr>
              <a:t> – OKB, 1989 </a:t>
            </a:r>
          </a:p>
          <a:p>
            <a:r>
              <a:rPr lang="en-US" sz="1700" dirty="0">
                <a:solidFill>
                  <a:schemeClr val="bg2"/>
                </a:solidFill>
              </a:rPr>
              <a:t>(</a:t>
            </a:r>
            <a:r>
              <a:rPr lang="en-US" sz="1700" dirty="0" err="1">
                <a:solidFill>
                  <a:schemeClr val="bg2"/>
                </a:solidFill>
              </a:rPr>
              <a:t>Ratifikuar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nga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Shqipëria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në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vitin</a:t>
            </a:r>
            <a:r>
              <a:rPr lang="en-US" sz="1700" dirty="0">
                <a:solidFill>
                  <a:schemeClr val="bg2"/>
                </a:solidFill>
              </a:rPr>
              <a:t> 1990)</a:t>
            </a:r>
          </a:p>
          <a:p>
            <a:endParaRPr lang="en-US" sz="1700" b="1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Deklarata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Salamankës</a:t>
            </a:r>
            <a:r>
              <a:rPr lang="en-US" sz="1700" b="1" dirty="0">
                <a:solidFill>
                  <a:schemeClr val="bg2"/>
                </a:solidFill>
              </a:rPr>
              <a:t> - UNESCO, 1994 </a:t>
            </a:r>
          </a:p>
          <a:p>
            <a:r>
              <a:rPr lang="en-US" sz="1700" dirty="0">
                <a:solidFill>
                  <a:schemeClr val="bg2"/>
                </a:solidFill>
              </a:rPr>
              <a:t>(</a:t>
            </a:r>
            <a:r>
              <a:rPr lang="en-US" sz="1700" dirty="0" err="1">
                <a:solidFill>
                  <a:schemeClr val="bg2"/>
                </a:solidFill>
              </a:rPr>
              <a:t>Shqipëria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ra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dakord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që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t’i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arrinte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objektivat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deri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në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vitin</a:t>
            </a:r>
            <a:r>
              <a:rPr lang="en-US" sz="1700" dirty="0">
                <a:solidFill>
                  <a:schemeClr val="bg2"/>
                </a:solidFill>
              </a:rPr>
              <a:t> 2015)</a:t>
            </a:r>
          </a:p>
          <a:p>
            <a:endParaRPr lang="en-US" sz="1700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Akti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për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Arsimimin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dirty="0" err="1">
                <a:solidFill>
                  <a:schemeClr val="bg2"/>
                </a:solidFill>
              </a:rPr>
              <a:t>I</a:t>
            </a:r>
            <a:r>
              <a:rPr lang="en-US" sz="1700" b="1" dirty="0" err="1">
                <a:solidFill>
                  <a:schemeClr val="bg2"/>
                </a:solidFill>
              </a:rPr>
              <a:t>ndividëve</a:t>
            </a:r>
            <a:r>
              <a:rPr lang="en-US" sz="1700" b="1" dirty="0">
                <a:solidFill>
                  <a:schemeClr val="bg2"/>
                </a:solidFill>
              </a:rPr>
              <a:t> me </a:t>
            </a:r>
            <a:r>
              <a:rPr lang="en-US" sz="1700" b="1" dirty="0" err="1">
                <a:solidFill>
                  <a:schemeClr val="bg2"/>
                </a:solidFill>
              </a:rPr>
              <a:t>Aftësi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Kufizuara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vitit</a:t>
            </a:r>
            <a:r>
              <a:rPr lang="en-US" sz="1700" b="1" dirty="0">
                <a:solidFill>
                  <a:schemeClr val="bg2"/>
                </a:solidFill>
              </a:rPr>
              <a:t> 1997</a:t>
            </a:r>
            <a:r>
              <a:rPr lang="en-US" sz="1700" dirty="0">
                <a:solidFill>
                  <a:schemeClr val="bg2"/>
                </a:solidFill>
              </a:rPr>
              <a:t>.</a:t>
            </a:r>
          </a:p>
          <a:p>
            <a:endParaRPr lang="en-US" sz="1700" b="1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Konventa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për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Drejtat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Personave</a:t>
            </a:r>
            <a:r>
              <a:rPr lang="en-US" sz="1700" b="1" dirty="0">
                <a:solidFill>
                  <a:schemeClr val="bg2"/>
                </a:solidFill>
              </a:rPr>
              <a:t> me </a:t>
            </a:r>
          </a:p>
          <a:p>
            <a:r>
              <a:rPr lang="en-US" sz="1700" b="1" dirty="0" err="1">
                <a:solidFill>
                  <a:schemeClr val="bg2"/>
                </a:solidFill>
              </a:rPr>
              <a:t>Aftësi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Kufizuara</a:t>
            </a:r>
            <a:r>
              <a:rPr lang="en-US" sz="1700" b="1" dirty="0">
                <a:solidFill>
                  <a:schemeClr val="bg2"/>
                </a:solidFill>
              </a:rPr>
              <a:t> - </a:t>
            </a:r>
            <a:r>
              <a:rPr lang="en-US" sz="1700" dirty="0">
                <a:solidFill>
                  <a:schemeClr val="bg2"/>
                </a:solidFill>
              </a:rPr>
              <a:t>OKB, 2006.      </a:t>
            </a:r>
          </a:p>
          <a:p>
            <a:pPr algn="ctr">
              <a:buNone/>
            </a:pPr>
            <a:endParaRPr lang="en-US" sz="1700" b="1" i="1" u="sng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Strategjia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Evropiane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për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Aftësitë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Kufizuara</a:t>
            </a:r>
            <a:r>
              <a:rPr lang="en-US" sz="1700" b="1" dirty="0">
                <a:solidFill>
                  <a:schemeClr val="bg2"/>
                </a:solidFill>
              </a:rPr>
              <a:t> 2010-2020</a:t>
            </a:r>
            <a:endParaRPr lang="el-GR" sz="1700" b="1" u="sng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2866">
            <a:off x="8590548" y="1416387"/>
            <a:ext cx="1947946" cy="1015072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B931D9C-C055-7094-CBBE-89D2EC830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71A3C2-A080-018B-9960-B7C63BE1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D086489-7845-EF79-DE08-B07DB296F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7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FDCD-FCF9-4553-90DE-6FC4D725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12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MODEL I AFTËSISË SË KUFIZUAR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6EB3F-9709-47F7-BC39-28417AD0B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1800" y="3004568"/>
            <a:ext cx="3886200" cy="2356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7030A0"/>
                </a:solidFill>
              </a:rPr>
              <a:t>Modeli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klinik</a:t>
            </a:r>
            <a:r>
              <a:rPr lang="en-US" b="1" dirty="0">
                <a:solidFill>
                  <a:srgbClr val="7030A0"/>
                </a:solidFill>
              </a:rPr>
              <a:t>/</a:t>
            </a:r>
            <a:r>
              <a:rPr lang="en-US" b="1" dirty="0" err="1">
                <a:solidFill>
                  <a:srgbClr val="7030A0"/>
                </a:solidFill>
              </a:rPr>
              <a:t>mjekësor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sz="2100" dirty="0" err="1"/>
              <a:t>Njerëzit</a:t>
            </a:r>
            <a:r>
              <a:rPr lang="en-US" sz="2100" dirty="0"/>
              <a:t> me </a:t>
            </a:r>
            <a:r>
              <a:rPr lang="en-US" sz="2100" dirty="0" err="1"/>
              <a:t>aftësi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kufizuara</a:t>
            </a:r>
            <a:r>
              <a:rPr lang="en-US" sz="2100" dirty="0"/>
              <a:t> </a:t>
            </a:r>
            <a:r>
              <a:rPr lang="en-US" sz="2100" dirty="0" err="1"/>
              <a:t>shihen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problem,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një</a:t>
            </a:r>
            <a:r>
              <a:rPr lang="en-US" sz="2100" dirty="0"/>
              <a:t> </a:t>
            </a:r>
            <a:r>
              <a:rPr lang="en-US" sz="2100" dirty="0" err="1"/>
              <a:t>dëmtim</a:t>
            </a:r>
            <a:r>
              <a:rPr lang="en-US" sz="2100" dirty="0"/>
              <a:t> </a:t>
            </a:r>
            <a:r>
              <a:rPr lang="en-US" sz="2100" dirty="0" err="1"/>
              <a:t>që</a:t>
            </a:r>
            <a:r>
              <a:rPr lang="en-US" sz="2100" dirty="0"/>
              <a:t> </a:t>
            </a:r>
            <a:r>
              <a:rPr lang="en-US" sz="2100" dirty="0" err="1"/>
              <a:t>duhet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mjekohet</a:t>
            </a:r>
            <a:r>
              <a:rPr lang="en-US" sz="2100" dirty="0"/>
              <a:t>, </a:t>
            </a:r>
            <a:r>
              <a:rPr lang="en-US" sz="2100" dirty="0" err="1"/>
              <a:t>që</a:t>
            </a:r>
            <a:r>
              <a:rPr lang="en-US" sz="2100" dirty="0"/>
              <a:t> </a:t>
            </a:r>
            <a:r>
              <a:rPr lang="en-US" sz="2100" dirty="0" err="1"/>
              <a:t>duhet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rregullohet</a:t>
            </a:r>
            <a:r>
              <a:rPr lang="en-US" sz="2100" dirty="0"/>
              <a:t> me </a:t>
            </a:r>
            <a:r>
              <a:rPr lang="en-US" sz="2100" dirty="0" err="1"/>
              <a:t>terapi</a:t>
            </a:r>
            <a:r>
              <a:rPr lang="en-US" sz="2100" dirty="0"/>
              <a:t>, </a:t>
            </a:r>
            <a:r>
              <a:rPr lang="en-US" sz="2100" dirty="0" err="1"/>
              <a:t>barna</a:t>
            </a:r>
            <a:r>
              <a:rPr lang="en-US" sz="2100" dirty="0"/>
              <a:t>, </a:t>
            </a:r>
            <a:r>
              <a:rPr lang="en-US" sz="2100" dirty="0" err="1"/>
              <a:t>kirurgji</a:t>
            </a:r>
            <a:r>
              <a:rPr lang="en-US" sz="2100" dirty="0"/>
              <a:t> </a:t>
            </a:r>
            <a:r>
              <a:rPr lang="en-US" sz="2100" dirty="0" err="1"/>
              <a:t>dhe</a:t>
            </a:r>
            <a:r>
              <a:rPr lang="en-US" sz="2100" dirty="0"/>
              <a:t> </a:t>
            </a:r>
            <a:r>
              <a:rPr lang="en-US" sz="2100" dirty="0" err="1"/>
              <a:t>trajtime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ve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100" dirty="0" err="1"/>
              <a:t>anta</a:t>
            </a:r>
            <a:r>
              <a:rPr lang="en-US" sz="2100" dirty="0"/>
              <a:t>.</a:t>
            </a: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3CCD9-4AD5-4E98-AC9B-288CF777B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559" y="3004567"/>
            <a:ext cx="4105770" cy="26613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>
                <a:solidFill>
                  <a:srgbClr val="7030A0"/>
                </a:solidFill>
              </a:rPr>
              <a:t>Modeli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err="1">
                <a:solidFill>
                  <a:srgbClr val="7030A0"/>
                </a:solidFill>
              </a:rPr>
              <a:t>shoqëror</a:t>
            </a:r>
            <a:endParaRPr lang="en-US" b="1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en-US" sz="2100" dirty="0"/>
              <a:t>Ky model </a:t>
            </a:r>
            <a:r>
              <a:rPr lang="en-US" sz="2100" dirty="0" err="1"/>
              <a:t>përqendrohet</a:t>
            </a:r>
            <a:r>
              <a:rPr lang="en-US" sz="2100" dirty="0"/>
              <a:t> </a:t>
            </a:r>
            <a:r>
              <a:rPr lang="en-US" sz="2100" dirty="0" err="1"/>
              <a:t>tek</a:t>
            </a:r>
            <a:r>
              <a:rPr lang="en-US" sz="2100" dirty="0"/>
              <a:t> </a:t>
            </a:r>
            <a:r>
              <a:rPr lang="en-US" sz="2100" dirty="0" err="1"/>
              <a:t>pengesat</a:t>
            </a:r>
            <a:r>
              <a:rPr lang="en-US" sz="2100" dirty="0"/>
              <a:t> </a:t>
            </a:r>
            <a:r>
              <a:rPr lang="en-US" sz="2100" dirty="0" err="1"/>
              <a:t>në</a:t>
            </a:r>
            <a:r>
              <a:rPr lang="en-US" sz="2100" dirty="0"/>
              <a:t> </a:t>
            </a:r>
            <a:r>
              <a:rPr lang="en-US" sz="2100" dirty="0" err="1"/>
              <a:t>mjedis</a:t>
            </a:r>
            <a:r>
              <a:rPr lang="en-US" sz="2100" dirty="0"/>
              <a:t>. </a:t>
            </a:r>
            <a:r>
              <a:rPr lang="en-US" sz="2100" dirty="0" err="1"/>
              <a:t>Njerëzit</a:t>
            </a:r>
            <a:r>
              <a:rPr lang="en-US" sz="2100" dirty="0"/>
              <a:t> </a:t>
            </a:r>
            <a:r>
              <a:rPr lang="en-US" sz="2100" dirty="0" err="1"/>
              <a:t>i</a:t>
            </a:r>
            <a:r>
              <a:rPr lang="en-US" sz="2100" dirty="0"/>
              <a:t> </a:t>
            </a:r>
            <a:r>
              <a:rPr lang="en-US" sz="2100" dirty="0" err="1"/>
              <a:t>bëjnë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paaftë</a:t>
            </a:r>
            <a:r>
              <a:rPr lang="en-US" sz="2100" dirty="0"/>
              <a:t> </a:t>
            </a:r>
            <a:r>
              <a:rPr lang="en-US" sz="2100" dirty="0" err="1"/>
              <a:t>mjedisi</a:t>
            </a:r>
            <a:r>
              <a:rPr lang="en-US" sz="2100" dirty="0"/>
              <a:t>, </a:t>
            </a:r>
            <a:r>
              <a:rPr lang="en-US" sz="2100" dirty="0" err="1"/>
              <a:t>qëndrimet</a:t>
            </a:r>
            <a:r>
              <a:rPr lang="en-US" sz="2100" dirty="0"/>
              <a:t> e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tjerëve</a:t>
            </a:r>
            <a:r>
              <a:rPr lang="en-US" sz="2100" dirty="0"/>
              <a:t> </a:t>
            </a:r>
            <a:r>
              <a:rPr lang="en-US" sz="2100" dirty="0" err="1"/>
              <a:t>dhe</a:t>
            </a:r>
            <a:r>
              <a:rPr lang="en-US" sz="2100" dirty="0"/>
              <a:t> </a:t>
            </a:r>
            <a:r>
              <a:rPr lang="en-US" sz="2100" dirty="0" err="1"/>
              <a:t>politikat</a:t>
            </a:r>
            <a:r>
              <a:rPr lang="en-US" sz="2100" dirty="0"/>
              <a:t>, </a:t>
            </a:r>
            <a:r>
              <a:rPr lang="en-US" sz="2100" dirty="0" err="1"/>
              <a:t>praktikat</a:t>
            </a:r>
            <a:r>
              <a:rPr lang="en-US" sz="2100" dirty="0"/>
              <a:t> </a:t>
            </a:r>
            <a:r>
              <a:rPr lang="en-US" sz="2100" dirty="0" err="1"/>
              <a:t>dhe</a:t>
            </a:r>
            <a:r>
              <a:rPr lang="en-US" sz="2100" dirty="0"/>
              <a:t> </a:t>
            </a:r>
            <a:r>
              <a:rPr lang="en-US" sz="2100" dirty="0" err="1"/>
              <a:t>organizatat</a:t>
            </a:r>
            <a:r>
              <a:rPr lang="en-US" sz="2100" dirty="0"/>
              <a:t>.</a:t>
            </a:r>
            <a:endParaRPr lang="en-US" sz="210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C5F33-D674-4DA1-B2BF-13C9320CB5CE}"/>
              </a:ext>
            </a:extLst>
          </p:cNvPr>
          <p:cNvSpPr txBox="1"/>
          <p:nvPr/>
        </p:nvSpPr>
        <p:spPr>
          <a:xfrm>
            <a:off x="2004061" y="5677736"/>
            <a:ext cx="78193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 err="1"/>
              <a:t>Ideaja</a:t>
            </a:r>
            <a:r>
              <a:rPr lang="en-US" sz="1350" dirty="0"/>
              <a:t> e </a:t>
            </a:r>
            <a:r>
              <a:rPr lang="en-US" sz="1350" dirty="0" err="1"/>
              <a:t>modelit</a:t>
            </a:r>
            <a:r>
              <a:rPr lang="en-US" sz="1350" dirty="0"/>
              <a:t> </a:t>
            </a:r>
            <a:r>
              <a:rPr lang="en-US" sz="1350" dirty="0" err="1"/>
              <a:t>shoqëror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aftësisë</a:t>
            </a:r>
            <a:r>
              <a:rPr lang="en-US" sz="1350" dirty="0"/>
              <a:t> </a:t>
            </a:r>
            <a:r>
              <a:rPr lang="en-US" sz="1350" dirty="0" err="1"/>
              <a:t>së</a:t>
            </a:r>
            <a:r>
              <a:rPr lang="en-US" sz="1350" dirty="0"/>
              <a:t> </a:t>
            </a:r>
            <a:r>
              <a:rPr lang="en-US" sz="1350" dirty="0" err="1"/>
              <a:t>kufizuar</a:t>
            </a:r>
            <a:r>
              <a:rPr lang="en-US" sz="1350" dirty="0"/>
              <a:t> ka </a:t>
            </a:r>
            <a:r>
              <a:rPr lang="en-US" sz="1350" dirty="0" err="1"/>
              <a:t>buruar</a:t>
            </a:r>
            <a:r>
              <a:rPr lang="en-US" sz="1350" dirty="0"/>
              <a:t> </a:t>
            </a:r>
            <a:r>
              <a:rPr lang="en-US" sz="1350" dirty="0" err="1"/>
              <a:t>nga</a:t>
            </a:r>
            <a:r>
              <a:rPr lang="en-US" sz="1350" dirty="0"/>
              <a:t> </a:t>
            </a:r>
            <a:r>
              <a:rPr lang="en-US" sz="1350" dirty="0" err="1"/>
              <a:t>dokumenti</a:t>
            </a:r>
            <a:r>
              <a:rPr lang="en-US" sz="1350" dirty="0"/>
              <a:t> “</a:t>
            </a:r>
            <a:r>
              <a:rPr lang="en-US" sz="1350" dirty="0" err="1"/>
              <a:t>Parimet</a:t>
            </a:r>
            <a:r>
              <a:rPr lang="en-US" sz="1350" dirty="0"/>
              <a:t> </a:t>
            </a:r>
            <a:r>
              <a:rPr lang="en-US" sz="1350" dirty="0" err="1"/>
              <a:t>themelore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aftësisë</a:t>
            </a:r>
            <a:r>
              <a:rPr lang="en-US" sz="1350" dirty="0"/>
              <a:t> </a:t>
            </a:r>
            <a:r>
              <a:rPr lang="en-US" sz="1350" dirty="0" err="1"/>
              <a:t>së</a:t>
            </a:r>
            <a:r>
              <a:rPr lang="en-US" sz="1350" dirty="0"/>
              <a:t> </a:t>
            </a:r>
            <a:r>
              <a:rPr lang="en-US" sz="1350" dirty="0" err="1"/>
              <a:t>kufizuar</a:t>
            </a:r>
            <a:r>
              <a:rPr lang="en-US" sz="1350" dirty="0"/>
              <a:t>”, </a:t>
            </a:r>
            <a:r>
              <a:rPr lang="en-US" sz="1350" dirty="0" err="1"/>
              <a:t>botuar</a:t>
            </a:r>
            <a:r>
              <a:rPr lang="en-US" sz="1350" dirty="0"/>
              <a:t> </a:t>
            </a:r>
            <a:r>
              <a:rPr lang="en-US" sz="1350" dirty="0" err="1"/>
              <a:t>për</a:t>
            </a:r>
            <a:r>
              <a:rPr lang="en-US" sz="1350" dirty="0"/>
              <a:t> </a:t>
            </a:r>
            <a:r>
              <a:rPr lang="en-US" sz="1350" dirty="0" err="1"/>
              <a:t>herë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parë</a:t>
            </a:r>
            <a:r>
              <a:rPr lang="en-US" sz="1350" dirty="0"/>
              <a:t> </a:t>
            </a:r>
            <a:r>
              <a:rPr lang="en-US" sz="1350" dirty="0" err="1"/>
              <a:t>në</a:t>
            </a:r>
            <a:r>
              <a:rPr lang="en-US" sz="1350" dirty="0"/>
              <a:t> </a:t>
            </a:r>
            <a:r>
              <a:rPr lang="en-US" sz="1350" dirty="0" err="1"/>
              <a:t>mesin</a:t>
            </a:r>
            <a:r>
              <a:rPr lang="en-US" sz="1350" dirty="0"/>
              <a:t> e </a:t>
            </a:r>
            <a:r>
              <a:rPr lang="en-US" sz="1350" dirty="0" err="1"/>
              <a:t>viteve</a:t>
            </a:r>
            <a:r>
              <a:rPr lang="en-US" sz="1350" dirty="0"/>
              <a:t> 1970-të, </a:t>
            </a:r>
            <a:r>
              <a:rPr lang="en-US" sz="1350" dirty="0" err="1"/>
              <a:t>në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cilin</a:t>
            </a:r>
            <a:r>
              <a:rPr lang="en-US" sz="1350" dirty="0"/>
              <a:t> </a:t>
            </a:r>
            <a:r>
              <a:rPr lang="en-US" sz="1350" dirty="0" err="1"/>
              <a:t>argumentohej</a:t>
            </a:r>
            <a:r>
              <a:rPr lang="en-US" sz="1350" dirty="0"/>
              <a:t> se “neve </a:t>
            </a:r>
            <a:r>
              <a:rPr lang="en-US" sz="1350" dirty="0" err="1"/>
              <a:t>nuk</a:t>
            </a:r>
            <a:r>
              <a:rPr lang="en-US" sz="1350" dirty="0"/>
              <a:t> </a:t>
            </a:r>
            <a:r>
              <a:rPr lang="en-US" sz="1350" dirty="0" err="1"/>
              <a:t>na</a:t>
            </a:r>
            <a:r>
              <a:rPr lang="en-US" sz="1350" dirty="0"/>
              <a:t> </a:t>
            </a:r>
            <a:r>
              <a:rPr lang="en-US" sz="1350" dirty="0" err="1"/>
              <a:t>bëjnë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paaftë</a:t>
            </a:r>
            <a:r>
              <a:rPr lang="en-US" sz="1350" dirty="0"/>
              <a:t> </a:t>
            </a:r>
            <a:r>
              <a:rPr lang="en-US" sz="1350" dirty="0" err="1"/>
              <a:t>dëmtimet</a:t>
            </a:r>
            <a:r>
              <a:rPr lang="en-US" sz="1350" dirty="0"/>
              <a:t> </a:t>
            </a:r>
            <a:r>
              <a:rPr lang="en-US" sz="1350" dirty="0" err="1"/>
              <a:t>tona</a:t>
            </a:r>
            <a:r>
              <a:rPr lang="en-US" sz="1350" dirty="0"/>
              <a:t>, </a:t>
            </a:r>
            <a:r>
              <a:rPr lang="en-US" sz="1350" dirty="0" err="1"/>
              <a:t>por</a:t>
            </a:r>
            <a:r>
              <a:rPr lang="en-US" sz="1350" dirty="0"/>
              <a:t> </a:t>
            </a:r>
            <a:r>
              <a:rPr lang="en-US" sz="1350" dirty="0" err="1"/>
              <a:t>pengesat</a:t>
            </a:r>
            <a:r>
              <a:rPr lang="en-US" sz="1350" dirty="0"/>
              <a:t> </a:t>
            </a:r>
            <a:r>
              <a:rPr lang="en-US" sz="1350" dirty="0" err="1"/>
              <a:t>dëmtuese</a:t>
            </a:r>
            <a:r>
              <a:rPr lang="en-US" sz="1350" dirty="0"/>
              <a:t> me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cilat</a:t>
            </a:r>
            <a:r>
              <a:rPr lang="en-US" sz="1350" dirty="0"/>
              <a:t> </a:t>
            </a:r>
            <a:r>
              <a:rPr lang="en-US" sz="1350" dirty="0" err="1"/>
              <a:t>jemi</a:t>
            </a:r>
            <a:r>
              <a:rPr lang="en-US" sz="1350" dirty="0"/>
              <a:t> </a:t>
            </a:r>
            <a:r>
              <a:rPr lang="en-US" sz="1350" dirty="0" err="1"/>
              <a:t>përballur</a:t>
            </a:r>
            <a:r>
              <a:rPr lang="en-US" sz="1350" dirty="0"/>
              <a:t> </a:t>
            </a:r>
            <a:r>
              <a:rPr lang="en-US" sz="1350" dirty="0" err="1"/>
              <a:t>në</a:t>
            </a:r>
            <a:r>
              <a:rPr lang="en-US" sz="1350" dirty="0"/>
              <a:t> </a:t>
            </a:r>
            <a:r>
              <a:rPr lang="en-US" sz="1350" dirty="0" err="1"/>
              <a:t>shoqëri</a:t>
            </a:r>
            <a:r>
              <a:rPr lang="en-US" sz="1350" dirty="0"/>
              <a:t>” (Oliver, 2013).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6D5BA68-E95D-69F0-3729-E931B3AB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F07E96-79EE-D22A-BAB5-8A2C1331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5933079-153D-F1CE-46EA-E829DC32C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0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8030" y="1196752"/>
            <a:ext cx="7615940" cy="1033172"/>
          </a:xfrm>
        </p:spPr>
        <p:txBody>
          <a:bodyPr/>
          <a:lstStyle/>
          <a:p>
            <a:pPr algn="ctr"/>
            <a:r>
              <a:rPr lang="en-US" sz="3300" dirty="0" err="1">
                <a:solidFill>
                  <a:srgbClr val="7030A0"/>
                </a:solidFill>
              </a:rPr>
              <a:t>Gjithëpërfshirja</a:t>
            </a:r>
            <a:r>
              <a:rPr lang="en-US" sz="3300" dirty="0">
                <a:solidFill>
                  <a:srgbClr val="7030A0"/>
                </a:solidFill>
              </a:rPr>
              <a:t> </a:t>
            </a:r>
            <a:r>
              <a:rPr lang="en-US" sz="3300" dirty="0" err="1">
                <a:solidFill>
                  <a:srgbClr val="7030A0"/>
                </a:solidFill>
              </a:rPr>
              <a:t>sociale</a:t>
            </a:r>
            <a:r>
              <a:rPr lang="en-US" sz="3300" dirty="0">
                <a:solidFill>
                  <a:schemeClr val="bg2"/>
                </a:solidFill>
              </a:rPr>
              <a:t/>
            </a:r>
            <a:br>
              <a:rPr lang="en-US" sz="3300" dirty="0">
                <a:solidFill>
                  <a:schemeClr val="bg2"/>
                </a:solidFill>
              </a:rPr>
            </a:b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4"/>
          </p:nvPr>
        </p:nvSpPr>
        <p:spPr>
          <a:xfrm>
            <a:off x="2063552" y="1897230"/>
            <a:ext cx="8208912" cy="3836026"/>
          </a:xfrm>
        </p:spPr>
        <p:txBody>
          <a:bodyPr>
            <a:no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Pengesat</a:t>
            </a:r>
            <a:r>
              <a:rPr lang="en-US" sz="1700" dirty="0"/>
              <a:t> </a:t>
            </a:r>
            <a:r>
              <a:rPr lang="en-US" sz="1700" dirty="0" err="1"/>
              <a:t>janë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mjedis</a:t>
            </a:r>
            <a:r>
              <a:rPr lang="en-US" sz="1700" dirty="0"/>
              <a:t>. </a:t>
            </a:r>
          </a:p>
          <a:p>
            <a:pPr lvl="1" indent="0" algn="just">
              <a:buNone/>
            </a:pPr>
            <a:r>
              <a:rPr lang="en-US" sz="1700" dirty="0"/>
              <a:t>“Neve </a:t>
            </a:r>
            <a:r>
              <a:rPr lang="en-US" sz="1700" dirty="0" err="1"/>
              <a:t>nuk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bëjnë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paaftë</a:t>
            </a:r>
            <a:r>
              <a:rPr lang="en-US" sz="1700" dirty="0"/>
              <a:t> </a:t>
            </a:r>
            <a:r>
              <a:rPr lang="en-US" sz="1700" dirty="0" err="1"/>
              <a:t>dëmtimet</a:t>
            </a:r>
            <a:r>
              <a:rPr lang="en-US" sz="1700" dirty="0"/>
              <a:t> </a:t>
            </a:r>
            <a:r>
              <a:rPr lang="en-US" sz="1700" dirty="0" err="1"/>
              <a:t>tona</a:t>
            </a:r>
            <a:r>
              <a:rPr lang="en-US" sz="1700" dirty="0"/>
              <a:t>,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pengesat</a:t>
            </a:r>
            <a:r>
              <a:rPr lang="en-US" sz="1700" dirty="0"/>
              <a:t> </a:t>
            </a:r>
            <a:r>
              <a:rPr lang="en-US" sz="1700" dirty="0" err="1"/>
              <a:t>dëmtuese</a:t>
            </a:r>
            <a:r>
              <a:rPr lang="en-US" sz="1700" dirty="0"/>
              <a:t> me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cilat</a:t>
            </a:r>
            <a:r>
              <a:rPr lang="en-US" sz="1700" dirty="0"/>
              <a:t> </a:t>
            </a:r>
            <a:r>
              <a:rPr lang="en-US" sz="1700" dirty="0" err="1"/>
              <a:t>përballemi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shoqëri</a:t>
            </a:r>
            <a:r>
              <a:rPr lang="en-US" sz="1700" dirty="0"/>
              <a:t>”. </a:t>
            </a:r>
          </a:p>
          <a:p>
            <a:pPr lvl="1" indent="0" algn="just">
              <a:buNone/>
            </a:pPr>
            <a:r>
              <a:rPr lang="en-US" sz="1700" dirty="0"/>
              <a:t>(Oliver, 2013)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Gjithëpërfshirja</a:t>
            </a:r>
            <a:r>
              <a:rPr lang="en-US" sz="1700" dirty="0"/>
              <a:t> </a:t>
            </a:r>
            <a:r>
              <a:rPr lang="en-US" sz="1700" dirty="0" err="1"/>
              <a:t>është</a:t>
            </a:r>
            <a:r>
              <a:rPr lang="en-US" sz="1700" dirty="0"/>
              <a:t> </a:t>
            </a:r>
            <a:r>
              <a:rPr lang="en-US" sz="1700" dirty="0" err="1"/>
              <a:t>tregues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përfshirjes</a:t>
            </a:r>
            <a:r>
              <a:rPr lang="en-US" sz="1700" dirty="0"/>
              <a:t> </a:t>
            </a:r>
            <a:r>
              <a:rPr lang="en-US" sz="1700" dirty="0" err="1"/>
              <a:t>së</a:t>
            </a:r>
            <a:r>
              <a:rPr lang="en-US" sz="1700" dirty="0"/>
              <a:t> </a:t>
            </a:r>
            <a:r>
              <a:rPr lang="en-US" sz="1700" dirty="0" err="1"/>
              <a:t>individëve</a:t>
            </a:r>
            <a:r>
              <a:rPr lang="en-US" sz="1700" dirty="0"/>
              <a:t> me </a:t>
            </a:r>
            <a:r>
              <a:rPr lang="en-US" sz="1700" dirty="0" err="1"/>
              <a:t>nevoja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posa</a:t>
            </a:r>
            <a:r>
              <a:rPr lang="en-US" sz="1700" dirty="0"/>
              <a:t>]me,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dallimeve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takon</a:t>
            </a:r>
            <a:r>
              <a:rPr lang="en-US" sz="1700" dirty="0"/>
              <a:t> </a:t>
            </a:r>
            <a:r>
              <a:rPr lang="en-US" sz="1700" dirty="0" err="1"/>
              <a:t>gjinisë</a:t>
            </a:r>
            <a:r>
              <a:rPr lang="en-US" sz="1700" dirty="0"/>
              <a:t>, </a:t>
            </a:r>
            <a:r>
              <a:rPr lang="en-US" sz="1700" dirty="0" err="1"/>
              <a:t>përkatësisë</a:t>
            </a:r>
            <a:r>
              <a:rPr lang="en-US" sz="1700" dirty="0"/>
              <a:t> </a:t>
            </a:r>
            <a:r>
              <a:rPr lang="en-US" sz="1700" dirty="0" err="1"/>
              <a:t>etnike</a:t>
            </a:r>
            <a:r>
              <a:rPr lang="en-US" sz="1700" dirty="0"/>
              <a:t>, </a:t>
            </a:r>
            <a:r>
              <a:rPr lang="en-US" sz="1700" dirty="0" err="1"/>
              <a:t>kulturës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klasës</a:t>
            </a:r>
            <a:r>
              <a:rPr lang="en-US" sz="1700" dirty="0"/>
              <a:t> </a:t>
            </a:r>
            <a:r>
              <a:rPr lang="en-US" sz="1700" dirty="0" err="1"/>
              <a:t>shoqërore</a:t>
            </a:r>
            <a:r>
              <a:rPr lang="en-US" sz="1700" dirty="0"/>
              <a:t> (p.sh.: Ainscow et al., 2006; </a:t>
            </a:r>
            <a:r>
              <a:rPr lang="en-US" sz="1700" dirty="0" err="1"/>
              <a:t>Forlin</a:t>
            </a:r>
            <a:r>
              <a:rPr lang="en-US" sz="1700" dirty="0"/>
              <a:t>, 2010; Mäkinen &amp; Mäkinen, 2011; </a:t>
            </a:r>
            <a:r>
              <a:rPr lang="en-US" sz="1700" dirty="0" err="1"/>
              <a:t>Väyrynen</a:t>
            </a:r>
            <a:r>
              <a:rPr lang="en-US" sz="1700" dirty="0"/>
              <a:t> &amp; </a:t>
            </a:r>
            <a:r>
              <a:rPr lang="en-US" sz="1700" dirty="0" err="1"/>
              <a:t>Paksuniemi</a:t>
            </a:r>
            <a:r>
              <a:rPr lang="en-US" sz="1700" dirty="0"/>
              <a:t>, 2020).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Njerëzit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bëjnë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paaftë</a:t>
            </a:r>
            <a:r>
              <a:rPr lang="en-US" sz="1700" dirty="0"/>
              <a:t> </a:t>
            </a:r>
            <a:r>
              <a:rPr lang="en-US" sz="1700" dirty="0" err="1"/>
              <a:t>mjedisi</a:t>
            </a:r>
            <a:r>
              <a:rPr lang="en-US" sz="1700" dirty="0"/>
              <a:t>, </a:t>
            </a:r>
            <a:r>
              <a:rPr lang="en-US" sz="1700" dirty="0" err="1"/>
              <a:t>qëndrimet</a:t>
            </a:r>
            <a:r>
              <a:rPr lang="en-US" sz="1700" dirty="0"/>
              <a:t> e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tjerëve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politikat</a:t>
            </a:r>
            <a:r>
              <a:rPr lang="en-US" sz="1700" dirty="0"/>
              <a:t>, </a:t>
            </a:r>
            <a:r>
              <a:rPr lang="en-US" sz="1700" dirty="0" err="1"/>
              <a:t>praktikat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organizatat</a:t>
            </a:r>
            <a:r>
              <a:rPr lang="en-US" sz="1700" dirty="0"/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Gjithëpërfshirja</a:t>
            </a:r>
            <a:r>
              <a:rPr lang="en-US" sz="1700" dirty="0"/>
              <a:t> </a:t>
            </a:r>
            <a:r>
              <a:rPr lang="en-US" sz="1700" dirty="0" err="1"/>
              <a:t>është</a:t>
            </a:r>
            <a:r>
              <a:rPr lang="en-US" sz="1700" dirty="0"/>
              <a:t> </a:t>
            </a:r>
            <a:r>
              <a:rPr lang="en-US" sz="1700" dirty="0" err="1"/>
              <a:t>një</a:t>
            </a:r>
            <a:r>
              <a:rPr lang="en-US" sz="1700" dirty="0"/>
              <a:t> </a:t>
            </a:r>
            <a:r>
              <a:rPr lang="en-US" sz="1700" dirty="0" err="1"/>
              <a:t>proces</a:t>
            </a:r>
            <a:r>
              <a:rPr lang="en-US" sz="1700" dirty="0"/>
              <a:t> </a:t>
            </a:r>
            <a:r>
              <a:rPr lang="en-US" sz="1700" dirty="0" err="1"/>
              <a:t>që</a:t>
            </a:r>
            <a:r>
              <a:rPr lang="en-US" sz="1700" dirty="0"/>
              <a:t> do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1700" dirty="0" err="1"/>
              <a:t>ojë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pjesëmarrjen</a:t>
            </a:r>
            <a:r>
              <a:rPr lang="en-US" sz="1700" dirty="0"/>
              <a:t> e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gjithë</a:t>
            </a:r>
            <a:r>
              <a:rPr lang="en-US" sz="1700" dirty="0"/>
              <a:t> </a:t>
            </a:r>
            <a:r>
              <a:rPr lang="en-US" sz="1700" dirty="0" err="1"/>
              <a:t>atyre</a:t>
            </a:r>
            <a:r>
              <a:rPr lang="en-US" sz="1700" dirty="0"/>
              <a:t> </a:t>
            </a:r>
            <a:r>
              <a:rPr lang="en-US" sz="1700" dirty="0" err="1"/>
              <a:t>që</a:t>
            </a:r>
            <a:r>
              <a:rPr lang="en-US" sz="1700" dirty="0"/>
              <a:t> </a:t>
            </a:r>
            <a:r>
              <a:rPr lang="en-US" sz="1700" dirty="0" err="1"/>
              <a:t>mësojnë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programin</a:t>
            </a:r>
            <a:r>
              <a:rPr lang="en-US" sz="1700" dirty="0"/>
              <a:t> </a:t>
            </a:r>
            <a:r>
              <a:rPr lang="en-US" sz="1700" dirty="0" err="1"/>
              <a:t>shkollor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jetën</a:t>
            </a:r>
            <a:r>
              <a:rPr lang="en-US" sz="1700" dirty="0"/>
              <a:t> </a:t>
            </a:r>
            <a:r>
              <a:rPr lang="en-US" sz="1700" dirty="0" err="1"/>
              <a:t>shoqërore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gjitha</a:t>
            </a:r>
            <a:r>
              <a:rPr lang="en-US" sz="1700" dirty="0"/>
              <a:t> </a:t>
            </a:r>
            <a:r>
              <a:rPr lang="en-US" sz="1700" dirty="0" err="1"/>
              <a:t>strukturave</a:t>
            </a:r>
            <a:r>
              <a:rPr lang="en-US" sz="1700" dirty="0"/>
              <a:t> </a:t>
            </a:r>
            <a:r>
              <a:rPr lang="en-US" sz="1700" dirty="0" err="1"/>
              <a:t>ku</a:t>
            </a:r>
            <a:r>
              <a:rPr lang="en-US" sz="1700" dirty="0"/>
              <a:t> </a:t>
            </a:r>
            <a:r>
              <a:rPr lang="en-US" sz="1700" dirty="0" err="1"/>
              <a:t>bëhet</a:t>
            </a:r>
            <a:r>
              <a:rPr lang="en-US" sz="1700" dirty="0"/>
              <a:t> </a:t>
            </a:r>
            <a:r>
              <a:rPr lang="en-US" sz="1700" dirty="0" err="1"/>
              <a:t>mësim</a:t>
            </a:r>
            <a:r>
              <a:rPr lang="en-US" sz="1700" dirty="0"/>
              <a:t>. 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Arsimi</a:t>
            </a:r>
            <a:r>
              <a:rPr lang="en-US" sz="1700" dirty="0"/>
              <a:t> </a:t>
            </a:r>
            <a:r>
              <a:rPr lang="en-US" sz="1700" dirty="0" err="1"/>
              <a:t>gjithëpërfshirës</a:t>
            </a:r>
            <a:r>
              <a:rPr lang="en-US" sz="1700" dirty="0"/>
              <a:t> </a:t>
            </a:r>
            <a:r>
              <a:rPr lang="en-US" sz="1700" dirty="0" err="1"/>
              <a:t>lidhet</a:t>
            </a:r>
            <a:r>
              <a:rPr lang="en-US" sz="1700" dirty="0"/>
              <a:t> me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mësuarit</a:t>
            </a:r>
            <a:r>
              <a:rPr lang="en-US" sz="1700" dirty="0"/>
              <a:t> </a:t>
            </a:r>
            <a:r>
              <a:rPr lang="en-US" sz="1700" dirty="0" err="1"/>
              <a:t>që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bashkëjetohet</a:t>
            </a:r>
            <a:r>
              <a:rPr lang="en-US" sz="1700" dirty="0"/>
              <a:t> me </a:t>
            </a:r>
            <a:r>
              <a:rPr lang="en-US" sz="1700" dirty="0" err="1"/>
              <a:t>diversitetin</a:t>
            </a:r>
            <a:r>
              <a:rPr lang="en-US" sz="1700" dirty="0"/>
              <a:t> jo </a:t>
            </a:r>
            <a:r>
              <a:rPr lang="en-US" sz="1700" dirty="0" err="1"/>
              <a:t>si</a:t>
            </a:r>
            <a:r>
              <a:rPr lang="en-US" sz="1700" dirty="0"/>
              <a:t> problem, </a:t>
            </a:r>
            <a:r>
              <a:rPr lang="en-US" sz="1700" dirty="0" err="1"/>
              <a:t>që</a:t>
            </a:r>
            <a:r>
              <a:rPr lang="en-US" sz="1700" dirty="0"/>
              <a:t> </a:t>
            </a:r>
            <a:r>
              <a:rPr lang="en-US" sz="1700" dirty="0" err="1"/>
              <a:t>duhet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zgjidhet</a:t>
            </a:r>
            <a:r>
              <a:rPr lang="en-US" sz="1700" dirty="0"/>
              <a:t>,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një</a:t>
            </a:r>
            <a:r>
              <a:rPr lang="en-US" sz="1700" dirty="0"/>
              <a:t> </a:t>
            </a:r>
            <a:r>
              <a:rPr lang="en-US" sz="1700" dirty="0" err="1"/>
              <a:t>mundësi</a:t>
            </a:r>
            <a:r>
              <a:rPr lang="en-US" sz="1700" dirty="0"/>
              <a:t> e </a:t>
            </a:r>
            <a:r>
              <a:rPr lang="en-US" sz="1700" dirty="0" err="1"/>
              <a:t>jashtëzakonshme</a:t>
            </a:r>
            <a:r>
              <a:rPr lang="en-US" sz="1700" dirty="0"/>
              <a:t> e </a:t>
            </a:r>
            <a:r>
              <a:rPr lang="en-US" sz="1700" dirty="0" err="1"/>
              <a:t>arsimit</a:t>
            </a:r>
            <a:r>
              <a:rPr lang="en-US" sz="1700" dirty="0"/>
              <a:t> </a:t>
            </a:r>
            <a:r>
              <a:rPr lang="en-US" sz="1700" dirty="0" err="1"/>
              <a:t>krijues</a:t>
            </a:r>
            <a:r>
              <a:rPr lang="en-US" sz="1700" dirty="0"/>
              <a:t>.  (</a:t>
            </a:r>
            <a:r>
              <a:rPr lang="en-US" sz="1700" dirty="0" err="1"/>
              <a:t>Zoniou-Sideri</a:t>
            </a:r>
            <a:r>
              <a:rPr lang="en-US" sz="1700" dirty="0"/>
              <a:t>, 2000) </a:t>
            </a:r>
            <a:endParaRPr lang="el-GR" sz="1700" b="1" dirty="0">
              <a:solidFill>
                <a:schemeClr val="bg2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6361357-5A92-0F21-44C4-9CA7E983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94724B-1324-32ED-0065-2681105C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C02A8E7-11D2-1C91-43F4-AD23ACE72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73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F2F0-20FF-430B-97A7-95E113243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41967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Axhenda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D3C79-DF22-4830-B2E2-0C5DF3C4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60026"/>
            <a:ext cx="8229600" cy="38012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200" b="1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fi-FI" b="1" dirty="0"/>
              <a:t>Hyrje dhe nxemje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i-FI" b="1" dirty="0"/>
              <a:t>Përkufizimi teorik i gjithëpërfshirjes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i-FI" dirty="0"/>
              <a:t>Nga ve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dirty="0"/>
              <a:t>imi tek gjithëpërfshirja sociale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i-FI" dirty="0"/>
              <a:t>Si do të zbatohet arsimi gjithëpërfshirës? 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fi-FI" b="1" dirty="0"/>
          </a:p>
          <a:p>
            <a:pPr marL="0" indent="0">
              <a:buNone/>
            </a:pPr>
            <a:endParaRPr lang="fi-FI" sz="2000" b="1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30D7C17-E4A7-EF77-ABD0-EE17289F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89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910FFF0-87D6-77DD-0993-728755D0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21620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C54BAED-3F42-9AC0-35C9-7196A003E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43873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6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2AEB76-7BF8-4D42-8969-337C49ED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9747"/>
            <a:ext cx="8229600" cy="1194625"/>
          </a:xfrm>
        </p:spPr>
        <p:txBody>
          <a:bodyPr>
            <a:normAutofit/>
          </a:bodyPr>
          <a:lstStyle/>
          <a:p>
            <a:pPr algn="ctr"/>
            <a:r>
              <a:rPr lang="fi-FI" sz="2400" b="1" dirty="0"/>
              <a:t>Ideja e gjithë kësaj është që gjithkush të ndihmohet që të gjejë mënyrën e vet të të mësuarit</a:t>
            </a:r>
            <a:br>
              <a:rPr lang="fi-FI" sz="2400" b="1" dirty="0"/>
            </a:br>
            <a:endParaRPr lang="fi-FI" sz="2400" b="1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EF3E32C7-CC5A-4683-8F74-775522EAE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69356"/>
            <a:ext cx="8229600" cy="2733174"/>
          </a:xfrm>
        </p:spPr>
        <p:txBody>
          <a:bodyPr/>
          <a:lstStyle/>
          <a:p>
            <a:pPr marL="0" indent="0" algn="ctr">
              <a:buNone/>
            </a:pPr>
            <a:endParaRPr lang="fi-FI" sz="2400" b="1" dirty="0"/>
          </a:p>
          <a:p>
            <a:pPr marL="0" indent="0" algn="ctr">
              <a:buNone/>
            </a:pPr>
            <a:endParaRPr lang="fi-FI" sz="21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9F836-0002-41AE-9F70-C13FED46F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442" y="2388870"/>
            <a:ext cx="5162236" cy="3303270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29C81E9-E3E5-BD2D-2253-F7F79450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D1E416-1B48-5B56-2558-F94B17CF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DDFEEA5-00F3-7270-6C82-A2BA444F7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1AEA51F-77F6-DD20-AF22-7A1EB4EA5F27}"/>
              </a:ext>
            </a:extLst>
          </p:cNvPr>
          <p:cNvSpPr txBox="1">
            <a:spLocks/>
          </p:cNvSpPr>
          <p:nvPr/>
        </p:nvSpPr>
        <p:spPr>
          <a:xfrm>
            <a:off x="2351584" y="6439302"/>
            <a:ext cx="3086100" cy="230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>
                <a:solidFill>
                  <a:srgbClr val="4E008E"/>
                </a:solidFill>
              </a:rPr>
              <a:t>S4 BE për Arsimin Gjithëpërfshirës</a:t>
            </a:r>
            <a:endParaRPr lang="fi-FI" sz="10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5"/>
    </mc:Choice>
    <mc:Fallback xmlns="">
      <p:transition spd="slow" advTm="1956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F43B-C962-40D8-BFB3-51B6232A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732" y="1541042"/>
            <a:ext cx="7886700" cy="936104"/>
          </a:xfrm>
        </p:spPr>
        <p:txBody>
          <a:bodyPr anchor="t">
            <a:normAutofit/>
          </a:bodyPr>
          <a:lstStyle/>
          <a:p>
            <a:r>
              <a:rPr lang="fi-FI" sz="2800" b="1" dirty="0">
                <a:solidFill>
                  <a:schemeClr val="accent4">
                    <a:lumMod val="75000"/>
                  </a:schemeClr>
                </a:solidFill>
              </a:rPr>
              <a:t>Si do të zbatohet arsimi gjithëpërfshirës?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9A14B-806D-4D20-0E72-DF98CDAB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48" y="2693170"/>
            <a:ext cx="6207874" cy="2824062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7487887-6A8B-7F30-50B0-B6BD5F13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0EDB6F-B50D-476B-7FE8-8564A3FE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FA8A128-8A5C-63ED-BBEF-B6AEA3792E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2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68760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700" dirty="0" smtClean="0">
                <a:solidFill>
                  <a:srgbClr val="7030A0"/>
                </a:solidFill>
              </a:rPr>
              <a:t>Diskutoni </a:t>
            </a:r>
            <a:r>
              <a:rPr lang="fi-FI" sz="3700" dirty="0">
                <a:solidFill>
                  <a:srgbClr val="7030A0"/>
                </a:solidFill>
              </a:rPr>
              <a:t>me shokët tuaj të klasës për diversitetin në jetë (reale)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2492896"/>
            <a:ext cx="4038600" cy="38884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None/>
            </a:pPr>
            <a:endParaRPr lang="en-US" altLang="fi-FI" dirty="0"/>
          </a:p>
          <a:p>
            <a:pPr marL="214313" indent="-214313">
              <a:spcBef>
                <a:spcPts val="0"/>
              </a:spcBef>
              <a:spcAft>
                <a:spcPts val="600"/>
              </a:spcAft>
            </a:pPr>
            <a:r>
              <a:rPr lang="en-US" altLang="fi-FI" dirty="0"/>
              <a:t>Si </a:t>
            </a:r>
            <a:r>
              <a:rPr lang="en-US" altLang="fi-FI" dirty="0" err="1"/>
              <a:t>duhet</a:t>
            </a:r>
            <a:r>
              <a:rPr lang="en-US" altLang="fi-FI" dirty="0"/>
              <a:t> </a:t>
            </a:r>
            <a:r>
              <a:rPr lang="en-US" altLang="fi-FI" dirty="0" err="1"/>
              <a:t>të</a:t>
            </a:r>
            <a:r>
              <a:rPr lang="en-US" altLang="fi-FI" dirty="0"/>
              <a:t> </a:t>
            </a:r>
            <a:r>
              <a:rPr lang="en-US" altLang="fi-FI" dirty="0" err="1"/>
              <a:t>përballemi</a:t>
            </a:r>
            <a:r>
              <a:rPr lang="en-US" altLang="fi-FI" dirty="0"/>
              <a:t> me </a:t>
            </a:r>
            <a:r>
              <a:rPr lang="en-US" altLang="fi-FI" dirty="0" err="1"/>
              <a:t>diversitetin</a:t>
            </a:r>
            <a:r>
              <a:rPr lang="en-US" altLang="fi-FI" dirty="0"/>
              <a:t> </a:t>
            </a:r>
            <a:r>
              <a:rPr lang="en-US" altLang="fi-FI" dirty="0" err="1"/>
              <a:t>në</a:t>
            </a:r>
            <a:r>
              <a:rPr lang="en-US" altLang="fi-FI" dirty="0"/>
              <a:t> </a:t>
            </a:r>
            <a:r>
              <a:rPr lang="en-US" altLang="fi-FI" dirty="0" err="1"/>
              <a:t>jetë</a:t>
            </a:r>
            <a:r>
              <a:rPr lang="en-US" altLang="fi-FI" dirty="0"/>
              <a:t>?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endParaRPr lang="en-US" altLang="fi-FI" dirty="0"/>
          </a:p>
          <a:p>
            <a:pPr marL="214313" indent="-214313">
              <a:spcBef>
                <a:spcPts val="0"/>
              </a:spcBef>
              <a:spcAft>
                <a:spcPts val="600"/>
              </a:spcAft>
            </a:pPr>
            <a:r>
              <a:rPr lang="en-US" altLang="fi-FI" dirty="0"/>
              <a:t>Si </a:t>
            </a:r>
            <a:r>
              <a:rPr lang="en-US" altLang="fi-FI" dirty="0" err="1"/>
              <a:t>duhet</a:t>
            </a:r>
            <a:r>
              <a:rPr lang="en-US" altLang="fi-FI" dirty="0"/>
              <a:t> </a:t>
            </a:r>
            <a:r>
              <a:rPr lang="en-US" altLang="fi-FI" dirty="0" err="1"/>
              <a:t>të</a:t>
            </a:r>
            <a:r>
              <a:rPr lang="en-US" altLang="fi-FI" dirty="0"/>
              <a:t> </a:t>
            </a:r>
            <a:r>
              <a:rPr lang="en-US" altLang="fi-FI" dirty="0" err="1"/>
              <a:t>mbështeten</a:t>
            </a:r>
            <a:r>
              <a:rPr lang="en-US" altLang="fi-FI" dirty="0"/>
              <a:t> </a:t>
            </a:r>
            <a:r>
              <a:rPr lang="en-US" altLang="fi-FI" dirty="0" err="1"/>
              <a:t>nxënësit</a:t>
            </a:r>
            <a:r>
              <a:rPr lang="en-US" altLang="fi-FI" dirty="0"/>
              <a:t> me </a:t>
            </a:r>
            <a:r>
              <a:rPr lang="en-US" altLang="fi-FI" dirty="0" err="1"/>
              <a:t>nevoja</a:t>
            </a:r>
            <a:r>
              <a:rPr lang="en-US" altLang="fi-FI" dirty="0"/>
              <a:t> </a:t>
            </a:r>
            <a:r>
              <a:rPr lang="en-US" altLang="fi-FI" dirty="0" err="1"/>
              <a:t>të</a:t>
            </a:r>
            <a:r>
              <a:rPr lang="en-US" altLang="fi-FI" dirty="0"/>
              <a:t> </a:t>
            </a:r>
            <a:r>
              <a:rPr lang="en-US" altLang="fi-FI" dirty="0" err="1"/>
              <a:t>ndryshme</a:t>
            </a:r>
            <a:r>
              <a:rPr lang="en-US" altLang="fi-FI" dirty="0"/>
              <a:t> (</a:t>
            </a:r>
            <a:r>
              <a:rPr lang="en-US" altLang="fi-FI" dirty="0" err="1"/>
              <a:t>shoqërore</a:t>
            </a:r>
            <a:r>
              <a:rPr lang="en-US" altLang="fi-FI" dirty="0"/>
              <a:t>, </a:t>
            </a:r>
            <a:r>
              <a:rPr lang="en-US" altLang="fi-FI" dirty="0" err="1"/>
              <a:t>emocionale</a:t>
            </a:r>
            <a:r>
              <a:rPr lang="en-US" altLang="fi-FI" dirty="0"/>
              <a:t>, </a:t>
            </a:r>
            <a:r>
              <a:rPr lang="en-US" altLang="fi-FI" dirty="0" err="1"/>
              <a:t>motivuese</a:t>
            </a:r>
            <a:r>
              <a:rPr lang="en-US" altLang="fi-FI" dirty="0"/>
              <a:t>, </a:t>
            </a:r>
            <a:r>
              <a:rPr lang="en-US" altLang="fi-FI" dirty="0" err="1"/>
              <a:t>njohëse</a:t>
            </a:r>
            <a:r>
              <a:rPr lang="en-US" altLang="fi-FI" dirty="0"/>
              <a:t>)?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endParaRPr lang="en-US" alt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54707"/>
            <a:ext cx="4038600" cy="3099625"/>
          </a:xfrm>
          <a:prstGeom prst="rect">
            <a:avLst/>
          </a:prstGeom>
          <a:noFill/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C4E2205-C211-F2E2-829C-ABE09923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30EC1-949C-16E8-BE3D-C35E4140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0392761-FB97-EBC9-0122-34A185781C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8151FC-D0C7-F8F2-19BB-A433FAAC98A4}"/>
              </a:ext>
            </a:extLst>
          </p:cNvPr>
          <p:cNvSpPr txBox="1"/>
          <p:nvPr/>
        </p:nvSpPr>
        <p:spPr>
          <a:xfrm>
            <a:off x="6174698" y="2610036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q-A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 një përzgjedhje të drejtë të gjithë duhet të marrin të njëjtin provim: jeni të lutur ta ngjisni atë pemë.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228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0695D3BE-DF1F-4250-8E83-3BEEF6DD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8" y="1445747"/>
            <a:ext cx="8352928" cy="533462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Shkurt: si të bëhet diferencimi</a:t>
            </a:r>
            <a:endParaRPr lang="fi-FI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4394F2D5-05E8-4776-BF2A-C94E71C7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8" y="2156308"/>
            <a:ext cx="8352928" cy="415301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i-FI" dirty="0"/>
              <a:t>Mësuesi duhet ta njohë nxënësin:</a:t>
            </a:r>
          </a:p>
          <a:p>
            <a:pPr marL="0" indent="0">
              <a:buNone/>
            </a:pPr>
            <a:r>
              <a:rPr lang="fi-FI" dirty="0"/>
              <a:t>të dijë si mëson ai ose ajo dhe për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dirty="0"/>
              <a:t>farë lloj mbështetjeje ka nevojë ai ose ajo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…dhe të njohë programin shkollor: përmbajtjen thelbësore, minimumin që ka nevojë një nxënës të mësojë ose të bëjë për të kaluar kursin, </a:t>
            </a:r>
          </a:p>
          <a:p>
            <a:pPr marL="0" indent="0">
              <a:buNone/>
            </a:pPr>
            <a:r>
              <a:rPr lang="fi-FI" dirty="0"/>
              <a:t>dhe, më pas, të gjejë mënyrat më të mira për t’ua mësuar nxënësve këto përmbajtje.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2900" dirty="0"/>
              <a:t>Krijimtaria nevojitet gjithashtu për të bërë modifikimet që janë më mirë për </a:t>
            </a:r>
            <a:r>
              <a:rPr lang="fi-FI" sz="2900" dirty="0">
                <a:cs typeface="Arial" panose="020B0604020202020204" pitchFamily="34" charset="0"/>
              </a:rPr>
              <a:t>ç</a:t>
            </a:r>
            <a:r>
              <a:rPr lang="fi-FI" sz="2900" dirty="0"/>
              <a:t>do individ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1" name="Kuva 10" descr="Käyttäjä">
            <a:extLst>
              <a:ext uri="{FF2B5EF4-FFF2-40B4-BE49-F238E27FC236}">
                <a16:creationId xmlns:a16="http://schemas.microsoft.com/office/drawing/2014/main" id="{DB3C24A4-9FA3-41B8-9A75-817516FC6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58691" y="2630559"/>
            <a:ext cx="1596076" cy="1596076"/>
          </a:xfrm>
          <a:prstGeom prst="rect">
            <a:avLst/>
          </a:prstGeom>
        </p:spPr>
      </p:pic>
      <p:pic>
        <p:nvPicPr>
          <p:cNvPr id="15" name="Kuva 14" descr="Tarkistuslista">
            <a:extLst>
              <a:ext uri="{FF2B5EF4-FFF2-40B4-BE49-F238E27FC236}">
                <a16:creationId xmlns:a16="http://schemas.microsoft.com/office/drawing/2014/main" id="{8186B560-5112-4443-82AE-A0FA31AA5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95245" y="2779031"/>
            <a:ext cx="1447604" cy="1447604"/>
          </a:xfrm>
          <a:prstGeom prst="rect">
            <a:avLst/>
          </a:prstGeom>
        </p:spPr>
      </p:pic>
      <p:sp>
        <p:nvSpPr>
          <p:cNvPr id="16" name="Nuoli: Vasen-oikea 15">
            <a:extLst>
              <a:ext uri="{FF2B5EF4-FFF2-40B4-BE49-F238E27FC236}">
                <a16:creationId xmlns:a16="http://schemas.microsoft.com/office/drawing/2014/main" id="{EB081D7C-2450-43DF-B60B-DE1D7BB1F9D7}"/>
              </a:ext>
            </a:extLst>
          </p:cNvPr>
          <p:cNvSpPr/>
          <p:nvPr/>
        </p:nvSpPr>
        <p:spPr>
          <a:xfrm>
            <a:off x="5173352" y="3212959"/>
            <a:ext cx="1845297" cy="57974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0E452F2-E2E4-A184-926F-040CF0A2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948726-A976-FB45-3ADD-C016EA52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37C262-2577-1CEC-2042-64826E0C53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4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7"/>
    </mc:Choice>
    <mc:Fallback xmlns="">
      <p:transition spd="slow" advTm="4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E1E9FD8B-66CF-44A4-A4E4-E2A7D049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1864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b="1" dirty="0"/>
              <a:t>Diferencimi i arsimimit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CD2175D-2696-45EC-8996-6DDAEB987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7528" y="2207130"/>
            <a:ext cx="4191322" cy="40503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>
              <a:lnSpc>
                <a:spcPct val="90000"/>
              </a:lnSpc>
            </a:pPr>
            <a:r>
              <a:rPr lang="en-US" sz="1400" dirty="0"/>
              <a:t>“</a:t>
            </a:r>
            <a:r>
              <a:rPr lang="en-US" sz="1400" dirty="0" err="1"/>
              <a:t>Diferencimi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arsimimit</a:t>
            </a:r>
            <a:r>
              <a:rPr lang="en-US" sz="1400" dirty="0"/>
              <a:t> </a:t>
            </a:r>
            <a:r>
              <a:rPr lang="en-US" sz="1400" dirty="0" err="1"/>
              <a:t>është</a:t>
            </a:r>
            <a:r>
              <a:rPr lang="en-US" sz="1400" dirty="0"/>
              <a:t> </a:t>
            </a:r>
            <a:r>
              <a:rPr lang="en-US" sz="1400" dirty="0" err="1"/>
              <a:t>një</a:t>
            </a:r>
            <a:r>
              <a:rPr lang="en-US" sz="1400" dirty="0"/>
              <a:t> </a:t>
            </a:r>
            <a:r>
              <a:rPr lang="en-US" sz="1400" dirty="0" err="1"/>
              <a:t>mjet</a:t>
            </a:r>
            <a:r>
              <a:rPr lang="en-US" sz="1400" dirty="0"/>
              <a:t> </a:t>
            </a:r>
            <a:r>
              <a:rPr lang="en-US" sz="1400" dirty="0" err="1"/>
              <a:t>parësor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marrë</a:t>
            </a:r>
            <a:r>
              <a:rPr lang="en-US" sz="1400" dirty="0"/>
              <a:t> </a:t>
            </a:r>
            <a:r>
              <a:rPr lang="en-US" sz="1400" dirty="0" err="1"/>
              <a:t>parasysh</a:t>
            </a:r>
            <a:r>
              <a:rPr lang="en-US" sz="1400" dirty="0"/>
              <a:t> </a:t>
            </a:r>
            <a:r>
              <a:rPr lang="en-US" sz="1400" dirty="0" err="1"/>
              <a:t>nevojat</a:t>
            </a:r>
            <a:r>
              <a:rPr lang="en-US" sz="1400" dirty="0"/>
              <a:t> e </a:t>
            </a:r>
            <a:r>
              <a:rPr lang="en-US" sz="1400" dirty="0" err="1"/>
              <a:t>grupit</a:t>
            </a:r>
            <a:r>
              <a:rPr lang="en-US" sz="1400" dirty="0"/>
              <a:t> </a:t>
            </a:r>
            <a:r>
              <a:rPr lang="en-US" sz="1400" dirty="0" err="1"/>
              <a:t>që</a:t>
            </a:r>
            <a:r>
              <a:rPr lang="en-US" sz="1400" dirty="0"/>
              <a:t> </a:t>
            </a:r>
            <a:r>
              <a:rPr lang="en-US" sz="1400" dirty="0" err="1"/>
              <a:t>merr</a:t>
            </a:r>
            <a:r>
              <a:rPr lang="en-US" sz="1400" dirty="0"/>
              <a:t> </a:t>
            </a:r>
            <a:r>
              <a:rPr lang="en-US" sz="1400" dirty="0" err="1"/>
              <a:t>mësim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diversitetin</a:t>
            </a:r>
            <a:r>
              <a:rPr lang="en-US" sz="1400" dirty="0"/>
              <a:t> e </a:t>
            </a:r>
            <a:r>
              <a:rPr lang="en-US" sz="1400" dirty="0" err="1"/>
              <a:t>nxënësve</a:t>
            </a:r>
            <a:r>
              <a:rPr lang="en-US" sz="1400" dirty="0"/>
              <a:t>, </a:t>
            </a:r>
            <a:r>
              <a:rPr lang="en-US" sz="1400" dirty="0" err="1"/>
              <a:t>që</a:t>
            </a:r>
            <a:r>
              <a:rPr lang="en-US" sz="1400" dirty="0"/>
              <a:t> </a:t>
            </a:r>
            <a:r>
              <a:rPr lang="en-US" sz="1400" dirty="0" err="1"/>
              <a:t>përshkojnë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gjithë</a:t>
            </a:r>
            <a:r>
              <a:rPr lang="en-US" sz="1400" dirty="0"/>
              <a:t> </a:t>
            </a:r>
            <a:r>
              <a:rPr lang="en-US" sz="1400" dirty="0" err="1"/>
              <a:t>shkollimin</a:t>
            </a:r>
            <a:r>
              <a:rPr lang="en-US" sz="1400" dirty="0"/>
              <a:t>.</a:t>
            </a:r>
          </a:p>
          <a:p>
            <a:pPr marL="0" indent="0" algn="just">
              <a:buNone/>
            </a:pPr>
            <a:endParaRPr lang="en-US" sz="1400" dirty="0"/>
          </a:p>
          <a:p>
            <a:pPr algn="just">
              <a:lnSpc>
                <a:spcPct val="90000"/>
              </a:lnSpc>
            </a:pPr>
            <a:r>
              <a:rPr lang="en-US" sz="1400" dirty="0" err="1"/>
              <a:t>Vëmendje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kushtohet</a:t>
            </a:r>
            <a:r>
              <a:rPr lang="en-US" sz="1400" dirty="0"/>
              <a:t> </a:t>
            </a:r>
            <a:r>
              <a:rPr lang="en-US" sz="1400" dirty="0" err="1"/>
              <a:t>mënyrave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mësuarit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ritmeve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punës</a:t>
            </a:r>
            <a:r>
              <a:rPr lang="en-US" sz="1400" dirty="0"/>
              <a:t> </a:t>
            </a:r>
            <a:r>
              <a:rPr lang="en-US" sz="1400" dirty="0" err="1"/>
              <a:t>karakteristike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nxënësit</a:t>
            </a:r>
            <a:r>
              <a:rPr lang="en-US" sz="1400" dirty="0"/>
              <a:t> e </a:t>
            </a:r>
            <a:r>
              <a:rPr lang="en-US" sz="1400" dirty="0" err="1"/>
              <a:t>ndryshëm</a:t>
            </a:r>
            <a:r>
              <a:rPr lang="en-US" sz="1400" dirty="0"/>
              <a:t>, </a:t>
            </a:r>
            <a:r>
              <a:rPr lang="en-US" sz="1400" dirty="0" err="1"/>
              <a:t>aftësive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interesave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ndryshme</a:t>
            </a:r>
            <a:r>
              <a:rPr lang="en-US" sz="1400" dirty="0"/>
              <a:t>,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nevojave</a:t>
            </a:r>
            <a:r>
              <a:rPr lang="en-US" sz="1400" dirty="0"/>
              <a:t> </a:t>
            </a:r>
            <a:r>
              <a:rPr lang="en-US" sz="1400" dirty="0" err="1"/>
              <a:t>emocionale</a:t>
            </a:r>
            <a:r>
              <a:rPr lang="en-US" sz="1400" dirty="0"/>
              <a:t> </a:t>
            </a:r>
            <a:r>
              <a:rPr lang="en-US" sz="1400" dirty="0" err="1"/>
              <a:t>lidhur</a:t>
            </a:r>
            <a:r>
              <a:rPr lang="en-US" sz="1400" dirty="0"/>
              <a:t> me </a:t>
            </a:r>
            <a:r>
              <a:rPr lang="en-US" sz="1400" dirty="0" err="1"/>
              <a:t>vetëvlerësimin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motivimin</a:t>
            </a:r>
            <a:r>
              <a:rPr lang="en-US" sz="1400" dirty="0"/>
              <a:t>. </a:t>
            </a:r>
            <a:r>
              <a:rPr lang="en-US" sz="1400" dirty="0" err="1"/>
              <a:t>Merren</a:t>
            </a:r>
            <a:r>
              <a:rPr lang="en-US" sz="1400" dirty="0"/>
              <a:t>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konsideratë</a:t>
            </a:r>
            <a:r>
              <a:rPr lang="en-US" sz="1400" dirty="0"/>
              <a:t> </a:t>
            </a:r>
            <a:r>
              <a:rPr lang="en-US" sz="1400" dirty="0" err="1"/>
              <a:t>diferencimet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formimet</a:t>
            </a:r>
            <a:r>
              <a:rPr lang="en-US" sz="1400" dirty="0"/>
              <a:t> </a:t>
            </a:r>
            <a:r>
              <a:rPr lang="en-US" sz="1400" dirty="0" err="1"/>
              <a:t>zhvillimore</a:t>
            </a:r>
            <a:r>
              <a:rPr lang="en-US" sz="1400" dirty="0"/>
              <a:t> midis </a:t>
            </a:r>
            <a:r>
              <a:rPr lang="en-US" sz="1400" dirty="0" err="1"/>
              <a:t>vajzave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djemve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midis </a:t>
            </a:r>
            <a:r>
              <a:rPr lang="en-US" sz="1400" dirty="0" err="1"/>
              <a:t>nxënësve</a:t>
            </a:r>
            <a:r>
              <a:rPr lang="en-US" sz="1400" dirty="0"/>
              <a:t> </a:t>
            </a:r>
            <a:r>
              <a:rPr lang="en-US" sz="1400" dirty="0" err="1"/>
              <a:t>individualë</a:t>
            </a:r>
            <a:r>
              <a:rPr lang="en-US" sz="1400" dirty="0"/>
              <a:t>. </a:t>
            </a:r>
          </a:p>
          <a:p>
            <a:pPr marL="0" indent="0" algn="just">
              <a:buNone/>
            </a:pPr>
            <a:endParaRPr lang="en-US" sz="1400" dirty="0"/>
          </a:p>
          <a:p>
            <a:pPr algn="just">
              <a:lnSpc>
                <a:spcPct val="90000"/>
              </a:lnSpc>
            </a:pPr>
            <a:r>
              <a:rPr lang="en-US" sz="1400" dirty="0" err="1"/>
              <a:t>Diferencimi</a:t>
            </a:r>
            <a:r>
              <a:rPr lang="en-US" sz="1400" dirty="0"/>
              <a:t> </a:t>
            </a:r>
            <a:r>
              <a:rPr lang="en-US" sz="1400" dirty="0" err="1"/>
              <a:t>përdoret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ndikuar</a:t>
            </a:r>
            <a:r>
              <a:rPr lang="en-US" sz="1400" dirty="0"/>
              <a:t> </a:t>
            </a:r>
            <a:r>
              <a:rPr lang="en-US" sz="1400" dirty="0" err="1"/>
              <a:t>tek</a:t>
            </a:r>
            <a:r>
              <a:rPr lang="en-US" sz="1400" dirty="0"/>
              <a:t> </a:t>
            </a:r>
            <a:r>
              <a:rPr lang="en-US" sz="1400" dirty="0" err="1"/>
              <a:t>motivimi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mësuar</a:t>
            </a:r>
            <a:r>
              <a:rPr lang="en-US" sz="1400" dirty="0"/>
              <a:t>. </a:t>
            </a:r>
            <a:r>
              <a:rPr lang="en-US" sz="1400" dirty="0" err="1"/>
              <a:t>Diferencimi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arsimimit</a:t>
            </a:r>
            <a:r>
              <a:rPr lang="en-US" sz="1400" dirty="0"/>
              <a:t> </a:t>
            </a:r>
            <a:r>
              <a:rPr lang="en-US" sz="1400" dirty="0" err="1"/>
              <a:t>bën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mundur</a:t>
            </a:r>
            <a:r>
              <a:rPr lang="en-US" sz="1400" dirty="0"/>
              <a:t> </a:t>
            </a:r>
            <a:r>
              <a:rPr lang="en-US" sz="1400" dirty="0" err="1"/>
              <a:t>përballjen</a:t>
            </a:r>
            <a:r>
              <a:rPr lang="en-US" sz="1400" dirty="0"/>
              <a:t> e </a:t>
            </a:r>
            <a:r>
              <a:rPr lang="en-US" sz="1400" dirty="0" err="1"/>
              <a:t>nxënësve</a:t>
            </a:r>
            <a:r>
              <a:rPr lang="en-US" sz="1400" dirty="0"/>
              <a:t> me </a:t>
            </a:r>
            <a:r>
              <a:rPr lang="en-US" sz="1400" dirty="0" err="1"/>
              <a:t>sfida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pajisjen</a:t>
            </a:r>
            <a:r>
              <a:rPr lang="en-US" sz="1400" dirty="0"/>
              <a:t> me </a:t>
            </a:r>
            <a:r>
              <a:rPr lang="en-US" sz="1400" dirty="0" err="1"/>
              <a:t>përvoja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përshtatshme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suksesit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u </a:t>
            </a:r>
            <a:r>
              <a:rPr lang="en-US" sz="1400" dirty="0" err="1"/>
              <a:t>ofron</a:t>
            </a:r>
            <a:r>
              <a:rPr lang="en-US" sz="1400" dirty="0"/>
              <a:t> </a:t>
            </a:r>
            <a:r>
              <a:rPr lang="en-US" sz="1400" dirty="0" err="1"/>
              <a:t>atyre</a:t>
            </a:r>
            <a:r>
              <a:rPr lang="en-US" sz="1400" dirty="0"/>
              <a:t> </a:t>
            </a:r>
            <a:r>
              <a:rPr lang="en-US" sz="1400" dirty="0" err="1"/>
              <a:t>mundësi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zhvilluar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mësuar</a:t>
            </a:r>
            <a:r>
              <a:rPr lang="en-US" sz="1400" dirty="0"/>
              <a:t> </a:t>
            </a:r>
            <a:r>
              <a:rPr lang="en-US" sz="1400" dirty="0" err="1"/>
              <a:t>sipas</a:t>
            </a:r>
            <a:r>
              <a:rPr lang="en-US" sz="1400" dirty="0"/>
              <a:t> </a:t>
            </a:r>
            <a:r>
              <a:rPr lang="en-US" sz="1400" dirty="0" err="1"/>
              <a:t>pikave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tyre</a:t>
            </a:r>
            <a:r>
              <a:rPr lang="en-US" sz="1400" dirty="0"/>
              <a:t> positive.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këtë</a:t>
            </a:r>
            <a:r>
              <a:rPr lang="en-US" sz="1400" dirty="0"/>
              <a:t> </a:t>
            </a:r>
            <a:r>
              <a:rPr lang="en-US" sz="1400" dirty="0" err="1"/>
              <a:t>aspekt</a:t>
            </a:r>
            <a:r>
              <a:rPr lang="en-US" sz="1400" dirty="0"/>
              <a:t>, </a:t>
            </a:r>
            <a:r>
              <a:rPr lang="en-US" sz="1400" dirty="0" err="1"/>
              <a:t>është</a:t>
            </a:r>
            <a:r>
              <a:rPr lang="en-US" sz="1400" dirty="0"/>
              <a:t> e </a:t>
            </a:r>
            <a:r>
              <a:rPr lang="en-US" sz="1400" dirty="0" err="1"/>
              <a:t>rëndësishme</a:t>
            </a:r>
            <a:r>
              <a:rPr lang="en-US" sz="1400" dirty="0"/>
              <a:t> </a:t>
            </a:r>
            <a:r>
              <a:rPr lang="en-US" sz="1400" dirty="0" err="1"/>
              <a:t>që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përdoren</a:t>
            </a:r>
            <a:r>
              <a:rPr lang="en-US" sz="1400" dirty="0"/>
              <a:t> </a:t>
            </a:r>
            <a:r>
              <a:rPr lang="en-US" sz="1400" dirty="0" err="1"/>
              <a:t>aftësitë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interesat</a:t>
            </a:r>
            <a:r>
              <a:rPr lang="en-US" sz="1400" dirty="0"/>
              <a:t> e </a:t>
            </a:r>
            <a:r>
              <a:rPr lang="en-US" sz="1400" dirty="0" err="1"/>
              <a:t>ndryshme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nxënësve</a:t>
            </a:r>
            <a:r>
              <a:rPr lang="en-US" sz="1400" dirty="0"/>
              <a:t>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njëjtin</a:t>
            </a:r>
            <a:r>
              <a:rPr lang="en-US" sz="1400" dirty="0"/>
              <a:t> </a:t>
            </a:r>
            <a:r>
              <a:rPr lang="en-US" sz="1400" dirty="0" err="1"/>
              <a:t>grup</a:t>
            </a:r>
            <a:r>
              <a:rPr lang="en-US" sz="1400" dirty="0"/>
              <a:t> </a:t>
            </a:r>
            <a:r>
              <a:rPr lang="en-US" sz="1400" dirty="0" err="1"/>
              <a:t>që</a:t>
            </a:r>
            <a:r>
              <a:rPr lang="en-US" sz="1400" dirty="0"/>
              <a:t> </a:t>
            </a:r>
            <a:r>
              <a:rPr lang="en-US" sz="1400" dirty="0" err="1"/>
              <a:t>merr</a:t>
            </a:r>
            <a:r>
              <a:rPr lang="en-US" sz="1400" dirty="0"/>
              <a:t> </a:t>
            </a:r>
            <a:r>
              <a:rPr lang="en-US" sz="1400" dirty="0" err="1"/>
              <a:t>mësim</a:t>
            </a:r>
            <a:r>
              <a:rPr lang="en-US" sz="1400" dirty="0"/>
              <a:t>.”   </a:t>
            </a:r>
          </a:p>
        </p:txBody>
      </p:sp>
      <p:pic>
        <p:nvPicPr>
          <p:cNvPr id="9" name="Picture 8" descr="Toy plastic numbers">
            <a:extLst>
              <a:ext uri="{FF2B5EF4-FFF2-40B4-BE49-F238E27FC236}">
                <a16:creationId xmlns:a16="http://schemas.microsoft.com/office/drawing/2014/main" id="{B6D6AEE8-3F17-7E2D-D55F-433CF3259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30" r="25890"/>
          <a:stretch/>
        </p:blipFill>
        <p:spPr>
          <a:xfrm>
            <a:off x="6153150" y="2207130"/>
            <a:ext cx="3886200" cy="3958174"/>
          </a:xfrm>
          <a:prstGeom prst="rect">
            <a:avLst/>
          </a:prstGeom>
          <a:noFill/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A23AA9C-54A7-49EF-84BD-1B14D9F17E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4183785" y="6257523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9AC9C5E4-DD34-409E-9E11-89682544FB1A}" type="slidenum">
              <a:rPr lang="fi-FI" smtClean="0"/>
              <a:pPr>
                <a:spcAft>
                  <a:spcPts val="600"/>
                </a:spcAft>
                <a:defRPr/>
              </a:pPr>
              <a:t>24</a:t>
            </a:fld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E0301ED-9BAF-5426-03E7-699B2819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4E916E-F6B4-EDB3-4796-5D6D1435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EC05B14-D386-24B7-A234-7503EC185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9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0"/>
    </mc:Choice>
    <mc:Fallback xmlns="">
      <p:transition spd="slow" advTm="9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72ACFBCE-082E-4596-9A46-42314E6A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338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az-Cyrl-AZ" sz="3600" b="1" dirty="0"/>
              <a:t>Ҫ</a:t>
            </a:r>
            <a:r>
              <a:rPr lang="fi-FI" sz="3600" b="1" dirty="0"/>
              <a:t>farë është diferencimi? </a:t>
            </a:r>
            <a:br>
              <a:rPr lang="fi-FI" sz="3600" b="1" dirty="0"/>
            </a:br>
            <a:r>
              <a:rPr lang="fi-FI" sz="3600" b="1" dirty="0"/>
              <a:t>Si duhet të diferencohet arsimimi? </a:t>
            </a:r>
            <a:r>
              <a:rPr lang="fi-FI" sz="3600" dirty="0"/>
              <a:t>(1)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45ED41DA-AC24-449B-81DD-AA142BFC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392288"/>
            <a:ext cx="8229600" cy="398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1800" dirty="0"/>
              <a:t>“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tre</a:t>
            </a:r>
            <a:r>
              <a:rPr lang="en-US" sz="1800" dirty="0"/>
              <a:t> </a:t>
            </a:r>
            <a:r>
              <a:rPr lang="en-US" sz="1800" dirty="0" err="1"/>
              <a:t>dimensionet</a:t>
            </a:r>
            <a:r>
              <a:rPr lang="en-US" sz="1800" dirty="0"/>
              <a:t> </a:t>
            </a:r>
            <a:r>
              <a:rPr lang="en-US" sz="1800" dirty="0" err="1"/>
              <a:t>kryesore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diferencimit</a:t>
            </a:r>
            <a:r>
              <a:rPr lang="en-US" sz="1800" dirty="0"/>
              <a:t> </a:t>
            </a:r>
            <a:r>
              <a:rPr lang="en-US" sz="1800" dirty="0" err="1"/>
              <a:t>lidhen</a:t>
            </a:r>
            <a:r>
              <a:rPr lang="en-US" sz="1800" dirty="0"/>
              <a:t> me</a:t>
            </a:r>
          </a:p>
          <a:p>
            <a:pPr marL="0" indent="0" algn="just">
              <a:buNone/>
            </a:pPr>
            <a:r>
              <a:rPr lang="en-US" sz="1800" b="1" dirty="0" err="1"/>
              <a:t>ndryshimet</a:t>
            </a:r>
            <a:r>
              <a:rPr lang="en-US" sz="1800" b="1" dirty="0"/>
              <a:t> </a:t>
            </a:r>
            <a:r>
              <a:rPr lang="en-US" sz="1800" b="1" dirty="0" err="1"/>
              <a:t>në</a:t>
            </a:r>
            <a:r>
              <a:rPr lang="en-US" sz="1800" b="1" dirty="0"/>
              <a:t> </a:t>
            </a:r>
            <a:r>
              <a:rPr lang="en-US" sz="1800" b="1" dirty="0" err="1"/>
              <a:t>shkallën</a:t>
            </a:r>
            <a:r>
              <a:rPr lang="en-US" sz="1800" b="1" dirty="0"/>
              <a:t> </a:t>
            </a:r>
            <a:r>
              <a:rPr lang="en-US" sz="1800" b="1" dirty="0" err="1"/>
              <a:t>dhe</a:t>
            </a:r>
            <a:r>
              <a:rPr lang="en-US" sz="1800" b="1" dirty="0"/>
              <a:t> </a:t>
            </a:r>
            <a:r>
              <a:rPr lang="en-US" sz="1800" b="1" dirty="0" err="1"/>
              <a:t>thellësinë</a:t>
            </a:r>
            <a:r>
              <a:rPr lang="en-US" sz="1800" b="1" dirty="0"/>
              <a:t> e </a:t>
            </a:r>
            <a:r>
              <a:rPr lang="en-US" sz="1800" b="1" dirty="0" err="1"/>
              <a:t>studimeve</a:t>
            </a:r>
            <a:r>
              <a:rPr lang="en-US" sz="1800" b="1" dirty="0"/>
              <a:t> </a:t>
            </a:r>
            <a:r>
              <a:rPr lang="en-US" sz="1800" b="1" dirty="0" err="1"/>
              <a:t>dhe</a:t>
            </a:r>
            <a:r>
              <a:rPr lang="en-US" sz="1800" b="1" dirty="0"/>
              <a:t> </a:t>
            </a:r>
            <a:r>
              <a:rPr lang="en-US" sz="1800" b="1" dirty="0" err="1"/>
              <a:t>ritmit</a:t>
            </a:r>
            <a:r>
              <a:rPr lang="en-US" sz="1800" b="1" dirty="0"/>
              <a:t> </a:t>
            </a:r>
            <a:r>
              <a:rPr lang="en-US" sz="1800" b="1" dirty="0" err="1"/>
              <a:t>të</a:t>
            </a:r>
            <a:r>
              <a:rPr lang="en-US" sz="1800" b="1" dirty="0"/>
              <a:t> </a:t>
            </a:r>
            <a:r>
              <a:rPr lang="en-US" sz="1800" b="1" dirty="0" err="1"/>
              <a:t>përparimit</a:t>
            </a:r>
            <a:r>
              <a:rPr lang="en-US" sz="1800" b="1" dirty="0"/>
              <a:t> </a:t>
            </a:r>
            <a:r>
              <a:rPr lang="en-US" sz="1800" b="1" dirty="0" err="1"/>
              <a:t>në</a:t>
            </a:r>
            <a:r>
              <a:rPr lang="en-US" sz="1800" b="1" dirty="0"/>
              <a:t> </a:t>
            </a:r>
            <a:r>
              <a:rPr lang="en-US" sz="1800" b="1" dirty="0" err="1"/>
              <a:t>studime</a:t>
            </a:r>
            <a:r>
              <a:rPr lang="en-US" sz="1800" dirty="0"/>
              <a:t>”.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               </a:t>
            </a:r>
            <a:r>
              <a:rPr lang="en-US" sz="1800" err="1"/>
              <a:t>Mësuesi</a:t>
            </a:r>
            <a:r>
              <a:rPr lang="en-US" sz="1800" dirty="0"/>
              <a:t> </a:t>
            </a:r>
            <a:r>
              <a:rPr lang="en-US" sz="1800" err="1"/>
              <a:t>duhet</a:t>
            </a:r>
            <a:r>
              <a:rPr lang="en-US" sz="1800" dirty="0"/>
              <a:t> ta </a:t>
            </a:r>
            <a:r>
              <a:rPr lang="en-US" sz="1800" err="1"/>
              <a:t>njohë</a:t>
            </a:r>
            <a:r>
              <a:rPr lang="en-US" sz="1800" dirty="0"/>
              <a:t> </a:t>
            </a:r>
            <a:r>
              <a:rPr lang="en-US" sz="1800" err="1"/>
              <a:t>programin</a:t>
            </a:r>
            <a:r>
              <a:rPr lang="en-US" sz="1800" dirty="0"/>
              <a:t> </a:t>
            </a:r>
            <a:r>
              <a:rPr lang="en-US" sz="1800" err="1"/>
              <a:t>shkollor</a:t>
            </a:r>
            <a:r>
              <a:rPr lang="en-US" sz="1800" dirty="0"/>
              <a:t> </a:t>
            </a:r>
            <a:r>
              <a:rPr lang="en-US" sz="1800" err="1"/>
              <a:t>mjaft</a:t>
            </a:r>
            <a:r>
              <a:rPr lang="en-US" sz="1800" dirty="0"/>
              <a:t> </a:t>
            </a:r>
            <a:r>
              <a:rPr lang="en-US" sz="1800" err="1"/>
              <a:t>mirë</a:t>
            </a:r>
            <a:r>
              <a:rPr lang="en-US" sz="1800" dirty="0"/>
              <a:t> </a:t>
            </a:r>
            <a:r>
              <a:rPr lang="en-US" sz="1800" err="1"/>
              <a:t>që</a:t>
            </a:r>
            <a:r>
              <a:rPr lang="en-US" sz="1800" dirty="0"/>
              <a:t> </a:t>
            </a:r>
            <a:r>
              <a:rPr lang="en-US" sz="1800" err="1"/>
              <a:t>të</a:t>
            </a:r>
            <a:r>
              <a:rPr lang="en-US" sz="1800" dirty="0"/>
              <a:t> </a:t>
            </a:r>
            <a:r>
              <a:rPr lang="en-US" sz="1800" err="1"/>
              <a:t>jetë</a:t>
            </a:r>
            <a:r>
              <a:rPr lang="en-US" sz="1800" dirty="0"/>
              <a:t> </a:t>
            </a:r>
            <a:r>
              <a:rPr lang="en-US" sz="1800" err="1"/>
              <a:t>në</a:t>
            </a:r>
            <a:r>
              <a:rPr lang="en-US" sz="1800" dirty="0"/>
              <a:t>    </a:t>
            </a:r>
            <a:r>
              <a:rPr lang="en-US" sz="1800" err="1"/>
              <a:t>gjendje</a:t>
            </a:r>
            <a:r>
              <a:rPr lang="en-US" sz="1800" dirty="0"/>
              <a:t>  </a:t>
            </a:r>
            <a:r>
              <a:rPr lang="en-US" sz="1800" dirty="0">
                <a:solidFill>
                  <a:schemeClr val="bg1"/>
                </a:solidFill>
              </a:rPr>
              <a:t>…...........</a:t>
            </a:r>
            <a:r>
              <a:rPr lang="en-US" sz="1800" err="1"/>
              <a:t>të</a:t>
            </a:r>
            <a:r>
              <a:rPr lang="en-US" sz="1800" dirty="0"/>
              <a:t> </a:t>
            </a:r>
            <a:r>
              <a:rPr lang="en-US" sz="1800" err="1"/>
              <a:t>gjejë</a:t>
            </a:r>
            <a:r>
              <a:rPr lang="en-US" sz="1800" dirty="0"/>
              <a:t> </a:t>
            </a:r>
            <a:r>
              <a:rPr lang="en-US" sz="1800" err="1"/>
              <a:t>përmbajtje</a:t>
            </a:r>
            <a:r>
              <a:rPr lang="en-US" sz="1800" dirty="0"/>
              <a:t> </a:t>
            </a:r>
            <a:r>
              <a:rPr lang="en-US" sz="1800" err="1"/>
              <a:t>të</a:t>
            </a:r>
            <a:r>
              <a:rPr lang="en-US" sz="1800" dirty="0"/>
              <a:t> </a:t>
            </a:r>
            <a:r>
              <a:rPr lang="en-US" sz="1800" err="1"/>
              <a:t>përshtatshme</a:t>
            </a:r>
            <a:r>
              <a:rPr lang="en-US" sz="1800" dirty="0"/>
              <a:t> </a:t>
            </a:r>
            <a:r>
              <a:rPr lang="en-US" sz="1800" err="1"/>
              <a:t>pët</a:t>
            </a:r>
            <a:r>
              <a:rPr lang="en-US" sz="1800" dirty="0"/>
              <a:t> </a:t>
            </a:r>
            <a:r>
              <a:rPr lang="en-US" sz="1800" err="1"/>
              <a:t>të</a:t>
            </a:r>
            <a:r>
              <a:rPr lang="en-US" sz="1800" dirty="0"/>
              <a:t> </a:t>
            </a:r>
            <a:r>
              <a:rPr lang="en-US" sz="1800" err="1"/>
              <a:t>studjuar</a:t>
            </a:r>
            <a:r>
              <a:rPr lang="en-US" sz="1800" dirty="0"/>
              <a:t> </a:t>
            </a:r>
            <a:r>
              <a:rPr lang="en-US" sz="1800" err="1"/>
              <a:t>për</a:t>
            </a:r>
            <a:r>
              <a:rPr lang="en-US" sz="1800" dirty="0"/>
              <a:t> </a:t>
            </a:r>
            <a:r>
              <a:rPr lang="en-US" sz="1800" err="1">
                <a:latin typeface="Times New Roman"/>
                <a:cs typeface="Times New Roman"/>
              </a:rPr>
              <a:t>ç</a:t>
            </a:r>
            <a:r>
              <a:rPr lang="en-US" sz="1800" err="1"/>
              <a:t>do</a:t>
            </a:r>
            <a:r>
              <a:rPr lang="en-US" sz="1800" dirty="0"/>
              <a:t> </a:t>
            </a:r>
            <a:r>
              <a:rPr lang="en-US" sz="1800" err="1"/>
              <a:t>nxënës</a:t>
            </a:r>
            <a:r>
              <a:rPr lang="en-US" sz="1800" dirty="0"/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/>
              <a:t>Disa </a:t>
            </a:r>
            <a:r>
              <a:rPr lang="en-US" sz="1800" dirty="0" err="1"/>
              <a:t>nxënësve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grupit</a:t>
            </a:r>
            <a:r>
              <a:rPr lang="en-US" sz="1800" dirty="0"/>
              <a:t> </a:t>
            </a:r>
            <a:r>
              <a:rPr lang="en-US" sz="1800" dirty="0" err="1"/>
              <a:t>mund</a:t>
            </a:r>
            <a:r>
              <a:rPr lang="en-US" sz="1800" dirty="0"/>
              <a:t> </a:t>
            </a:r>
            <a:r>
              <a:rPr lang="en-US" sz="1800" dirty="0" err="1"/>
              <a:t>t’u</a:t>
            </a:r>
            <a:r>
              <a:rPr lang="en-US" sz="1800" dirty="0"/>
              <a:t> </a:t>
            </a:r>
            <a:r>
              <a:rPr lang="en-US" sz="1800" dirty="0" err="1"/>
              <a:t>duhet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shumë</a:t>
            </a:r>
            <a:r>
              <a:rPr lang="en-US" sz="1800" dirty="0"/>
              <a:t> </a:t>
            </a:r>
            <a:r>
              <a:rPr lang="en-US" sz="1800" dirty="0" err="1"/>
              <a:t>kohë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mësuar</a:t>
            </a:r>
            <a:r>
              <a:rPr lang="en-US" sz="1800" dirty="0"/>
              <a:t> </a:t>
            </a:r>
            <a:r>
              <a:rPr lang="en-US" sz="1800" dirty="0" err="1"/>
              <a:t>konceptet</a:t>
            </a:r>
            <a:r>
              <a:rPr lang="en-US" sz="1800" dirty="0"/>
              <a:t> </a:t>
            </a:r>
            <a:r>
              <a:rPr lang="en-US" sz="1800" dirty="0" err="1"/>
              <a:t>bazë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një</a:t>
            </a:r>
            <a:r>
              <a:rPr lang="en-US" sz="1800" dirty="0"/>
              <a:t> </a:t>
            </a:r>
            <a:r>
              <a:rPr lang="en-US" sz="1800" dirty="0" err="1"/>
              <a:t>lënde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caktuar</a:t>
            </a:r>
            <a:r>
              <a:rPr lang="en-US" sz="1800" dirty="0"/>
              <a:t> </a:t>
            </a:r>
            <a:r>
              <a:rPr lang="en-US" sz="1800" dirty="0" err="1"/>
              <a:t>ose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fushës</a:t>
            </a:r>
            <a:r>
              <a:rPr lang="en-US" sz="1800" dirty="0"/>
              <a:t> </a:t>
            </a:r>
            <a:r>
              <a:rPr lang="en-US" sz="1800" dirty="0" err="1"/>
              <a:t>së</a:t>
            </a:r>
            <a:r>
              <a:rPr lang="en-US" sz="1800" dirty="0"/>
              <a:t> </a:t>
            </a:r>
            <a:r>
              <a:rPr lang="en-US" sz="1800" dirty="0" err="1"/>
              <a:t>përmbajtjes</a:t>
            </a:r>
            <a:r>
              <a:rPr lang="en-US" sz="1800" dirty="0"/>
              <a:t> -&gt; </a:t>
            </a:r>
            <a:r>
              <a:rPr lang="en-US" sz="1800" dirty="0" err="1"/>
              <a:t>pra</a:t>
            </a:r>
            <a:r>
              <a:rPr lang="en-US" sz="1800" dirty="0"/>
              <a:t>, </a:t>
            </a:r>
            <a:r>
              <a:rPr lang="en-US" sz="1800" dirty="0" err="1"/>
              <a:t>atyre</a:t>
            </a:r>
            <a:r>
              <a:rPr lang="en-US" sz="1800" dirty="0"/>
              <a:t> </a:t>
            </a:r>
            <a:r>
              <a:rPr lang="en-US" sz="1800" dirty="0" err="1"/>
              <a:t>iu</a:t>
            </a:r>
            <a:r>
              <a:rPr lang="en-US" sz="1800" dirty="0"/>
              <a:t> </a:t>
            </a:r>
            <a:r>
              <a:rPr lang="en-US" sz="1800" dirty="0" err="1"/>
              <a:t>nevojiten</a:t>
            </a:r>
            <a:r>
              <a:rPr lang="en-US" sz="1800" dirty="0"/>
              <a:t> </a:t>
            </a:r>
            <a:r>
              <a:rPr lang="en-US" sz="1800" dirty="0" err="1"/>
              <a:t>tekste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shkurtra</a:t>
            </a:r>
            <a:r>
              <a:rPr lang="en-US" sz="1800" dirty="0"/>
              <a:t>, </a:t>
            </a:r>
            <a:r>
              <a:rPr lang="en-US" sz="1800" dirty="0" err="1"/>
              <a:t>kohë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praktikuar</a:t>
            </a:r>
            <a:r>
              <a:rPr lang="en-US" sz="1800" dirty="0"/>
              <a:t> </a:t>
            </a:r>
            <a:r>
              <a:rPr lang="en-US" sz="1800" dirty="0" err="1"/>
              <a:t>fjalët</a:t>
            </a:r>
            <a:r>
              <a:rPr lang="en-US" sz="1800" dirty="0"/>
              <a:t> </a:t>
            </a:r>
            <a:r>
              <a:rPr lang="en-US" sz="1800" dirty="0" err="1"/>
              <a:t>kryesore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</a:t>
            </a:r>
            <a:r>
              <a:rPr lang="en-US" sz="1800" dirty="0" err="1"/>
              <a:t>kuptimet</a:t>
            </a:r>
            <a:r>
              <a:rPr lang="en-US" sz="1800" dirty="0"/>
              <a:t> e </a:t>
            </a:r>
            <a:r>
              <a:rPr lang="en-US" sz="1800" dirty="0" err="1"/>
              <a:t>tyre</a:t>
            </a:r>
            <a:r>
              <a:rPr lang="en-US" sz="1800" dirty="0"/>
              <a:t> </a:t>
            </a:r>
            <a:r>
              <a:rPr lang="en-US" sz="1800" dirty="0" err="1"/>
              <a:t>ose</a:t>
            </a:r>
            <a:r>
              <a:rPr lang="en-US" sz="1800" dirty="0"/>
              <a:t> </a:t>
            </a:r>
            <a:r>
              <a:rPr lang="en-US" sz="1800" dirty="0" err="1"/>
              <a:t>ushtrimet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elementare</a:t>
            </a:r>
            <a:r>
              <a:rPr lang="en-US" sz="1800" dirty="0"/>
              <a:t>. Ata do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studiojnë</a:t>
            </a:r>
            <a:r>
              <a:rPr lang="en-US" sz="1800" dirty="0"/>
              <a:t> </a:t>
            </a:r>
            <a:r>
              <a:rPr lang="en-US" sz="1800" dirty="0" err="1"/>
              <a:t>vetëm</a:t>
            </a:r>
            <a:r>
              <a:rPr lang="en-US" sz="1800" dirty="0"/>
              <a:t> </a:t>
            </a:r>
            <a:r>
              <a:rPr lang="en-US" sz="1800" b="1" dirty="0" err="1"/>
              <a:t>përmbajtjen</a:t>
            </a:r>
            <a:r>
              <a:rPr lang="en-US" sz="1800" b="1" dirty="0"/>
              <a:t> </a:t>
            </a:r>
            <a:r>
              <a:rPr lang="en-US" sz="1800" b="1" dirty="0" err="1"/>
              <a:t>thelbësore</a:t>
            </a:r>
            <a:r>
              <a:rPr lang="en-US" sz="18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/>
              <a:t>Disa </a:t>
            </a:r>
            <a:r>
              <a:rPr lang="en-US" sz="1800" dirty="0" err="1"/>
              <a:t>nxënësve</a:t>
            </a:r>
            <a:r>
              <a:rPr lang="en-US" sz="1800" dirty="0"/>
              <a:t> </a:t>
            </a:r>
            <a:r>
              <a:rPr lang="en-US" sz="1800" dirty="0" err="1"/>
              <a:t>mund</a:t>
            </a:r>
            <a:r>
              <a:rPr lang="en-US" sz="1800" dirty="0"/>
              <a:t> </a:t>
            </a:r>
            <a:r>
              <a:rPr lang="en-US" sz="1800" dirty="0" err="1"/>
              <a:t>t’u</a:t>
            </a:r>
            <a:r>
              <a:rPr lang="en-US" sz="1800" dirty="0"/>
              <a:t> </a:t>
            </a:r>
            <a:r>
              <a:rPr lang="en-US" sz="1800" dirty="0" err="1"/>
              <a:t>nevojiten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shumë</a:t>
            </a:r>
            <a:r>
              <a:rPr lang="en-US" sz="1800" dirty="0"/>
              <a:t> </a:t>
            </a:r>
            <a:r>
              <a:rPr lang="en-US" sz="1800" dirty="0" err="1"/>
              <a:t>sfida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material </a:t>
            </a:r>
            <a:r>
              <a:rPr lang="en-US" sz="1800" dirty="0" err="1"/>
              <a:t>shtesë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mësuar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shumë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zbatuar</a:t>
            </a:r>
            <a:r>
              <a:rPr lang="en-US" sz="1800" dirty="0"/>
              <a:t> </a:t>
            </a:r>
            <a:r>
              <a:rPr lang="en-US" sz="1800" dirty="0" err="1"/>
              <a:t>atë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kanë</a:t>
            </a:r>
            <a:r>
              <a:rPr lang="en-US" sz="1800" dirty="0"/>
              <a:t> </a:t>
            </a:r>
            <a:r>
              <a:rPr lang="en-US" sz="1800" dirty="0" err="1"/>
              <a:t>mësuar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t’i</a:t>
            </a:r>
            <a:r>
              <a:rPr lang="en-US" sz="1800" dirty="0"/>
              <a:t> </a:t>
            </a:r>
            <a:r>
              <a:rPr lang="en-US" sz="1800" dirty="0" err="1"/>
              <a:t>mbajtur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motivuar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mësojnë</a:t>
            </a:r>
            <a:r>
              <a:rPr lang="en-US" sz="1800" dirty="0"/>
              <a:t>.</a:t>
            </a:r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19BDA165-C1EC-4634-9E89-B2DEA811CFB3}"/>
              </a:ext>
            </a:extLst>
          </p:cNvPr>
          <p:cNvSpPr/>
          <p:nvPr/>
        </p:nvSpPr>
        <p:spPr>
          <a:xfrm>
            <a:off x="2135561" y="3699436"/>
            <a:ext cx="521805" cy="305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CFD0DC0-7E8E-7868-0B6F-7A7098C3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94FA43-2E29-2F43-21D0-BB90CD76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5AE3699-F2D8-AA78-02F9-9D48B2B6D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6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18"/>
    </mc:Choice>
    <mc:Fallback xmlns="">
      <p:transition spd="slow" advTm="6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B969F51D-3928-4403-94AA-41187B456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3385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az-Cyrl-AZ" sz="3600" b="1" dirty="0"/>
              <a:t>Ҫ</a:t>
            </a:r>
            <a:r>
              <a:rPr lang="fi-FI" sz="3600" b="1" dirty="0"/>
              <a:t>farë është diferencimi? </a:t>
            </a:r>
            <a:br>
              <a:rPr lang="fi-FI" sz="3600" b="1" dirty="0"/>
            </a:br>
            <a:r>
              <a:rPr lang="fi-FI" sz="3600" b="1" dirty="0"/>
              <a:t>Si duhet të diferencohet arsimimi? (2)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371B234E-7CA1-4F0A-B786-E705D57CC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214339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Diferencimi</a:t>
            </a:r>
            <a:r>
              <a:rPr lang="en-US" sz="2400" dirty="0"/>
              <a:t> </a:t>
            </a:r>
            <a:r>
              <a:rPr lang="en-US" sz="2400" dirty="0" err="1"/>
              <a:t>mund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përqendrohet</a:t>
            </a:r>
            <a:r>
              <a:rPr lang="en-US" sz="2400" dirty="0"/>
              <a:t> </a:t>
            </a:r>
            <a:r>
              <a:rPr lang="en-US" sz="2400" dirty="0" err="1"/>
              <a:t>gjithashtu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fusha</a:t>
            </a:r>
            <a:r>
              <a:rPr lang="en-US" sz="2400" dirty="0"/>
              <a:t>: </a:t>
            </a:r>
            <a:r>
              <a:rPr lang="en-US" sz="2400" dirty="0" err="1"/>
              <a:t>të</a:t>
            </a:r>
            <a:r>
              <a:rPr lang="en-US" sz="2400" dirty="0"/>
              <a:t> tilla </a:t>
            </a:r>
            <a:r>
              <a:rPr lang="en-US" sz="2400" dirty="0" err="1"/>
              <a:t>si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materialet</a:t>
            </a:r>
            <a:r>
              <a:rPr lang="en-US" sz="2400" dirty="0"/>
              <a:t> </a:t>
            </a:r>
            <a:r>
              <a:rPr lang="en-US" sz="2400" dirty="0" err="1"/>
              <a:t>mësimore</a:t>
            </a:r>
            <a:endParaRPr lang="en-US" sz="2400" dirty="0"/>
          </a:p>
          <a:p>
            <a:r>
              <a:rPr lang="en-US" sz="2400" dirty="0" err="1"/>
              <a:t>detyrat</a:t>
            </a:r>
            <a:r>
              <a:rPr lang="en-US" sz="2400" dirty="0"/>
              <a:t> e </a:t>
            </a:r>
            <a:r>
              <a:rPr lang="en-US" sz="2400" dirty="0" err="1"/>
              <a:t>dhëna</a:t>
            </a:r>
            <a:r>
              <a:rPr lang="en-US" sz="2400" dirty="0"/>
              <a:t> </a:t>
            </a:r>
            <a:r>
              <a:rPr lang="en-US" sz="2400" dirty="0" err="1"/>
              <a:t>nxënësve</a:t>
            </a:r>
            <a:endParaRPr lang="en-US" sz="2400" dirty="0"/>
          </a:p>
          <a:p>
            <a:r>
              <a:rPr lang="en-US" sz="2400" dirty="0" err="1"/>
              <a:t>metodat</a:t>
            </a:r>
            <a:r>
              <a:rPr lang="en-US" sz="2400" dirty="0"/>
              <a:t> e </a:t>
            </a:r>
            <a:r>
              <a:rPr lang="en-US" sz="2400" dirty="0" err="1"/>
              <a:t>aplikuara</a:t>
            </a:r>
            <a:r>
              <a:rPr lang="en-US" sz="2400" dirty="0"/>
              <a:t>,</a:t>
            </a:r>
          </a:p>
          <a:p>
            <a:r>
              <a:rPr lang="en-US" sz="2400" dirty="0" err="1"/>
              <a:t>sasia</a:t>
            </a:r>
            <a:r>
              <a:rPr lang="en-US" sz="2400" dirty="0"/>
              <a:t> e </a:t>
            </a:r>
            <a:r>
              <a:rPr lang="en-US" sz="2400" dirty="0" err="1"/>
              <a:t>detyrës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shkollës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detyrës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shtëpisë</a:t>
            </a:r>
            <a:r>
              <a:rPr lang="en-US" sz="2400" dirty="0"/>
              <a:t>,</a:t>
            </a:r>
          </a:p>
          <a:p>
            <a:r>
              <a:rPr lang="en-US" sz="2400" dirty="0" err="1"/>
              <a:t>sasia</a:t>
            </a:r>
            <a:r>
              <a:rPr lang="en-US" sz="2400" dirty="0"/>
              <a:t> e </a:t>
            </a:r>
            <a:r>
              <a:rPr lang="en-US" sz="2400" dirty="0" err="1"/>
              <a:t>kohës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dispozicion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b="1" dirty="0"/>
              <a:t> 	</a:t>
            </a:r>
            <a:r>
              <a:rPr lang="en-US" sz="2400" b="1" dirty="0" err="1"/>
              <a:t>të</a:t>
            </a:r>
            <a:r>
              <a:rPr lang="en-US" sz="2400" b="1" dirty="0"/>
              <a:t> </a:t>
            </a:r>
            <a:r>
              <a:rPr lang="en-US" sz="2400" b="1" dirty="0" err="1"/>
              <a:t>gjitha</a:t>
            </a:r>
            <a:r>
              <a:rPr lang="en-US" sz="2400" b="1" dirty="0"/>
              <a:t> </a:t>
            </a:r>
            <a:r>
              <a:rPr lang="en-US" sz="2400" b="1" dirty="0" err="1"/>
              <a:t>këto</a:t>
            </a:r>
            <a:r>
              <a:rPr lang="en-US" sz="2400" b="1" dirty="0"/>
              <a:t> </a:t>
            </a:r>
            <a:r>
              <a:rPr lang="en-US" sz="2400" b="1" dirty="0" err="1"/>
              <a:t>gjëra</a:t>
            </a:r>
            <a:r>
              <a:rPr lang="en-US" sz="2400" b="1" dirty="0"/>
              <a:t> </a:t>
            </a:r>
            <a:r>
              <a:rPr lang="en-US" sz="2400" b="1" dirty="0" err="1"/>
              <a:t>lidhen</a:t>
            </a:r>
            <a:r>
              <a:rPr lang="en-US" sz="2400" b="1" dirty="0"/>
              <a:t> me </a:t>
            </a:r>
            <a:r>
              <a:rPr lang="en-US" sz="2400" b="1" dirty="0" err="1"/>
              <a:t>njohuritë</a:t>
            </a:r>
            <a:r>
              <a:rPr lang="en-US" sz="2400" b="1" dirty="0"/>
              <a:t> e </a:t>
            </a:r>
            <a:r>
              <a:rPr lang="en-US" sz="2400" b="1" dirty="0" err="1"/>
              <a:t>mësuesit</a:t>
            </a:r>
            <a:r>
              <a:rPr lang="en-US" sz="2400" b="1" dirty="0"/>
              <a:t> </a:t>
            </a:r>
            <a:r>
              <a:rPr lang="en-US" sz="2400" b="1" dirty="0" err="1"/>
              <a:t>lidhur</a:t>
            </a:r>
            <a:r>
              <a:rPr lang="en-US" sz="2400" b="1" dirty="0"/>
              <a:t> me </a:t>
            </a:r>
            <a:r>
              <a:rPr lang="en-US" sz="2400" b="1" dirty="0" err="1"/>
              <a:t>kërkesat</a:t>
            </a:r>
            <a:r>
              <a:rPr lang="en-US" sz="2400" b="1" dirty="0"/>
              <a:t> e </a:t>
            </a:r>
            <a:r>
              <a:rPr lang="en-US" sz="2400" b="1" dirty="0" err="1"/>
              <a:t>programit</a:t>
            </a:r>
            <a:r>
              <a:rPr lang="en-US" sz="2400" b="1" dirty="0"/>
              <a:t> </a:t>
            </a:r>
            <a:r>
              <a:rPr lang="en-US" sz="2400" b="1" dirty="0" err="1"/>
              <a:t>shkollor</a:t>
            </a:r>
            <a:r>
              <a:rPr lang="en-US" sz="2400" b="1" dirty="0"/>
              <a:t> </a:t>
            </a:r>
            <a:r>
              <a:rPr lang="en-US" sz="2400" b="1" dirty="0" err="1"/>
              <a:t>dhe</a:t>
            </a:r>
            <a:r>
              <a:rPr lang="en-US" sz="2400" b="1" dirty="0"/>
              <a:t> </a:t>
            </a:r>
            <a:r>
              <a:rPr lang="en-US" sz="2400" b="1" dirty="0" err="1"/>
              <a:t>të</a:t>
            </a:r>
            <a:r>
              <a:rPr lang="en-US" sz="2400" b="1" dirty="0"/>
              <a:t> </a:t>
            </a:r>
            <a:r>
              <a:rPr lang="en-US" sz="2400" b="1" dirty="0" err="1"/>
              <a:t>kuptuarit</a:t>
            </a:r>
            <a:r>
              <a:rPr lang="en-US" sz="2400" b="1" dirty="0"/>
              <a:t> e </a:t>
            </a:r>
            <a:r>
              <a:rPr lang="en-US" sz="2400" b="1" dirty="0" err="1"/>
              <a:t>përmbajtjes</a:t>
            </a:r>
            <a:r>
              <a:rPr lang="en-US" sz="2400" b="1" dirty="0"/>
              <a:t> </a:t>
            </a:r>
            <a:r>
              <a:rPr lang="en-US" sz="2400" b="1" dirty="0" err="1"/>
              <a:t>thelbësore</a:t>
            </a:r>
            <a:r>
              <a:rPr lang="en-US" sz="2400" b="1" dirty="0"/>
              <a:t>!</a:t>
            </a:r>
            <a:endParaRPr lang="fi-FI" sz="2400" b="1" dirty="0"/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B464A14E-AEE4-4289-8758-AFC43DD4264D}"/>
              </a:ext>
            </a:extLst>
          </p:cNvPr>
          <p:cNvSpPr/>
          <p:nvPr/>
        </p:nvSpPr>
        <p:spPr>
          <a:xfrm>
            <a:off x="2063552" y="5301209"/>
            <a:ext cx="573528" cy="320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Nuoli: Vasen 1">
            <a:extLst>
              <a:ext uri="{FF2B5EF4-FFF2-40B4-BE49-F238E27FC236}">
                <a16:creationId xmlns:a16="http://schemas.microsoft.com/office/drawing/2014/main" id="{6BE74768-ACCE-4308-81FB-4CD1069654FD}"/>
              </a:ext>
            </a:extLst>
          </p:cNvPr>
          <p:cNvSpPr/>
          <p:nvPr/>
        </p:nvSpPr>
        <p:spPr>
          <a:xfrm>
            <a:off x="6192426" y="2924945"/>
            <a:ext cx="4291553" cy="1392809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350" dirty="0"/>
              <a:t>Disa nxënës kanë nevojë për materiale më konkrete me të cilat të punojnë; për të treguar konceptet ose fenomenet dhe për t’i provuar gjërat në praktikë.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F91496F-8CEB-E6CC-E183-D9BCD251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427D81-E342-B7ED-ED0E-D135182FB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7628301-5D13-769D-D0A7-C67E90F38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0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79"/>
    </mc:Choice>
    <mc:Fallback xmlns="">
      <p:transition spd="slow" advTm="8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EF79581F-0203-478F-AE65-20E9C483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9" y="1479390"/>
            <a:ext cx="7742151" cy="509451"/>
          </a:xfrm>
        </p:spPr>
        <p:txBody>
          <a:bodyPr>
            <a:normAutofit/>
          </a:bodyPr>
          <a:lstStyle/>
          <a:p>
            <a:pPr algn="ctr"/>
            <a:r>
              <a:rPr lang="az-Cyrl-AZ" sz="2400" b="1" dirty="0"/>
              <a:t>Ҫ</a:t>
            </a:r>
            <a:r>
              <a:rPr lang="fi-FI" sz="2400" b="1" dirty="0"/>
              <a:t>farë është diferencimi? Si duhet të diferencohet arsimimi? (3)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67521825-FCC7-40C9-858E-EA51A9860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8" y="2290888"/>
            <a:ext cx="8352928" cy="38744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GB" sz="1500" u="sng" dirty="0" err="1"/>
              <a:t>Mjedisi</a:t>
            </a:r>
            <a:r>
              <a:rPr lang="en-GB" sz="1500" u="sng" dirty="0"/>
              <a:t> </a:t>
            </a:r>
            <a:r>
              <a:rPr lang="en-GB" sz="1500" u="sng" dirty="0" err="1"/>
              <a:t>në</a:t>
            </a:r>
            <a:r>
              <a:rPr lang="en-GB" sz="1500" u="sng" dirty="0"/>
              <a:t> </a:t>
            </a:r>
            <a:r>
              <a:rPr lang="en-GB" sz="1500" u="sng" dirty="0" err="1"/>
              <a:t>të</a:t>
            </a:r>
            <a:r>
              <a:rPr lang="en-GB" sz="1500" u="sng" dirty="0"/>
              <a:t> </a:t>
            </a:r>
            <a:r>
              <a:rPr lang="en-GB" sz="1500" u="sng" dirty="0" err="1"/>
              <a:t>cilin</a:t>
            </a:r>
            <a:r>
              <a:rPr lang="en-GB" sz="1500" u="sng" dirty="0"/>
              <a:t> </a:t>
            </a:r>
            <a:r>
              <a:rPr lang="en-GB" sz="1500" u="sng" dirty="0" err="1"/>
              <a:t>merret</a:t>
            </a:r>
            <a:r>
              <a:rPr lang="en-GB" sz="1500" u="sng" dirty="0"/>
              <a:t> </a:t>
            </a:r>
            <a:r>
              <a:rPr lang="en-GB" sz="1500" u="sng" dirty="0" err="1"/>
              <a:t>mësim</a:t>
            </a:r>
            <a:r>
              <a:rPr lang="en-GB" sz="1500" u="sng" dirty="0"/>
              <a:t> </a:t>
            </a:r>
            <a:r>
              <a:rPr lang="en-GB" sz="1500" u="sng" dirty="0" err="1"/>
              <a:t>dhe</a:t>
            </a:r>
            <a:r>
              <a:rPr lang="en-GB" sz="1500" u="sng" dirty="0"/>
              <a:t> </a:t>
            </a:r>
            <a:r>
              <a:rPr lang="en-GB" sz="1500" u="sng" dirty="0" err="1"/>
              <a:t>qasjet</a:t>
            </a:r>
            <a:r>
              <a:rPr lang="en-GB" sz="1500" u="sng" dirty="0"/>
              <a:t> e </a:t>
            </a:r>
            <a:r>
              <a:rPr lang="en-GB" sz="1500" u="sng" dirty="0" err="1"/>
              <a:t>punës</a:t>
            </a:r>
            <a:r>
              <a:rPr lang="en-GB" sz="1500" u="sng" dirty="0"/>
              <a:t> </a:t>
            </a:r>
            <a:r>
              <a:rPr lang="en-GB" sz="1500" u="sng" dirty="0" err="1"/>
              <a:t>mund</a:t>
            </a:r>
            <a:r>
              <a:rPr lang="en-GB" sz="1500" u="sng" dirty="0"/>
              <a:t> </a:t>
            </a:r>
            <a:r>
              <a:rPr lang="en-GB" sz="1500" u="sng" dirty="0" err="1"/>
              <a:t>të</a:t>
            </a:r>
            <a:r>
              <a:rPr lang="en-GB" sz="1500" u="sng" dirty="0"/>
              <a:t> </a:t>
            </a:r>
            <a:r>
              <a:rPr lang="en-GB" sz="1500" u="sng" dirty="0" err="1"/>
              <a:t>modifikohen</a:t>
            </a:r>
            <a:r>
              <a:rPr lang="en-GB" sz="1500" u="sng" dirty="0"/>
              <a:t>:</a:t>
            </a:r>
          </a:p>
          <a:p>
            <a:pPr algn="just"/>
            <a:r>
              <a:rPr lang="en-GB" sz="1500" dirty="0"/>
              <a:t> duke </a:t>
            </a:r>
            <a:r>
              <a:rPr lang="en-GB" sz="1500" dirty="0" err="1"/>
              <a:t>krijuar</a:t>
            </a:r>
            <a:r>
              <a:rPr lang="en-GB" sz="1500" dirty="0"/>
              <a:t> </a:t>
            </a:r>
            <a:r>
              <a:rPr lang="en-GB" sz="1500" dirty="0" err="1"/>
              <a:t>mundësi</a:t>
            </a:r>
            <a:r>
              <a:rPr lang="en-GB" sz="1500" dirty="0"/>
              <a:t> </a:t>
            </a:r>
            <a:r>
              <a:rPr lang="en-GB" sz="1500" dirty="0" err="1"/>
              <a:t>pjesëmarrjeje</a:t>
            </a:r>
            <a:r>
              <a:rPr lang="en-GB" sz="1500" dirty="0"/>
              <a:t> </a:t>
            </a:r>
            <a:r>
              <a:rPr lang="en-GB" sz="1500" dirty="0" err="1"/>
              <a:t>për</a:t>
            </a:r>
            <a:r>
              <a:rPr lang="en-GB" sz="1500" dirty="0"/>
              <a:t> </a:t>
            </a:r>
            <a:r>
              <a:rPr lang="en-GB" sz="1500" dirty="0" err="1"/>
              <a:t>nxënësit</a:t>
            </a:r>
            <a:r>
              <a:rPr lang="en-GB" sz="1500" dirty="0"/>
              <a:t>, duke </a:t>
            </a:r>
            <a:r>
              <a:rPr lang="en-GB" sz="1500" dirty="0" err="1"/>
              <a:t>ofruar</a:t>
            </a:r>
            <a:r>
              <a:rPr lang="en-GB" sz="1500" dirty="0"/>
              <a:t> </a:t>
            </a:r>
            <a:r>
              <a:rPr lang="en-GB" sz="1500" dirty="0" err="1"/>
              <a:t>zgjedhje</a:t>
            </a:r>
            <a:r>
              <a:rPr lang="en-GB" sz="1500" dirty="0"/>
              <a:t>,</a:t>
            </a:r>
          </a:p>
          <a:p>
            <a:pPr algn="just"/>
            <a:r>
              <a:rPr lang="en-GB" b="1" dirty="0"/>
              <a:t> duke </a:t>
            </a:r>
            <a:r>
              <a:rPr lang="en-GB" b="1" dirty="0" err="1"/>
              <a:t>përshtatur</a:t>
            </a:r>
            <a:r>
              <a:rPr lang="en-GB" b="1" dirty="0"/>
              <a:t> </a:t>
            </a:r>
            <a:r>
              <a:rPr lang="en-GB" b="1" dirty="0" err="1"/>
              <a:t>përdorimin</a:t>
            </a:r>
            <a:r>
              <a:rPr lang="en-GB" b="1" dirty="0"/>
              <a:t> e </a:t>
            </a:r>
            <a:r>
              <a:rPr lang="en-GB" b="1" dirty="0" err="1"/>
              <a:t>hapësirës</a:t>
            </a:r>
            <a:r>
              <a:rPr lang="en-GB" sz="1350" dirty="0"/>
              <a:t>; </a:t>
            </a:r>
            <a:r>
              <a:rPr lang="en-GB" sz="1350" dirty="0" err="1"/>
              <a:t>shembuj</a:t>
            </a:r>
            <a:r>
              <a:rPr lang="en-GB" sz="1350" dirty="0"/>
              <a:t>: </a:t>
            </a:r>
            <a:r>
              <a:rPr lang="en-GB" sz="1350" dirty="0" err="1"/>
              <a:t>rregullime</a:t>
            </a:r>
            <a:r>
              <a:rPr lang="en-GB" sz="1350" dirty="0"/>
              <a:t> </a:t>
            </a:r>
            <a:r>
              <a:rPr lang="en-GB" sz="1350" dirty="0" err="1"/>
              <a:t>që</a:t>
            </a:r>
            <a:r>
              <a:rPr lang="en-GB" sz="1350" dirty="0"/>
              <a:t> e </a:t>
            </a:r>
            <a:r>
              <a:rPr lang="en-GB" sz="1350" dirty="0" err="1"/>
              <a:t>lejojnë</a:t>
            </a:r>
            <a:r>
              <a:rPr lang="en-GB" sz="1350" dirty="0"/>
              <a:t> </a:t>
            </a:r>
            <a:r>
              <a:rPr lang="en-GB" sz="1350" dirty="0" err="1"/>
              <a:t>nxënësin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lëvizë</a:t>
            </a:r>
            <a:r>
              <a:rPr lang="en-GB" sz="1350" dirty="0"/>
              <a:t> </a:t>
            </a:r>
            <a:r>
              <a:rPr lang="en-GB" sz="1350" dirty="0" err="1"/>
              <a:t>nëpër</a:t>
            </a:r>
            <a:r>
              <a:rPr lang="en-GB" sz="1350" dirty="0"/>
              <a:t> </a:t>
            </a:r>
            <a:r>
              <a:rPr lang="en-GB" sz="1350" dirty="0" err="1"/>
              <a:t>dhomë</a:t>
            </a:r>
            <a:r>
              <a:rPr lang="en-GB" sz="1350" dirty="0"/>
              <a:t> </a:t>
            </a:r>
            <a:r>
              <a:rPr lang="en-GB" sz="1350" dirty="0" err="1"/>
              <a:t>ndërsa</a:t>
            </a:r>
            <a:r>
              <a:rPr lang="en-GB" sz="1350" dirty="0"/>
              <a:t> </a:t>
            </a:r>
            <a:r>
              <a:rPr lang="en-GB" sz="1350" dirty="0" err="1"/>
              <a:t>bën</a:t>
            </a:r>
            <a:r>
              <a:rPr lang="en-GB" sz="1350" dirty="0"/>
              <a:t> </a:t>
            </a:r>
            <a:r>
              <a:rPr lang="en-GB" sz="1350" dirty="0" err="1"/>
              <a:t>detyrat</a:t>
            </a:r>
            <a:r>
              <a:rPr lang="en-GB" sz="1350" dirty="0"/>
              <a:t> e </a:t>
            </a:r>
            <a:r>
              <a:rPr lang="en-GB" sz="1350" dirty="0" err="1"/>
              <a:t>shkollës</a:t>
            </a:r>
            <a:r>
              <a:rPr lang="en-GB" sz="1350" dirty="0">
                <a:solidFill>
                  <a:srgbClr val="1D1D1C"/>
                </a:solidFill>
              </a:rPr>
              <a:t>, </a:t>
            </a:r>
            <a:r>
              <a:rPr lang="en-GB" sz="1350" dirty="0" err="1">
                <a:solidFill>
                  <a:srgbClr val="1D1D1C"/>
                </a:solidFill>
              </a:rPr>
              <a:t>karriget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që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lejojnë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lëvizje</a:t>
            </a:r>
            <a:r>
              <a:rPr lang="en-GB" sz="1350" dirty="0">
                <a:solidFill>
                  <a:srgbClr val="1D1D1C"/>
                </a:solidFill>
              </a:rPr>
              <a:t>, </a:t>
            </a:r>
            <a:r>
              <a:rPr lang="en-GB" sz="1350" dirty="0" err="1">
                <a:solidFill>
                  <a:srgbClr val="1D1D1C"/>
                </a:solidFill>
              </a:rPr>
              <a:t>mundësi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për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të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zgjedhur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një</a:t>
            </a:r>
            <a:r>
              <a:rPr lang="en-GB" sz="1350" dirty="0">
                <a:solidFill>
                  <a:srgbClr val="1D1D1C"/>
                </a:solidFill>
              </a:rPr>
              <a:t> vend </a:t>
            </a:r>
            <a:r>
              <a:rPr lang="en-GB" sz="1350" dirty="0" err="1">
                <a:solidFill>
                  <a:srgbClr val="1D1D1C"/>
                </a:solidFill>
              </a:rPr>
              <a:t>pune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të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qetë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ose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një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hapësirë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që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lejon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shkëmbimin</a:t>
            </a:r>
            <a:r>
              <a:rPr lang="en-GB" sz="1350" dirty="0">
                <a:solidFill>
                  <a:srgbClr val="1D1D1C"/>
                </a:solidFill>
              </a:rPr>
              <a:t> e </a:t>
            </a:r>
            <a:r>
              <a:rPr lang="en-GB" sz="1350" dirty="0" err="1">
                <a:solidFill>
                  <a:srgbClr val="1D1D1C"/>
                </a:solidFill>
              </a:rPr>
              <a:t>mendimeve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gjatë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punës</a:t>
            </a:r>
            <a:endParaRPr lang="en-GB" b="1" dirty="0"/>
          </a:p>
          <a:p>
            <a:pPr algn="just"/>
            <a:r>
              <a:rPr lang="en-GB" b="1" dirty="0"/>
              <a:t>duke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grupuar</a:t>
            </a:r>
            <a:r>
              <a:rPr lang="en-GB" b="1" dirty="0"/>
              <a:t> </a:t>
            </a:r>
            <a:r>
              <a:rPr lang="en-GB" b="1" dirty="0" err="1"/>
              <a:t>nxënësit</a:t>
            </a:r>
            <a:r>
              <a:rPr lang="en-GB" b="1" dirty="0"/>
              <a:t> </a:t>
            </a:r>
            <a:r>
              <a:rPr lang="en-GB" b="1" dirty="0" err="1"/>
              <a:t>në</a:t>
            </a:r>
            <a:r>
              <a:rPr lang="en-GB" b="1" dirty="0"/>
              <a:t> </a:t>
            </a:r>
            <a:r>
              <a:rPr lang="en-GB" b="1" dirty="0" err="1"/>
              <a:t>mënyrë</a:t>
            </a:r>
            <a:r>
              <a:rPr lang="en-GB" b="1" dirty="0"/>
              <a:t> </a:t>
            </a:r>
            <a:r>
              <a:rPr lang="en-GB" b="1" dirty="0" err="1"/>
              <a:t>fleksibël</a:t>
            </a:r>
            <a:r>
              <a:rPr lang="en-GB" b="1" dirty="0"/>
              <a:t>; </a:t>
            </a:r>
            <a:r>
              <a:rPr lang="en-GB" sz="1350" dirty="0"/>
              <a:t>p.sh.: </a:t>
            </a:r>
            <a:r>
              <a:rPr lang="en-GB" sz="1350" dirty="0" err="1"/>
              <a:t>bazur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nivelin</a:t>
            </a:r>
            <a:r>
              <a:rPr lang="en-GB" sz="1350" dirty="0"/>
              <a:t> </a:t>
            </a:r>
            <a:r>
              <a:rPr lang="en-GB" sz="1350" dirty="0" err="1"/>
              <a:t>aktual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aftësive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nxënësve</a:t>
            </a:r>
            <a:r>
              <a:rPr lang="en-GB" sz="1350" dirty="0"/>
              <a:t>. </a:t>
            </a:r>
            <a:r>
              <a:rPr lang="en-GB" sz="1350" dirty="0" err="1"/>
              <a:t>Grupet</a:t>
            </a:r>
            <a:r>
              <a:rPr lang="en-GB" sz="1350" dirty="0"/>
              <a:t> </a:t>
            </a:r>
            <a:r>
              <a:rPr lang="en-GB" sz="1350" dirty="0" err="1"/>
              <a:t>nuk</a:t>
            </a:r>
            <a:r>
              <a:rPr lang="en-GB" sz="1350" dirty="0"/>
              <a:t> </a:t>
            </a:r>
            <a:r>
              <a:rPr lang="en-GB" sz="1350" dirty="0" err="1"/>
              <a:t>duhet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jenë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pandryshueshme</a:t>
            </a:r>
            <a:r>
              <a:rPr lang="en-GB" sz="1350" dirty="0"/>
              <a:t> </a:t>
            </a:r>
            <a:r>
              <a:rPr lang="en-GB" sz="1350" dirty="0" err="1"/>
              <a:t>dhe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përhershëm</a:t>
            </a:r>
            <a:r>
              <a:rPr lang="en-GB" sz="1350" dirty="0"/>
              <a:t> </a:t>
            </a:r>
            <a:r>
              <a:rPr lang="en-GB" sz="1350" dirty="0" err="1"/>
              <a:t>dhe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gjitha</a:t>
            </a:r>
            <a:r>
              <a:rPr lang="en-GB" sz="1350" dirty="0"/>
              <a:t> </a:t>
            </a:r>
            <a:r>
              <a:rPr lang="en-GB" sz="1350" dirty="0" err="1"/>
              <a:t>mësimet</a:t>
            </a:r>
            <a:r>
              <a:rPr lang="en-GB" sz="1350" dirty="0"/>
              <a:t> e </a:t>
            </a:r>
            <a:r>
              <a:rPr lang="en-GB" sz="1350" dirty="0" err="1"/>
              <a:t>një</a:t>
            </a:r>
            <a:r>
              <a:rPr lang="en-GB" sz="1350" dirty="0"/>
              <a:t> </a:t>
            </a:r>
            <a:r>
              <a:rPr lang="en-GB" sz="1350" dirty="0" err="1"/>
              <a:t>lënde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caktuar</a:t>
            </a:r>
            <a:r>
              <a:rPr lang="en-GB" sz="1350" dirty="0"/>
              <a:t> </a:t>
            </a:r>
            <a:r>
              <a:rPr lang="en-GB" sz="1350" dirty="0" err="1"/>
              <a:t>nuk</a:t>
            </a:r>
            <a:r>
              <a:rPr lang="en-GB" sz="1350" dirty="0"/>
              <a:t> </a:t>
            </a:r>
            <a:r>
              <a:rPr lang="en-GB" sz="1350" dirty="0" err="1"/>
              <a:t>duhet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bëhen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këto</a:t>
            </a:r>
            <a:r>
              <a:rPr lang="en-GB" sz="1350" dirty="0"/>
              <a:t> </a:t>
            </a:r>
            <a:r>
              <a:rPr lang="en-GB" sz="1350" dirty="0" err="1"/>
              <a:t>grupe</a:t>
            </a:r>
            <a:r>
              <a:rPr lang="en-GB" sz="1350" dirty="0"/>
              <a:t>, </a:t>
            </a:r>
            <a:r>
              <a:rPr lang="en-GB" sz="1350" dirty="0" err="1"/>
              <a:t>por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njëfarë</a:t>
            </a:r>
            <a:r>
              <a:rPr lang="en-GB" sz="1350" dirty="0"/>
              <a:t> </a:t>
            </a:r>
            <a:r>
              <a:rPr lang="en-GB" sz="1350" dirty="0" err="1"/>
              <a:t>shkalle</a:t>
            </a:r>
            <a:r>
              <a:rPr lang="en-GB" sz="1350" dirty="0"/>
              <a:t> duke </a:t>
            </a:r>
            <a:r>
              <a:rPr lang="en-GB" sz="1350" dirty="0" err="1"/>
              <a:t>punuar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njëjtën</a:t>
            </a:r>
            <a:r>
              <a:rPr lang="en-GB" sz="1350" dirty="0"/>
              <a:t> </a:t>
            </a:r>
            <a:r>
              <a:rPr lang="en-GB" sz="1350" dirty="0" err="1"/>
              <a:t>nivel</a:t>
            </a:r>
            <a:r>
              <a:rPr lang="en-GB" sz="1350" dirty="0"/>
              <a:t> </a:t>
            </a:r>
            <a:r>
              <a:rPr lang="en-GB" sz="1350" dirty="0" err="1"/>
              <a:t>aftësish</a:t>
            </a:r>
            <a:r>
              <a:rPr lang="en-GB" sz="1350" dirty="0"/>
              <a:t> me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tjerët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grup</a:t>
            </a:r>
            <a:r>
              <a:rPr lang="en-GB" sz="1350" dirty="0"/>
              <a:t> </a:t>
            </a:r>
            <a:r>
              <a:rPr lang="en-GB" sz="1350" dirty="0" err="1"/>
              <a:t>sjell</a:t>
            </a:r>
            <a:r>
              <a:rPr lang="en-GB" sz="1350" dirty="0"/>
              <a:t> </a:t>
            </a:r>
            <a:r>
              <a:rPr lang="en-GB" sz="1350" dirty="0" err="1"/>
              <a:t>dobi</a:t>
            </a:r>
            <a:r>
              <a:rPr lang="en-GB" sz="1350" dirty="0"/>
              <a:t> </a:t>
            </a:r>
            <a:r>
              <a:rPr lang="en-GB" sz="1350" dirty="0" err="1"/>
              <a:t>për</a:t>
            </a:r>
            <a:r>
              <a:rPr lang="en-GB" sz="1350" dirty="0"/>
              <a:t> </a:t>
            </a:r>
            <a:r>
              <a:rPr lang="en-GB" sz="1350" dirty="0" err="1"/>
              <a:t>mësimnxënien</a:t>
            </a:r>
            <a:r>
              <a:rPr lang="en-GB" sz="1350" dirty="0"/>
              <a:t>. </a:t>
            </a:r>
            <a:r>
              <a:rPr lang="en-GB" sz="1350" dirty="0" err="1"/>
              <a:t>Kërkon</a:t>
            </a:r>
            <a:r>
              <a:rPr lang="en-GB" sz="1350" dirty="0"/>
              <a:t> </a:t>
            </a:r>
            <a:r>
              <a:rPr lang="en-GB" sz="1350" dirty="0" err="1"/>
              <a:t>punë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ekip</a:t>
            </a:r>
            <a:r>
              <a:rPr lang="en-GB" sz="1350" dirty="0"/>
              <a:t> </a:t>
            </a:r>
            <a:r>
              <a:rPr lang="en-GB" sz="1350" dirty="0" err="1"/>
              <a:t>nga</a:t>
            </a:r>
            <a:r>
              <a:rPr lang="en-GB" sz="1350" dirty="0"/>
              <a:t> ana e </a:t>
            </a:r>
            <a:r>
              <a:rPr lang="en-GB" sz="1350" dirty="0" err="1"/>
              <a:t>mësuesve</a:t>
            </a:r>
            <a:r>
              <a:rPr lang="en-GB" sz="1350" dirty="0"/>
              <a:t>! (</a:t>
            </a:r>
            <a:r>
              <a:rPr lang="en-GB" sz="1350" dirty="0" err="1"/>
              <a:t>Ekzistojnë</a:t>
            </a:r>
            <a:r>
              <a:rPr lang="en-GB" sz="1350" dirty="0"/>
              <a:t> </a:t>
            </a:r>
            <a:r>
              <a:rPr lang="en-GB" sz="1350" dirty="0" err="1"/>
              <a:t>edhe</a:t>
            </a:r>
            <a:r>
              <a:rPr lang="en-GB" sz="1350" dirty="0"/>
              <a:t> </a:t>
            </a:r>
            <a:r>
              <a:rPr lang="en-GB" sz="1350" dirty="0" err="1"/>
              <a:t>disa</a:t>
            </a:r>
            <a:r>
              <a:rPr lang="en-GB" sz="1350" dirty="0"/>
              <a:t> </a:t>
            </a:r>
            <a:r>
              <a:rPr lang="en-GB" sz="1350" dirty="0" err="1"/>
              <a:t>mënyra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tjera</a:t>
            </a:r>
            <a:r>
              <a:rPr lang="en-GB" sz="1350" dirty="0"/>
              <a:t> </a:t>
            </a:r>
            <a:r>
              <a:rPr lang="en-GB" sz="1350" dirty="0" err="1"/>
              <a:t>për</a:t>
            </a:r>
            <a:r>
              <a:rPr lang="en-GB" sz="1350" dirty="0"/>
              <a:t> </a:t>
            </a:r>
            <a:r>
              <a:rPr lang="en-GB" sz="1350" dirty="0" err="1"/>
              <a:t>grupimin</a:t>
            </a:r>
            <a:r>
              <a:rPr lang="en-GB" sz="1350" dirty="0"/>
              <a:t> e </a:t>
            </a:r>
            <a:r>
              <a:rPr lang="en-GB" sz="1350" dirty="0" err="1"/>
              <a:t>nxënësve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mënyrë</a:t>
            </a:r>
            <a:r>
              <a:rPr lang="en-GB" sz="1350" dirty="0"/>
              <a:t> </a:t>
            </a:r>
            <a:r>
              <a:rPr lang="en-GB" sz="1350" dirty="0" err="1"/>
              <a:t>fleksibël</a:t>
            </a:r>
            <a:r>
              <a:rPr lang="en-GB" sz="1350" dirty="0"/>
              <a:t>, shih </a:t>
            </a:r>
            <a:r>
              <a:rPr lang="en-GB" sz="1350" dirty="0" err="1"/>
              <a:t>diapozitivë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tjerë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fund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këtij</a:t>
            </a:r>
            <a:r>
              <a:rPr lang="en-GB" sz="1350" dirty="0"/>
              <a:t> </a:t>
            </a:r>
            <a:r>
              <a:rPr lang="en-GB" sz="1350" dirty="0" err="1"/>
              <a:t>leksioni</a:t>
            </a:r>
            <a:r>
              <a:rPr lang="en-GB" sz="1350" dirty="0"/>
              <a:t>)</a:t>
            </a:r>
            <a:endParaRPr lang="en-GB" b="1" dirty="0"/>
          </a:p>
          <a:p>
            <a:pPr algn="just"/>
            <a:r>
              <a:rPr lang="en-GB" sz="1500" dirty="0"/>
              <a:t>duke </a:t>
            </a:r>
            <a:r>
              <a:rPr lang="en-GB" sz="1500" dirty="0" err="1"/>
              <a:t>shfrytëzuar</a:t>
            </a:r>
            <a:r>
              <a:rPr lang="en-GB" sz="1500" dirty="0"/>
              <a:t> </a:t>
            </a:r>
            <a:r>
              <a:rPr lang="en-GB" sz="1500" dirty="0" err="1"/>
              <a:t>situatat</a:t>
            </a:r>
            <a:r>
              <a:rPr lang="en-GB" sz="1500" dirty="0"/>
              <a:t> </a:t>
            </a:r>
            <a:r>
              <a:rPr lang="en-GB" sz="1500" dirty="0" err="1"/>
              <a:t>për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mësuar</a:t>
            </a:r>
            <a:r>
              <a:rPr lang="en-GB" sz="1500" dirty="0"/>
              <a:t> </a:t>
            </a:r>
            <a:r>
              <a:rPr lang="en-GB" sz="1500" dirty="0" err="1"/>
              <a:t>jashtë</a:t>
            </a:r>
            <a:r>
              <a:rPr lang="en-GB" sz="1500" dirty="0"/>
              <a:t> </a:t>
            </a:r>
            <a:r>
              <a:rPr lang="en-GB" sz="1500" dirty="0" err="1"/>
              <a:t>shkolle</a:t>
            </a:r>
            <a:r>
              <a:rPr lang="en-GB" sz="1500" dirty="0"/>
              <a:t>.</a:t>
            </a:r>
          </a:p>
          <a:p>
            <a:pPr algn="just"/>
            <a:r>
              <a:rPr lang="en-GB" sz="1500" dirty="0" err="1"/>
              <a:t>Interesat</a:t>
            </a:r>
            <a:r>
              <a:rPr lang="en-GB" sz="1500" dirty="0"/>
              <a:t> e </a:t>
            </a:r>
            <a:r>
              <a:rPr lang="en-GB" sz="1500" dirty="0" err="1"/>
              <a:t>nxënësve</a:t>
            </a:r>
            <a:r>
              <a:rPr lang="en-GB" sz="1500" dirty="0"/>
              <a:t> </a:t>
            </a:r>
            <a:r>
              <a:rPr lang="en-GB" sz="1500" dirty="0" err="1"/>
              <a:t>merren</a:t>
            </a:r>
            <a:r>
              <a:rPr lang="en-GB" sz="1500" dirty="0"/>
              <a:t> </a:t>
            </a:r>
            <a:r>
              <a:rPr lang="en-GB" sz="1500" dirty="0" err="1"/>
              <a:t>në</a:t>
            </a:r>
            <a:r>
              <a:rPr lang="en-GB" sz="1500" dirty="0"/>
              <a:t> </a:t>
            </a:r>
            <a:r>
              <a:rPr lang="en-GB" sz="1500" dirty="0" err="1"/>
              <a:t>konsideratë</a:t>
            </a:r>
            <a:r>
              <a:rPr lang="en-GB" sz="1500" dirty="0"/>
              <a:t> </a:t>
            </a:r>
            <a:r>
              <a:rPr lang="en-GB" sz="1500" dirty="0" err="1"/>
              <a:t>në</a:t>
            </a:r>
            <a:r>
              <a:rPr lang="en-GB" sz="1500" dirty="0"/>
              <a:t> </a:t>
            </a:r>
            <a:r>
              <a:rPr lang="en-GB" sz="1500" dirty="0" err="1"/>
              <a:t>arsimim</a:t>
            </a:r>
            <a:r>
              <a:rPr lang="en-GB" sz="1500" dirty="0"/>
              <a:t> duke </a:t>
            </a:r>
            <a:r>
              <a:rPr lang="en-GB" sz="1500" dirty="0" err="1"/>
              <a:t>lidhur</a:t>
            </a:r>
            <a:r>
              <a:rPr lang="en-GB" sz="1500" dirty="0"/>
              <a:t> </a:t>
            </a:r>
            <a:r>
              <a:rPr lang="en-GB" sz="1500" dirty="0" err="1"/>
              <a:t>njohuritë</a:t>
            </a:r>
            <a:r>
              <a:rPr lang="en-GB" sz="1500" dirty="0"/>
              <a:t> </a:t>
            </a:r>
            <a:r>
              <a:rPr lang="en-GB" sz="1500" dirty="0" err="1"/>
              <a:t>dhe</a:t>
            </a:r>
            <a:r>
              <a:rPr lang="en-GB" sz="1500" dirty="0"/>
              <a:t> </a:t>
            </a:r>
            <a:r>
              <a:rPr lang="en-GB" sz="1500" dirty="0" err="1"/>
              <a:t>aftësitë</a:t>
            </a:r>
            <a:r>
              <a:rPr lang="en-GB" sz="1500" dirty="0"/>
              <a:t>, </a:t>
            </a:r>
            <a:r>
              <a:rPr lang="en-GB" sz="1500" dirty="0" err="1"/>
              <a:t>që</a:t>
            </a:r>
            <a:r>
              <a:rPr lang="en-GB" sz="1500" dirty="0"/>
              <a:t> </a:t>
            </a:r>
            <a:r>
              <a:rPr lang="en-GB" sz="1500" dirty="0" err="1"/>
              <a:t>përftohen</a:t>
            </a:r>
            <a:r>
              <a:rPr lang="en-GB" sz="1500" dirty="0"/>
              <a:t>, me </a:t>
            </a:r>
            <a:r>
              <a:rPr lang="en-GB" sz="1500" dirty="0" err="1"/>
              <a:t>përvojat</a:t>
            </a:r>
            <a:r>
              <a:rPr lang="en-GB" sz="1500" dirty="0"/>
              <a:t> </a:t>
            </a:r>
            <a:r>
              <a:rPr lang="en-GB" sz="1500" dirty="0" err="1"/>
              <a:t>dhe</a:t>
            </a:r>
            <a:r>
              <a:rPr lang="en-GB" sz="1500" dirty="0"/>
              <a:t> </a:t>
            </a:r>
            <a:r>
              <a:rPr lang="en-GB" sz="1500" dirty="0" err="1"/>
              <a:t>veprimtaritë</a:t>
            </a:r>
            <a:r>
              <a:rPr lang="en-GB" sz="1500" dirty="0"/>
              <a:t>,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cilat</a:t>
            </a:r>
            <a:r>
              <a:rPr lang="en-GB" sz="1500" dirty="0"/>
              <a:t> </a:t>
            </a:r>
            <a:r>
              <a:rPr lang="en-GB" sz="1500" dirty="0" err="1"/>
              <a:t>atyre</a:t>
            </a:r>
            <a:r>
              <a:rPr lang="en-GB" sz="1500" dirty="0"/>
              <a:t> </a:t>
            </a:r>
            <a:r>
              <a:rPr lang="en-GB" sz="1500" dirty="0" err="1"/>
              <a:t>mund</a:t>
            </a:r>
            <a:r>
              <a:rPr lang="en-GB" sz="1500" dirty="0"/>
              <a:t> </a:t>
            </a:r>
            <a:r>
              <a:rPr lang="en-GB" sz="1500" dirty="0" err="1"/>
              <a:t>t’u</a:t>
            </a:r>
            <a:r>
              <a:rPr lang="en-GB" sz="1500" dirty="0"/>
              <a:t> </a:t>
            </a:r>
            <a:r>
              <a:rPr lang="en-GB" sz="1500" dirty="0" err="1"/>
              <a:t>duken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rëndësishme</a:t>
            </a:r>
            <a:r>
              <a:rPr lang="en-GB" sz="1500" dirty="0"/>
              <a:t>.</a:t>
            </a:r>
          </a:p>
          <a:p>
            <a:pPr algn="just"/>
            <a:r>
              <a:rPr lang="en-GB" sz="1500" dirty="0" err="1"/>
              <a:t>Nxënësit</a:t>
            </a:r>
            <a:r>
              <a:rPr lang="en-GB" sz="1500" dirty="0"/>
              <a:t> </a:t>
            </a:r>
            <a:r>
              <a:rPr lang="en-GB" sz="1500" dirty="0" err="1"/>
              <a:t>mund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kenë</a:t>
            </a:r>
            <a:r>
              <a:rPr lang="en-GB" sz="1500" dirty="0"/>
              <a:t> </a:t>
            </a:r>
            <a:r>
              <a:rPr lang="en-GB" sz="1500" dirty="0" err="1"/>
              <a:t>nevojë</a:t>
            </a:r>
            <a:r>
              <a:rPr lang="en-GB" sz="1500" dirty="0"/>
              <a:t> </a:t>
            </a:r>
            <a:r>
              <a:rPr lang="en-GB" sz="1500" dirty="0" err="1"/>
              <a:t>për</a:t>
            </a:r>
            <a:r>
              <a:rPr lang="en-GB" sz="1500" dirty="0"/>
              <a:t> </a:t>
            </a:r>
            <a:r>
              <a:rPr lang="en-GB" sz="1500" dirty="0" err="1"/>
              <a:t>mundësi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ndryshme</a:t>
            </a:r>
            <a:r>
              <a:rPr lang="en-GB" sz="1500" dirty="0"/>
              <a:t> </a:t>
            </a:r>
            <a:r>
              <a:rPr lang="en-GB" sz="1500" dirty="0" err="1"/>
              <a:t>për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treguar</a:t>
            </a:r>
            <a:r>
              <a:rPr lang="en-GB" sz="1500" dirty="0"/>
              <a:t> </a:t>
            </a:r>
            <a:r>
              <a:rPr lang="en-GB" sz="1500" dirty="0" err="1"/>
              <a:t>njohuritë</a:t>
            </a:r>
            <a:r>
              <a:rPr lang="en-GB" sz="1500" dirty="0"/>
              <a:t>, </a:t>
            </a:r>
            <a:r>
              <a:rPr lang="en-GB" sz="1500" dirty="0" err="1"/>
              <a:t>aftësitë</a:t>
            </a:r>
            <a:r>
              <a:rPr lang="en-GB" sz="1500" dirty="0"/>
              <a:t> </a:t>
            </a:r>
            <a:r>
              <a:rPr lang="en-GB" sz="1500" dirty="0" err="1"/>
              <a:t>dhe</a:t>
            </a:r>
            <a:r>
              <a:rPr lang="en-GB" sz="1500" dirty="0"/>
              <a:t> </a:t>
            </a:r>
            <a:r>
              <a:rPr lang="en-GB" sz="1500" dirty="0" err="1"/>
              <a:t>përparimin</a:t>
            </a:r>
            <a:r>
              <a:rPr lang="en-GB" sz="1500" dirty="0"/>
              <a:t> e tyre </a:t>
            </a:r>
            <a:r>
              <a:rPr lang="en-GB" sz="1500" dirty="0" err="1"/>
              <a:t>dhe</a:t>
            </a:r>
            <a:r>
              <a:rPr lang="en-GB" sz="1500" dirty="0"/>
              <a:t> </a:t>
            </a:r>
            <a:r>
              <a:rPr lang="en-GB" sz="1500" dirty="0" err="1"/>
              <a:t>ata</a:t>
            </a:r>
            <a:r>
              <a:rPr lang="en-GB" sz="1500" dirty="0"/>
              <a:t> </a:t>
            </a:r>
            <a:r>
              <a:rPr lang="en-GB" sz="1500" dirty="0" err="1"/>
              <a:t>gjithmonë</a:t>
            </a:r>
            <a:r>
              <a:rPr lang="en-GB" sz="1500" dirty="0"/>
              <a:t> </a:t>
            </a:r>
            <a:r>
              <a:rPr lang="en-GB" sz="1500" dirty="0" err="1"/>
              <a:t>përfitojnë</a:t>
            </a:r>
            <a:r>
              <a:rPr lang="en-GB" sz="1500" dirty="0"/>
              <a:t> </a:t>
            </a:r>
            <a:r>
              <a:rPr lang="en-GB" sz="1500" dirty="0" err="1"/>
              <a:t>nga</a:t>
            </a:r>
            <a:r>
              <a:rPr lang="en-GB" sz="1500" dirty="0"/>
              <a:t> </a:t>
            </a:r>
            <a:r>
              <a:rPr lang="en-GB" sz="1500" dirty="0" err="1"/>
              <a:t>opinionet</a:t>
            </a:r>
            <a:r>
              <a:rPr lang="en-GB" sz="1500" dirty="0"/>
              <a:t> </a:t>
            </a:r>
            <a:r>
              <a:rPr lang="en-GB" sz="1500" dirty="0" err="1"/>
              <a:t>vlerësuese</a:t>
            </a:r>
            <a:r>
              <a:rPr lang="en-GB" sz="1500" dirty="0"/>
              <a:t> </a:t>
            </a:r>
            <a:r>
              <a:rPr lang="en-GB" sz="1500" dirty="0" err="1"/>
              <a:t>individuale</a:t>
            </a:r>
            <a:r>
              <a:rPr lang="en-GB" sz="1500" dirty="0"/>
              <a:t>. </a:t>
            </a:r>
          </a:p>
          <a:p>
            <a:pPr algn="just"/>
            <a:endParaRPr lang="en-GB" dirty="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4BA7E8DE-E6F5-648F-027E-3435BA3C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94733F-3242-C5B6-DF52-124170B2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A352E9A-DC97-3C40-8EDB-91837FB86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58"/>
    </mc:Choice>
    <mc:Fallback xmlns="">
      <p:transition spd="slow" advTm="16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FB2ED28-79ED-4AB0-A904-2D01B0ED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8" y="1486222"/>
            <a:ext cx="8352928" cy="499655"/>
          </a:xfrm>
        </p:spPr>
        <p:txBody>
          <a:bodyPr>
            <a:normAutofit fontScale="90000"/>
          </a:bodyPr>
          <a:lstStyle/>
          <a:p>
            <a:pPr algn="ctr"/>
            <a:r>
              <a:rPr lang="fi-FI" b="1" dirty="0"/>
              <a:t>Udhëzimi dhe këshillimi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24AECAF-817C-42BA-B97B-524D7E0C1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7814" y="2125762"/>
            <a:ext cx="8352928" cy="38955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Përve</a:t>
            </a:r>
            <a:r>
              <a:rPr lang="en-US" sz="1500" dirty="0" err="1">
                <a:cs typeface="Times New Roman" panose="02020603050405020304" pitchFamily="18" charset="0"/>
              </a:rPr>
              <a:t>ç</a:t>
            </a:r>
            <a:r>
              <a:rPr lang="en-US" sz="1500" dirty="0"/>
              <a:t> </a:t>
            </a:r>
            <a:r>
              <a:rPr lang="en-US" sz="1500" dirty="0" err="1"/>
              <a:t>arsimimit</a:t>
            </a:r>
            <a:r>
              <a:rPr lang="en-US" sz="1500" dirty="0"/>
              <a:t>, </a:t>
            </a:r>
            <a:r>
              <a:rPr lang="en-US" sz="1500" dirty="0" err="1">
                <a:cs typeface="Times New Roman" panose="02020603050405020304" pitchFamily="18" charset="0"/>
              </a:rPr>
              <a:t>ç</a:t>
            </a:r>
            <a:r>
              <a:rPr lang="en-US" sz="1500" dirty="0" err="1"/>
              <a:t>do</a:t>
            </a:r>
            <a:r>
              <a:rPr lang="en-US" sz="1500" dirty="0"/>
              <a:t> </a:t>
            </a:r>
            <a:r>
              <a:rPr lang="en-US" sz="1500" dirty="0" err="1"/>
              <a:t>nxënës</a:t>
            </a:r>
            <a:r>
              <a:rPr lang="en-US" sz="1500" dirty="0"/>
              <a:t> ka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drejtën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marrë</a:t>
            </a:r>
            <a:r>
              <a:rPr lang="en-US" sz="1500" dirty="0"/>
              <a:t> </a:t>
            </a:r>
            <a:r>
              <a:rPr lang="en-US" sz="1500" dirty="0" err="1"/>
              <a:t>udhëzim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</a:t>
            </a:r>
            <a:r>
              <a:rPr lang="en-US" sz="1500" dirty="0"/>
              <a:t>. </a:t>
            </a:r>
            <a:r>
              <a:rPr lang="en-US" sz="1500" dirty="0" err="1"/>
              <a:t>Qëllimi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veprimtarive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udhëzimit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këshillimit</a:t>
            </a:r>
            <a:r>
              <a:rPr lang="en-US" sz="1500" dirty="0"/>
              <a:t> </a:t>
            </a:r>
            <a:r>
              <a:rPr lang="en-US" sz="1500" dirty="0" err="1"/>
              <a:t>është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mbështetet</a:t>
            </a:r>
            <a:r>
              <a:rPr lang="en-US" sz="1500" dirty="0"/>
              <a:t> </a:t>
            </a:r>
            <a:r>
              <a:rPr lang="en-US" sz="1500" dirty="0" err="1"/>
              <a:t>suksesi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nxënësve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faza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ndryshme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arsimit</a:t>
            </a:r>
            <a:r>
              <a:rPr lang="en-US" sz="1500" dirty="0"/>
              <a:t> </a:t>
            </a:r>
            <a:r>
              <a:rPr lang="en-US" sz="1500" dirty="0" err="1"/>
              <a:t>bazë</a:t>
            </a:r>
            <a:r>
              <a:rPr lang="en-US" sz="1500" dirty="0"/>
              <a:t>, me </a:t>
            </a:r>
            <a:r>
              <a:rPr lang="en-US" sz="1500" dirty="0" err="1"/>
              <a:t>qëllim</a:t>
            </a:r>
            <a:r>
              <a:rPr lang="en-US" sz="1500" dirty="0"/>
              <a:t> </a:t>
            </a:r>
            <a:r>
              <a:rPr lang="en-US" sz="1500" dirty="0" err="1"/>
              <a:t>forcimin</a:t>
            </a:r>
            <a:r>
              <a:rPr lang="en-US" sz="1500" dirty="0"/>
              <a:t> e </a:t>
            </a:r>
            <a:r>
              <a:rPr lang="en-US" sz="1500" dirty="0" err="1"/>
              <a:t>aftësive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mësuar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vetëdrejtimit</a:t>
            </a:r>
            <a:r>
              <a:rPr lang="en-US" sz="1500" dirty="0"/>
              <a:t>.”</a:t>
            </a:r>
          </a:p>
          <a:p>
            <a:pPr marL="0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Është</a:t>
            </a:r>
            <a:r>
              <a:rPr lang="en-US" sz="1500" dirty="0"/>
              <a:t> </a:t>
            </a:r>
            <a:r>
              <a:rPr lang="en-US" sz="1500" dirty="0" err="1"/>
              <a:t>detyra</a:t>
            </a:r>
            <a:r>
              <a:rPr lang="en-US" sz="1500" dirty="0"/>
              <a:t> e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1500" dirty="0" err="1"/>
              <a:t>do</a:t>
            </a:r>
            <a:r>
              <a:rPr lang="en-US" sz="1500" dirty="0"/>
              <a:t> </a:t>
            </a:r>
            <a:r>
              <a:rPr lang="en-US" sz="1500" dirty="0" err="1"/>
              <a:t>mësuesi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t’i</a:t>
            </a:r>
            <a:r>
              <a:rPr lang="en-US" sz="1500" dirty="0"/>
              <a:t> </a:t>
            </a:r>
            <a:r>
              <a:rPr lang="en-US" sz="1500" dirty="0" err="1"/>
              <a:t>drejtojë</a:t>
            </a:r>
            <a:r>
              <a:rPr lang="en-US" sz="1500" dirty="0"/>
              <a:t> </a:t>
            </a:r>
            <a:r>
              <a:rPr lang="en-US" sz="1500" dirty="0" err="1"/>
              <a:t>nxënësit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shkollim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studimin</a:t>
            </a:r>
            <a:r>
              <a:rPr lang="en-US" sz="1500" dirty="0"/>
              <a:t> e </a:t>
            </a:r>
            <a:r>
              <a:rPr lang="en-US" sz="1500" dirty="0" err="1"/>
              <a:t>lëndëve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ndryshme</a:t>
            </a:r>
            <a:r>
              <a:rPr lang="en-US" sz="1500" dirty="0"/>
              <a:t>, duke </a:t>
            </a:r>
            <a:r>
              <a:rPr lang="en-US" sz="1500" dirty="0" err="1"/>
              <a:t>parandaluar</a:t>
            </a:r>
            <a:r>
              <a:rPr lang="en-US" sz="1500" dirty="0"/>
              <a:t> </a:t>
            </a:r>
            <a:r>
              <a:rPr lang="en-US" sz="1500" dirty="0" err="1"/>
              <a:t>kështu</a:t>
            </a:r>
            <a:r>
              <a:rPr lang="en-US" sz="1500" dirty="0"/>
              <a:t> </a:t>
            </a:r>
            <a:r>
              <a:rPr lang="en-US" sz="1500" dirty="0" err="1"/>
              <a:t>lindjen</a:t>
            </a:r>
            <a:r>
              <a:rPr lang="en-US" sz="1500" dirty="0"/>
              <a:t> e </a:t>
            </a:r>
            <a:r>
              <a:rPr lang="en-US" sz="1500" dirty="0" err="1"/>
              <a:t>problemeve</a:t>
            </a:r>
            <a:r>
              <a:rPr lang="en-US" sz="1500" dirty="0"/>
              <a:t> </a:t>
            </a:r>
            <a:r>
              <a:rPr lang="en-US" sz="1500" dirty="0" err="1"/>
              <a:t>lidhur</a:t>
            </a:r>
            <a:r>
              <a:rPr lang="en-US" sz="1500" dirty="0"/>
              <a:t> me </a:t>
            </a:r>
            <a:r>
              <a:rPr lang="en-US" sz="1500" dirty="0" err="1"/>
              <a:t>studimin</a:t>
            </a:r>
            <a:r>
              <a:rPr lang="en-US" sz="1500" dirty="0"/>
              <a:t>.”</a:t>
            </a:r>
          </a:p>
          <a:p>
            <a:pPr marL="0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Udhëzimi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</a:t>
            </a:r>
            <a:r>
              <a:rPr lang="en-US" sz="1500" dirty="0"/>
              <a:t> </a:t>
            </a:r>
            <a:r>
              <a:rPr lang="en-US" sz="1500" dirty="0" err="1"/>
              <a:t>konsolidojnë</a:t>
            </a:r>
            <a:r>
              <a:rPr lang="en-US" sz="1500" dirty="0"/>
              <a:t> </a:t>
            </a:r>
            <a:r>
              <a:rPr lang="en-US" sz="1500" dirty="0" err="1"/>
              <a:t>gjithashtu</a:t>
            </a:r>
            <a:r>
              <a:rPr lang="en-US" sz="1500" dirty="0"/>
              <a:t> </a:t>
            </a:r>
            <a:r>
              <a:rPr lang="en-US" sz="1500" dirty="0" err="1"/>
              <a:t>aftësitë</a:t>
            </a:r>
            <a:r>
              <a:rPr lang="en-US" sz="1500" dirty="0"/>
              <a:t> e </a:t>
            </a:r>
            <a:r>
              <a:rPr lang="en-US" sz="1500" dirty="0" err="1"/>
              <a:t>nxënësve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bashkëpunim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zotësinë</a:t>
            </a:r>
            <a:r>
              <a:rPr lang="en-US" sz="1500" dirty="0"/>
              <a:t> e </a:t>
            </a:r>
            <a:r>
              <a:rPr lang="en-US" sz="1500" dirty="0" err="1"/>
              <a:t>tyre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funksionuar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grupe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ndryshme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marrin</a:t>
            </a:r>
            <a:r>
              <a:rPr lang="en-US" sz="1500" dirty="0"/>
              <a:t> </a:t>
            </a:r>
            <a:r>
              <a:rPr lang="en-US" sz="1500" dirty="0" err="1"/>
              <a:t>përgjegjësi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punën</a:t>
            </a:r>
            <a:r>
              <a:rPr lang="en-US" sz="1500" dirty="0"/>
              <a:t> e vet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punën</a:t>
            </a:r>
            <a:r>
              <a:rPr lang="en-US" sz="1500" dirty="0"/>
              <a:t> e </a:t>
            </a:r>
            <a:r>
              <a:rPr lang="en-US" sz="1500" dirty="0" err="1"/>
              <a:t>tyre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përbashkët</a:t>
            </a:r>
            <a:r>
              <a:rPr lang="en-US" sz="1500" dirty="0"/>
              <a:t>. </a:t>
            </a:r>
            <a:r>
              <a:rPr lang="en-US" sz="1500" dirty="0" err="1"/>
              <a:t>Udhëzimi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</a:t>
            </a:r>
            <a:r>
              <a:rPr lang="en-US" sz="1500" dirty="0"/>
              <a:t> </a:t>
            </a:r>
            <a:r>
              <a:rPr lang="en-US" sz="1500" dirty="0" err="1"/>
              <a:t>kontribuojnë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parandalimin</a:t>
            </a:r>
            <a:r>
              <a:rPr lang="en-US" sz="1500" dirty="0"/>
              <a:t> e </a:t>
            </a:r>
            <a:r>
              <a:rPr lang="en-US" sz="1500" dirty="0" err="1"/>
              <a:t>përjashtimit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nxënësve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nxitjen</a:t>
            </a:r>
            <a:r>
              <a:rPr lang="en-US" sz="1500" dirty="0"/>
              <a:t> e </a:t>
            </a:r>
            <a:r>
              <a:rPr lang="en-US" sz="1500" dirty="0" err="1"/>
              <a:t>barazisë</a:t>
            </a:r>
            <a:r>
              <a:rPr lang="en-US" sz="1500" dirty="0"/>
              <a:t>.”</a:t>
            </a:r>
          </a:p>
          <a:p>
            <a:pPr marL="0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Është</a:t>
            </a:r>
            <a:r>
              <a:rPr lang="en-US" sz="1500" dirty="0"/>
              <a:t> </a:t>
            </a:r>
            <a:r>
              <a:rPr lang="en-US" sz="1500" dirty="0" err="1"/>
              <a:t>gjithashtu</a:t>
            </a:r>
            <a:r>
              <a:rPr lang="en-US" sz="1500" dirty="0"/>
              <a:t> </a:t>
            </a:r>
            <a:r>
              <a:rPr lang="en-US" sz="1500" dirty="0" err="1"/>
              <a:t>detyra</a:t>
            </a:r>
            <a:r>
              <a:rPr lang="en-US" sz="1500" dirty="0"/>
              <a:t> e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ç</a:t>
            </a:r>
            <a:r>
              <a:rPr lang="en-US" sz="1500" dirty="0" err="1"/>
              <a:t>do</a:t>
            </a:r>
            <a:r>
              <a:rPr lang="en-US" sz="1500" dirty="0"/>
              <a:t> </a:t>
            </a:r>
            <a:r>
              <a:rPr lang="en-US" sz="1500" dirty="0" err="1"/>
              <a:t>mësuesi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mbështesë</a:t>
            </a:r>
            <a:r>
              <a:rPr lang="en-US" sz="1500" dirty="0"/>
              <a:t> </a:t>
            </a:r>
            <a:r>
              <a:rPr lang="en-US" sz="1500" dirty="0" err="1"/>
              <a:t>rritjen</a:t>
            </a:r>
            <a:r>
              <a:rPr lang="en-US" sz="1500" dirty="0"/>
              <a:t>, </a:t>
            </a:r>
            <a:r>
              <a:rPr lang="en-US" sz="1500" dirty="0" err="1"/>
              <a:t>zhvillimin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përfshirjen</a:t>
            </a:r>
            <a:r>
              <a:rPr lang="en-US" sz="1500" dirty="0"/>
              <a:t> </a:t>
            </a:r>
            <a:r>
              <a:rPr lang="en-US" sz="1500" dirty="0" err="1"/>
              <a:t>personale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nxënësve</a:t>
            </a:r>
            <a:r>
              <a:rPr lang="en-US" sz="1500" dirty="0"/>
              <a:t>. </a:t>
            </a:r>
            <a:r>
              <a:rPr lang="en-US" sz="1500" dirty="0" err="1"/>
              <a:t>Udhëzimi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</a:t>
            </a:r>
            <a:r>
              <a:rPr lang="en-US" sz="1500" dirty="0"/>
              <a:t> </a:t>
            </a:r>
            <a:r>
              <a:rPr lang="en-US" sz="1500" dirty="0" err="1"/>
              <a:t>lidhen</a:t>
            </a:r>
            <a:r>
              <a:rPr lang="en-US" sz="1500" dirty="0"/>
              <a:t> me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gjitha</a:t>
            </a:r>
            <a:r>
              <a:rPr lang="en-US" sz="1500" dirty="0"/>
              <a:t> </a:t>
            </a:r>
            <a:r>
              <a:rPr lang="en-US" sz="1500" dirty="0" err="1"/>
              <a:t>situatat</a:t>
            </a:r>
            <a:r>
              <a:rPr lang="en-US" sz="1500" dirty="0"/>
              <a:t> e </a:t>
            </a:r>
            <a:r>
              <a:rPr lang="en-US" sz="1500" dirty="0" err="1"/>
              <a:t>mësimdhënies</a:t>
            </a:r>
            <a:r>
              <a:rPr lang="en-US" sz="1500" dirty="0"/>
              <a:t>, </a:t>
            </a:r>
            <a:r>
              <a:rPr lang="en-US" sz="1500" dirty="0" err="1"/>
              <a:t>lëndët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opinionet</a:t>
            </a:r>
            <a:r>
              <a:rPr lang="en-US" sz="1500" dirty="0"/>
              <a:t> </a:t>
            </a:r>
            <a:r>
              <a:rPr lang="en-US" sz="1500" dirty="0" err="1"/>
              <a:t>vlerësuese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jepen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nxënësit</a:t>
            </a:r>
            <a:r>
              <a:rPr lang="en-US" sz="1500" dirty="0"/>
              <a:t>. </a:t>
            </a:r>
            <a:r>
              <a:rPr lang="en-US" sz="1500" dirty="0" err="1"/>
              <a:t>Opinionet</a:t>
            </a:r>
            <a:r>
              <a:rPr lang="en-US" sz="1500" dirty="0"/>
              <a:t> e </a:t>
            </a:r>
            <a:r>
              <a:rPr lang="en-US" sz="1500" dirty="0" err="1"/>
              <a:t>ndryshme</a:t>
            </a:r>
            <a:r>
              <a:rPr lang="en-US" sz="1500" dirty="0"/>
              <a:t> </a:t>
            </a:r>
            <a:r>
              <a:rPr lang="en-US" sz="1500" dirty="0" err="1"/>
              <a:t>vlerësuese</a:t>
            </a:r>
            <a:r>
              <a:rPr lang="en-US" sz="1500" dirty="0"/>
              <a:t> </a:t>
            </a:r>
            <a:r>
              <a:rPr lang="en-US" sz="1500" dirty="0" err="1"/>
              <a:t>duhet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shfrytëzohen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mënyrë</a:t>
            </a:r>
            <a:r>
              <a:rPr lang="en-US" sz="1500" dirty="0"/>
              <a:t> </a:t>
            </a:r>
            <a:r>
              <a:rPr lang="en-US" sz="1500" dirty="0" err="1"/>
              <a:t>sistematike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inkurajimin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udhëzimin</a:t>
            </a:r>
            <a:r>
              <a:rPr lang="en-US" sz="1500" dirty="0"/>
              <a:t> e </a:t>
            </a:r>
            <a:r>
              <a:rPr lang="en-US" sz="1500" dirty="0" err="1"/>
              <a:t>nxënësve</a:t>
            </a:r>
            <a:r>
              <a:rPr lang="en-US" sz="1500" dirty="0"/>
              <a:t>.” </a:t>
            </a:r>
            <a:endParaRPr lang="fi-FI" sz="1500" dirty="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849CA34-9296-08AF-30D1-6496E9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CE3078-F95A-9F4F-5F2A-AD5F4196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DCA3D24-FE04-6A4C-1B01-1CF334F635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6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03"/>
    </mc:Choice>
    <mc:Fallback xmlns="">
      <p:transition spd="slow" advTm="12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E0423231-5F00-42AD-95E7-78806CF2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453" y="1399048"/>
            <a:ext cx="8352928" cy="461604"/>
          </a:xfrm>
        </p:spPr>
        <p:txBody>
          <a:bodyPr>
            <a:normAutofit fontScale="90000"/>
          </a:bodyPr>
          <a:lstStyle/>
          <a:p>
            <a:pPr algn="ctr"/>
            <a:r>
              <a:rPr lang="fi-FI" b="1" dirty="0"/>
              <a:t>Mësimdhënia përmirësuese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ADF1A50F-E85A-4AC9-A731-6C897F818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90" y="1860652"/>
            <a:ext cx="11519554" cy="45786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800" dirty="0"/>
              <a:t>“</a:t>
            </a:r>
            <a:r>
              <a:rPr lang="en-US" sz="1800" dirty="0" err="1"/>
              <a:t>Një</a:t>
            </a:r>
            <a:r>
              <a:rPr lang="en-US" sz="1800" dirty="0"/>
              <a:t> </a:t>
            </a:r>
            <a:r>
              <a:rPr lang="en-US" sz="1800" dirty="0" err="1"/>
              <a:t>nxënës</a:t>
            </a:r>
            <a:r>
              <a:rPr lang="en-US" sz="1800" dirty="0"/>
              <a:t>, </a:t>
            </a:r>
            <a:r>
              <a:rPr lang="en-US" sz="1800" dirty="0" err="1"/>
              <a:t>që</a:t>
            </a:r>
            <a:r>
              <a:rPr lang="en-US" sz="1800" dirty="0"/>
              <a:t> ka </a:t>
            </a:r>
            <a:r>
              <a:rPr lang="en-US" sz="1800" dirty="0" err="1"/>
              <a:t>mbetur</a:t>
            </a:r>
            <a:r>
              <a:rPr lang="en-US" sz="1800" dirty="0"/>
              <a:t> </a:t>
            </a:r>
            <a:r>
              <a:rPr lang="en-US" sz="1800" dirty="0" err="1"/>
              <a:t>mbrapa</a:t>
            </a:r>
            <a:r>
              <a:rPr lang="en-US" sz="1800" dirty="0"/>
              <a:t> </a:t>
            </a:r>
            <a:r>
              <a:rPr lang="en-US" sz="1800" dirty="0" err="1"/>
              <a:t>përkohësisht</a:t>
            </a:r>
            <a:r>
              <a:rPr lang="en-US" sz="1800" dirty="0"/>
              <a:t> </a:t>
            </a:r>
            <a:r>
              <a:rPr lang="en-US" sz="1800" dirty="0" err="1"/>
              <a:t>ose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, </a:t>
            </a:r>
            <a:r>
              <a:rPr lang="en-US" sz="1800" dirty="0" err="1"/>
              <a:t>nga</a:t>
            </a:r>
            <a:r>
              <a:rPr lang="en-US" sz="1800" dirty="0"/>
              <a:t> ana </a:t>
            </a:r>
            <a:r>
              <a:rPr lang="en-US" sz="1800" dirty="0" err="1"/>
              <a:t>tjetër</a:t>
            </a:r>
            <a:r>
              <a:rPr lang="en-US" sz="1800" dirty="0"/>
              <a:t>, ka </a:t>
            </a:r>
            <a:r>
              <a:rPr lang="en-US" sz="1800" dirty="0" err="1"/>
              <a:t>nevojë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mbështetje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një</a:t>
            </a:r>
            <a:r>
              <a:rPr lang="en-US" sz="1800" dirty="0"/>
              <a:t> </a:t>
            </a:r>
            <a:r>
              <a:rPr lang="en-US" sz="1800" dirty="0" err="1"/>
              <a:t>periudhë</a:t>
            </a:r>
            <a:r>
              <a:rPr lang="en-US" sz="1800" dirty="0"/>
              <a:t> </a:t>
            </a:r>
            <a:r>
              <a:rPr lang="en-US" sz="1800" dirty="0" err="1"/>
              <a:t>afatshkurtër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bërë</a:t>
            </a:r>
            <a:r>
              <a:rPr lang="en-US" sz="1800" dirty="0"/>
              <a:t> </a:t>
            </a:r>
            <a:r>
              <a:rPr lang="en-US" sz="1800" dirty="0" err="1"/>
              <a:t>mësimet</a:t>
            </a:r>
            <a:r>
              <a:rPr lang="en-US" sz="1800" dirty="0"/>
              <a:t>, ka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drejtën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t’i</a:t>
            </a:r>
            <a:r>
              <a:rPr lang="en-US" sz="1800" dirty="0"/>
              <a:t> </a:t>
            </a:r>
            <a:r>
              <a:rPr lang="en-US" sz="1800" dirty="0" err="1"/>
              <a:t>jepet</a:t>
            </a:r>
            <a:r>
              <a:rPr lang="en-US" sz="1800" dirty="0"/>
              <a:t> </a:t>
            </a:r>
            <a:r>
              <a:rPr lang="en-US" sz="1800" dirty="0" err="1"/>
              <a:t>mësim</a:t>
            </a:r>
            <a:r>
              <a:rPr lang="en-US" sz="1800" dirty="0"/>
              <a:t> me </a:t>
            </a:r>
            <a:r>
              <a:rPr lang="en-US" sz="1800" dirty="0" err="1"/>
              <a:t>qëllim</a:t>
            </a:r>
            <a:r>
              <a:rPr lang="en-US" sz="1800" dirty="0"/>
              <a:t> </a:t>
            </a:r>
            <a:r>
              <a:rPr lang="en-US" sz="1800" dirty="0" err="1"/>
              <a:t>përmirësimin</a:t>
            </a:r>
            <a:r>
              <a:rPr lang="en-US" sz="1800" dirty="0"/>
              <a:t>. </a:t>
            </a:r>
            <a:r>
              <a:rPr lang="en-US" sz="1800" dirty="0" err="1"/>
              <a:t>Mësimdhënia</a:t>
            </a:r>
            <a:r>
              <a:rPr lang="en-US" sz="1800" dirty="0"/>
              <a:t> </a:t>
            </a:r>
            <a:r>
              <a:rPr lang="en-US" sz="1800" dirty="0" err="1"/>
              <a:t>përmirësuese</a:t>
            </a:r>
            <a:r>
              <a:rPr lang="en-US" sz="1800" dirty="0"/>
              <a:t> </a:t>
            </a:r>
            <a:r>
              <a:rPr lang="en-US" sz="1800" dirty="0" err="1"/>
              <a:t>duhet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fillojë</a:t>
            </a:r>
            <a:r>
              <a:rPr lang="en-US" sz="1800" dirty="0"/>
              <a:t> </a:t>
            </a:r>
            <a:r>
              <a:rPr lang="en-US" sz="1800" dirty="0" err="1"/>
              <a:t>menjëherë</a:t>
            </a:r>
            <a:r>
              <a:rPr lang="en-US" sz="1800" dirty="0"/>
              <a:t> pas </a:t>
            </a:r>
            <a:r>
              <a:rPr lang="en-US" sz="1800" dirty="0" err="1"/>
              <a:t>konstatimit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vështirësive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mësuar</a:t>
            </a:r>
            <a:r>
              <a:rPr lang="en-US" sz="1800" dirty="0"/>
              <a:t> me </a:t>
            </a:r>
            <a:r>
              <a:rPr lang="en-US" sz="1800" dirty="0" err="1"/>
              <a:t>qëllim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nxënësi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mos</a:t>
            </a:r>
            <a:r>
              <a:rPr lang="en-US" sz="1800" dirty="0"/>
              <a:t> </a:t>
            </a:r>
            <a:r>
              <a:rPr lang="en-US" sz="1800" dirty="0" err="1"/>
              <a:t>mbetet</a:t>
            </a:r>
            <a:r>
              <a:rPr lang="en-US" sz="1800" dirty="0"/>
              <a:t> </a:t>
            </a:r>
            <a:r>
              <a:rPr lang="en-US" sz="1800" dirty="0" err="1"/>
              <a:t>mbrapa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mësime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mënyrë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përhershme</a:t>
            </a:r>
            <a:r>
              <a:rPr lang="en-US" sz="1800" dirty="0"/>
              <a:t>.”</a:t>
            </a:r>
          </a:p>
          <a:p>
            <a:pPr algn="just"/>
            <a:r>
              <a:rPr lang="en-US" sz="1800" dirty="0" err="1"/>
              <a:t>Mësimdhënia</a:t>
            </a:r>
            <a:r>
              <a:rPr lang="en-US" sz="1800" dirty="0"/>
              <a:t> </a:t>
            </a:r>
            <a:r>
              <a:rPr lang="en-US" sz="1800" dirty="0" err="1"/>
              <a:t>përmirësuese</a:t>
            </a:r>
            <a:r>
              <a:rPr lang="en-US" sz="1800" dirty="0"/>
              <a:t>, </a:t>
            </a:r>
            <a:r>
              <a:rPr lang="en-US" sz="1800" dirty="0" err="1"/>
              <a:t>shpeshherë</a:t>
            </a:r>
            <a:r>
              <a:rPr lang="en-US" sz="1800" dirty="0"/>
              <a:t>, </a:t>
            </a:r>
            <a:r>
              <a:rPr lang="en-US" sz="1800" dirty="0" err="1"/>
              <a:t>praktikohet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një</a:t>
            </a:r>
            <a:r>
              <a:rPr lang="en-US" sz="1800" dirty="0"/>
              <a:t> </a:t>
            </a:r>
            <a:r>
              <a:rPr lang="en-US" sz="1800" dirty="0" err="1"/>
              <a:t>grup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vogël</a:t>
            </a:r>
            <a:r>
              <a:rPr lang="en-US" sz="1800" dirty="0"/>
              <a:t>, </a:t>
            </a:r>
            <a:r>
              <a:rPr lang="en-US" sz="1800" dirty="0" err="1"/>
              <a:t>nganjëherë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mënyrë</a:t>
            </a:r>
            <a:r>
              <a:rPr lang="en-US" sz="1800" dirty="0"/>
              <a:t> </a:t>
            </a:r>
            <a:r>
              <a:rPr lang="en-US" sz="1800" dirty="0" err="1"/>
              <a:t>individuale</a:t>
            </a:r>
            <a:r>
              <a:rPr lang="en-US" sz="1800" dirty="0"/>
              <a:t>.</a:t>
            </a:r>
          </a:p>
          <a:p>
            <a:pPr algn="just"/>
            <a:r>
              <a:rPr lang="en-US" sz="1800" dirty="0" err="1"/>
              <a:t>Mësimdhënia</a:t>
            </a:r>
            <a:r>
              <a:rPr lang="en-US" sz="1800" dirty="0"/>
              <a:t> </a:t>
            </a:r>
            <a:r>
              <a:rPr lang="en-US" sz="1800" dirty="0" err="1"/>
              <a:t>përmirësuese</a:t>
            </a:r>
            <a:r>
              <a:rPr lang="en-US" sz="1800" dirty="0"/>
              <a:t>, </a:t>
            </a:r>
            <a:r>
              <a:rPr lang="en-US" sz="1800" dirty="0" err="1"/>
              <a:t>shpeshherë</a:t>
            </a:r>
            <a:r>
              <a:rPr lang="en-US" sz="1800" dirty="0"/>
              <a:t>, </a:t>
            </a:r>
            <a:r>
              <a:rPr lang="en-US" sz="1800" dirty="0" err="1"/>
              <a:t>praktikohet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formën</a:t>
            </a:r>
            <a:r>
              <a:rPr lang="en-US" sz="1800" dirty="0"/>
              <a:t> e </a:t>
            </a:r>
            <a:r>
              <a:rPr lang="en-US" sz="1800" dirty="0" err="1"/>
              <a:t>disa</a:t>
            </a:r>
            <a:r>
              <a:rPr lang="en-US" sz="1800" dirty="0"/>
              <a:t> </a:t>
            </a:r>
            <a:r>
              <a:rPr lang="en-US" sz="1800" dirty="0" err="1"/>
              <a:t>orëve</a:t>
            </a:r>
            <a:r>
              <a:rPr lang="en-US" sz="1800" dirty="0"/>
              <a:t> </a:t>
            </a:r>
            <a:r>
              <a:rPr lang="en-US" sz="1800" dirty="0" err="1"/>
              <a:t>mësimi</a:t>
            </a:r>
            <a:r>
              <a:rPr lang="en-US" sz="1800" dirty="0"/>
              <a:t> </a:t>
            </a:r>
            <a:r>
              <a:rPr lang="en-US" sz="1800" dirty="0" err="1"/>
              <a:t>shtesë</a:t>
            </a:r>
            <a:r>
              <a:rPr lang="en-US" sz="1800" dirty="0"/>
              <a:t> pas </a:t>
            </a:r>
            <a:r>
              <a:rPr lang="en-US" sz="1800" dirty="0" err="1"/>
              <a:t>ose</a:t>
            </a:r>
            <a:r>
              <a:rPr lang="en-US" sz="1800" dirty="0"/>
              <a:t> </a:t>
            </a:r>
            <a:r>
              <a:rPr lang="en-US" sz="1800" dirty="0" err="1"/>
              <a:t>përpara</a:t>
            </a:r>
            <a:r>
              <a:rPr lang="en-US" sz="1800" dirty="0"/>
              <a:t> </a:t>
            </a:r>
            <a:r>
              <a:rPr lang="en-US" sz="1800" dirty="0" err="1"/>
              <a:t>ditës</a:t>
            </a:r>
            <a:r>
              <a:rPr lang="en-US" sz="1800" dirty="0"/>
              <a:t> </a:t>
            </a:r>
            <a:r>
              <a:rPr lang="en-US" sz="1800" dirty="0" err="1"/>
              <a:t>së</a:t>
            </a:r>
            <a:r>
              <a:rPr lang="en-US" sz="1800" dirty="0"/>
              <a:t> </a:t>
            </a:r>
            <a:r>
              <a:rPr lang="en-US" sz="1800" dirty="0" err="1"/>
              <a:t>zakonshme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shkollës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nxënësve</a:t>
            </a:r>
            <a:r>
              <a:rPr lang="en-US" sz="1800" dirty="0"/>
              <a:t>.</a:t>
            </a:r>
          </a:p>
          <a:p>
            <a:pPr lvl="1" algn="just"/>
            <a:r>
              <a:rPr lang="en-US" sz="1600" dirty="0" err="1"/>
              <a:t>Nganjëherë</a:t>
            </a:r>
            <a:r>
              <a:rPr lang="en-US" sz="1600" dirty="0"/>
              <a:t> </a:t>
            </a:r>
            <a:r>
              <a:rPr lang="en-US" sz="1600" dirty="0" err="1"/>
              <a:t>nuk</a:t>
            </a:r>
            <a:r>
              <a:rPr lang="en-US" sz="1600" dirty="0"/>
              <a:t> ka </a:t>
            </a:r>
            <a:r>
              <a:rPr lang="en-US" sz="1600" dirty="0" err="1"/>
              <a:t>rëndësi</a:t>
            </a:r>
            <a:r>
              <a:rPr lang="en-US" sz="1600" dirty="0"/>
              <a:t> </a:t>
            </a:r>
            <a:r>
              <a:rPr lang="en-US" sz="1600" dirty="0" err="1"/>
              <a:t>që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shtohen</a:t>
            </a:r>
            <a:r>
              <a:rPr lang="en-US" sz="1600" dirty="0"/>
              <a:t> </a:t>
            </a:r>
            <a:r>
              <a:rPr lang="en-US" sz="1600" dirty="0" err="1"/>
              <a:t>orë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tjera</a:t>
            </a:r>
            <a:r>
              <a:rPr lang="en-US" sz="1600" dirty="0"/>
              <a:t> </a:t>
            </a:r>
            <a:r>
              <a:rPr lang="en-US" sz="1600" dirty="0" err="1"/>
              <a:t>mësimi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ditën</a:t>
            </a:r>
            <a:r>
              <a:rPr lang="en-US" sz="1600" dirty="0"/>
              <a:t> e </a:t>
            </a:r>
            <a:r>
              <a:rPr lang="en-US" sz="1600" dirty="0" err="1"/>
              <a:t>shkollës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nxënësve</a:t>
            </a:r>
            <a:r>
              <a:rPr lang="en-US" sz="1600" dirty="0"/>
              <a:t>, </a:t>
            </a:r>
            <a:r>
              <a:rPr lang="en-US" sz="1600" dirty="0" err="1"/>
              <a:t>pasi</a:t>
            </a:r>
            <a:r>
              <a:rPr lang="en-US" sz="1600" dirty="0"/>
              <a:t> </a:t>
            </a:r>
            <a:r>
              <a:rPr lang="en-US" sz="1600" dirty="0" err="1"/>
              <a:t>ata</a:t>
            </a:r>
            <a:r>
              <a:rPr lang="en-US" sz="1600" dirty="0"/>
              <a:t> </a:t>
            </a:r>
            <a:r>
              <a:rPr lang="en-US" sz="1600" dirty="0" err="1"/>
              <a:t>mund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jenë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lodhur</a:t>
            </a:r>
            <a:r>
              <a:rPr lang="en-US" sz="1600" dirty="0"/>
              <a:t> </a:t>
            </a:r>
            <a:r>
              <a:rPr lang="en-US" sz="1600" dirty="0" err="1"/>
              <a:t>nga</a:t>
            </a:r>
            <a:r>
              <a:rPr lang="en-US" sz="1600" dirty="0"/>
              <a:t> </a:t>
            </a:r>
            <a:r>
              <a:rPr lang="en-US" sz="1600" dirty="0" err="1"/>
              <a:t>mësimet</a:t>
            </a:r>
            <a:r>
              <a:rPr lang="en-US" sz="1600" dirty="0"/>
              <a:t> e </a:t>
            </a:r>
            <a:r>
              <a:rPr lang="en-US" sz="1600" dirty="0" err="1"/>
              <a:t>tyre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zakonshme</a:t>
            </a:r>
            <a:r>
              <a:rPr lang="en-US" sz="1600" dirty="0"/>
              <a:t>.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këto</a:t>
            </a:r>
            <a:r>
              <a:rPr lang="en-US" sz="1600" dirty="0"/>
              <a:t> </a:t>
            </a:r>
            <a:r>
              <a:rPr lang="en-US" sz="1600" dirty="0" err="1"/>
              <a:t>raste</a:t>
            </a:r>
            <a:r>
              <a:rPr lang="en-US" sz="1600" dirty="0"/>
              <a:t>, </a:t>
            </a:r>
            <a:r>
              <a:rPr lang="en-US" sz="1600" dirty="0" err="1"/>
              <a:t>mund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jetë</a:t>
            </a:r>
            <a:r>
              <a:rPr lang="en-US" sz="1600" dirty="0"/>
              <a:t> e </a:t>
            </a:r>
            <a:r>
              <a:rPr lang="en-US" sz="1600" dirty="0" err="1"/>
              <a:t>dobishme</a:t>
            </a:r>
            <a:r>
              <a:rPr lang="en-US" sz="1600" dirty="0"/>
              <a:t> </a:t>
            </a:r>
            <a:r>
              <a:rPr lang="en-US" sz="1600" dirty="0" err="1"/>
              <a:t>që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bëhen</a:t>
            </a:r>
            <a:r>
              <a:rPr lang="en-US" sz="1600" dirty="0"/>
              <a:t> </a:t>
            </a:r>
            <a:r>
              <a:rPr lang="en-US" sz="1600" dirty="0" err="1"/>
              <a:t>zgjidhje</a:t>
            </a:r>
            <a:r>
              <a:rPr lang="en-US" sz="1600" dirty="0"/>
              <a:t> </a:t>
            </a:r>
            <a:r>
              <a:rPr lang="en-US" sz="1600" dirty="0" err="1"/>
              <a:t>grupimi</a:t>
            </a:r>
            <a:r>
              <a:rPr lang="en-US" sz="1600" dirty="0"/>
              <a:t> </a:t>
            </a:r>
            <a:r>
              <a:rPr lang="en-US" sz="1600" dirty="0" err="1"/>
              <a:t>fleksibël</a:t>
            </a:r>
            <a:r>
              <a:rPr lang="en-US" sz="1600" dirty="0"/>
              <a:t> </a:t>
            </a:r>
            <a:r>
              <a:rPr lang="en-US" sz="1600" dirty="0" err="1"/>
              <a:t>gjatë</a:t>
            </a:r>
            <a:r>
              <a:rPr lang="en-US" sz="1600" dirty="0"/>
              <a:t> </a:t>
            </a:r>
            <a:r>
              <a:rPr lang="en-US" sz="1600" dirty="0" err="1"/>
              <a:t>orëve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mësimit</a:t>
            </a:r>
            <a:r>
              <a:rPr lang="en-US" sz="1600" dirty="0"/>
              <a:t> me </a:t>
            </a:r>
            <a:r>
              <a:rPr lang="en-US" sz="1600" dirty="0" err="1"/>
              <a:t>qëllim</a:t>
            </a:r>
            <a:r>
              <a:rPr lang="en-US" sz="1600" dirty="0"/>
              <a:t> </a:t>
            </a:r>
            <a:r>
              <a:rPr lang="en-US" sz="1600" dirty="0" err="1"/>
              <a:t>rregullohet</a:t>
            </a:r>
            <a:r>
              <a:rPr lang="en-US" sz="1600" dirty="0"/>
              <a:t> </a:t>
            </a:r>
            <a:r>
              <a:rPr lang="en-US" sz="1600" dirty="0" err="1"/>
              <a:t>mësimdhënia</a:t>
            </a:r>
            <a:r>
              <a:rPr lang="en-US" sz="1600" dirty="0"/>
              <a:t> </a:t>
            </a:r>
            <a:r>
              <a:rPr lang="en-US" sz="1600" dirty="0" err="1"/>
              <a:t>përmirësuese</a:t>
            </a:r>
            <a:r>
              <a:rPr lang="en-US" sz="1600" dirty="0"/>
              <a:t>. </a:t>
            </a:r>
          </a:p>
          <a:p>
            <a:pPr algn="just"/>
            <a:r>
              <a:rPr lang="en-US" sz="1800" dirty="0" err="1"/>
              <a:t>Mësimi</a:t>
            </a:r>
            <a:r>
              <a:rPr lang="en-US" sz="1800" dirty="0"/>
              <a:t> </a:t>
            </a:r>
            <a:r>
              <a:rPr lang="en-US" sz="1800" dirty="0" err="1"/>
              <a:t>duhet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planifkohet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mënyrë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sigurohet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>
                <a:cs typeface="Times New Roman" panose="02020603050405020304" pitchFamily="18" charset="0"/>
              </a:rPr>
              <a:t>ç</a:t>
            </a:r>
            <a:r>
              <a:rPr lang="en-US" sz="1800" dirty="0" err="1"/>
              <a:t>do</a:t>
            </a:r>
            <a:r>
              <a:rPr lang="en-US" sz="1800" dirty="0"/>
              <a:t> </a:t>
            </a:r>
            <a:r>
              <a:rPr lang="en-US" sz="1800" dirty="0" err="1"/>
              <a:t>nxënës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ketë</a:t>
            </a:r>
            <a:r>
              <a:rPr lang="en-US" sz="1800" dirty="0"/>
              <a:t> </a:t>
            </a:r>
            <a:r>
              <a:rPr lang="en-US" sz="1800" dirty="0" err="1"/>
              <a:t>mundësi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marrë</a:t>
            </a:r>
            <a:r>
              <a:rPr lang="en-US" sz="1800" dirty="0"/>
              <a:t> </a:t>
            </a:r>
            <a:r>
              <a:rPr lang="en-US" sz="1800" dirty="0" err="1"/>
              <a:t>pjesë</a:t>
            </a:r>
            <a:r>
              <a:rPr lang="en-US" sz="1800" dirty="0"/>
              <a:t> </a:t>
            </a:r>
            <a:r>
              <a:rPr lang="en-US" sz="1800" dirty="0" err="1"/>
              <a:t>në</a:t>
            </a:r>
            <a:r>
              <a:rPr lang="en-US" sz="1800" dirty="0"/>
              <a:t> </a:t>
            </a:r>
            <a:r>
              <a:rPr lang="en-US" sz="1800" dirty="0" err="1"/>
              <a:t>mësimdhënien</a:t>
            </a:r>
            <a:r>
              <a:rPr lang="en-US" sz="1800" dirty="0"/>
              <a:t> </a:t>
            </a:r>
            <a:r>
              <a:rPr lang="en-US" sz="1800" dirty="0" err="1"/>
              <a:t>përmirësuese</a:t>
            </a:r>
            <a:r>
              <a:rPr lang="en-US" sz="1800" dirty="0"/>
              <a:t> </a:t>
            </a:r>
            <a:r>
              <a:rPr lang="en-US" sz="1800" dirty="0" err="1"/>
              <a:t>kur</a:t>
            </a:r>
            <a:r>
              <a:rPr lang="en-US" sz="1800" dirty="0"/>
              <a:t> </a:t>
            </a:r>
            <a:r>
              <a:rPr lang="en-US" sz="1800" dirty="0" err="1"/>
              <a:t>lind</a:t>
            </a:r>
            <a:r>
              <a:rPr lang="en-US" sz="1800" dirty="0"/>
              <a:t> </a:t>
            </a:r>
            <a:r>
              <a:rPr lang="en-US" sz="1800" dirty="0" err="1"/>
              <a:t>nevoja</a:t>
            </a:r>
            <a:r>
              <a:rPr lang="en-US" sz="1800" dirty="0"/>
              <a:t>. </a:t>
            </a:r>
          </a:p>
          <a:p>
            <a:pPr algn="just"/>
            <a:r>
              <a:rPr lang="en-US" sz="1800" dirty="0" err="1"/>
              <a:t>Mësimdhënia</a:t>
            </a:r>
            <a:r>
              <a:rPr lang="en-US" sz="1800" dirty="0"/>
              <a:t> </a:t>
            </a:r>
            <a:r>
              <a:rPr lang="en-US" sz="1800" dirty="0" err="1"/>
              <a:t>përmirësuese</a:t>
            </a:r>
            <a:r>
              <a:rPr lang="en-US" sz="1800" dirty="0"/>
              <a:t> </a:t>
            </a:r>
            <a:r>
              <a:rPr lang="en-US" sz="1800" dirty="0" err="1"/>
              <a:t>karakterizohet</a:t>
            </a:r>
            <a:r>
              <a:rPr lang="en-US" sz="1800" dirty="0"/>
              <a:t> </a:t>
            </a:r>
            <a:r>
              <a:rPr lang="en-US" sz="1800" dirty="0" err="1"/>
              <a:t>nga</a:t>
            </a:r>
            <a:r>
              <a:rPr lang="en-US" sz="1800" dirty="0"/>
              <a:t> </a:t>
            </a:r>
            <a:r>
              <a:rPr lang="en-US" sz="1800" dirty="0" err="1"/>
              <a:t>detyrat</a:t>
            </a:r>
            <a:r>
              <a:rPr lang="en-US" sz="1800" dirty="0"/>
              <a:t> e </a:t>
            </a:r>
            <a:r>
              <a:rPr lang="en-US" sz="1800" dirty="0" err="1"/>
              <a:t>individualizuara</a:t>
            </a:r>
            <a:r>
              <a:rPr lang="en-US" sz="1800" dirty="0"/>
              <a:t>, </a:t>
            </a:r>
            <a:r>
              <a:rPr lang="en-US" sz="1800" dirty="0" err="1"/>
              <a:t>përdorimi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individualizuar</a:t>
            </a:r>
            <a:r>
              <a:rPr lang="en-US" sz="1800" dirty="0"/>
              <a:t> I </a:t>
            </a:r>
            <a:r>
              <a:rPr lang="en-US" sz="1800" dirty="0" err="1"/>
              <a:t>kohës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</a:t>
            </a:r>
            <a:r>
              <a:rPr lang="en-US" sz="1800" dirty="0" err="1"/>
              <a:t>udhëzimi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</a:t>
            </a:r>
            <a:r>
              <a:rPr lang="en-US" sz="1800" dirty="0" err="1"/>
              <a:t>këshillimi</a:t>
            </a:r>
            <a:r>
              <a:rPr lang="en-US" sz="1800" dirty="0"/>
              <a:t>. </a:t>
            </a:r>
            <a:r>
              <a:rPr lang="en-US" sz="1800" dirty="0" err="1"/>
              <a:t>Mësimdhënia</a:t>
            </a:r>
            <a:r>
              <a:rPr lang="en-US" sz="1800" dirty="0"/>
              <a:t> </a:t>
            </a:r>
            <a:r>
              <a:rPr lang="en-US" sz="1800" dirty="0" err="1"/>
              <a:t>përmirësuese</a:t>
            </a:r>
            <a:r>
              <a:rPr lang="en-US" sz="1800" dirty="0"/>
              <a:t> </a:t>
            </a:r>
            <a:r>
              <a:rPr lang="en-US" sz="1800" dirty="0" err="1"/>
              <a:t>duhet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ofrohet</a:t>
            </a:r>
            <a:r>
              <a:rPr lang="en-US" sz="1800" dirty="0"/>
              <a:t> duke </a:t>
            </a:r>
            <a:r>
              <a:rPr lang="en-US" sz="1800" dirty="0" err="1"/>
              <a:t>shfrytëzuar</a:t>
            </a:r>
            <a:r>
              <a:rPr lang="en-US" sz="1800" dirty="0"/>
              <a:t> </a:t>
            </a:r>
            <a:r>
              <a:rPr lang="en-US" sz="1800" dirty="0" err="1"/>
              <a:t>metoda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</a:t>
            </a:r>
            <a:r>
              <a:rPr lang="en-US" sz="1800" dirty="0" err="1"/>
              <a:t>materiale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ndryshme</a:t>
            </a:r>
            <a:r>
              <a:rPr lang="en-US" sz="1800" dirty="0"/>
              <a:t>,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cilat</a:t>
            </a:r>
            <a:r>
              <a:rPr lang="en-US" sz="1800" dirty="0"/>
              <a:t> </a:t>
            </a:r>
            <a:r>
              <a:rPr lang="en-US" sz="1800" dirty="0" err="1"/>
              <a:t>bëjnë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mundur</a:t>
            </a:r>
            <a:r>
              <a:rPr lang="en-US" sz="1800" dirty="0"/>
              <a:t> </a:t>
            </a:r>
            <a:r>
              <a:rPr lang="en-US" sz="1800" dirty="0" err="1"/>
              <a:t>identifikimin</a:t>
            </a:r>
            <a:r>
              <a:rPr lang="en-US" sz="1800" dirty="0"/>
              <a:t> e </a:t>
            </a:r>
            <a:r>
              <a:rPr lang="en-US" sz="1800" dirty="0" err="1"/>
              <a:t>mënyrave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reja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qasjes</a:t>
            </a:r>
            <a:r>
              <a:rPr lang="en-US" sz="1800" dirty="0"/>
              <a:t> </a:t>
            </a:r>
            <a:r>
              <a:rPr lang="en-US" sz="1800" dirty="0" err="1"/>
              <a:t>ndaj</a:t>
            </a:r>
            <a:r>
              <a:rPr lang="en-US" sz="1800" dirty="0"/>
              <a:t> </a:t>
            </a:r>
            <a:r>
              <a:rPr lang="en-US" sz="1800" dirty="0" err="1"/>
              <a:t>temës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mësohet</a:t>
            </a:r>
            <a:r>
              <a:rPr lang="en-US" sz="1800" dirty="0"/>
              <a:t>. 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2872BFC8-1CC7-09FD-87E7-0FFB29CEF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C649BE-FF7E-BC27-B940-0E6BF3E8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6C2B33A-B860-EDE1-8477-9CF4DAD4E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4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53"/>
    </mc:Choice>
    <mc:Fallback xmlns="">
      <p:transition spd="slow" advTm="12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07A420-4738-4A04-926E-589E57D7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24744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err="1"/>
              <a:t>Intervistoni</a:t>
            </a:r>
            <a:r>
              <a:rPr lang="en-GB" sz="3600" dirty="0"/>
              <a:t> </a:t>
            </a:r>
            <a:r>
              <a:rPr lang="en-GB" sz="3600" dirty="0" err="1"/>
              <a:t>dhe</a:t>
            </a:r>
            <a:r>
              <a:rPr lang="en-GB" sz="3600" dirty="0"/>
              <a:t> </a:t>
            </a:r>
            <a:r>
              <a:rPr lang="en-GB" sz="3600" dirty="0" err="1"/>
              <a:t>prezantoni</a:t>
            </a:r>
            <a:r>
              <a:rPr lang="en-GB" sz="3600" dirty="0"/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çiftin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tuaj</a:t>
            </a:r>
            <a:endParaRPr lang="en-GB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771102-F412-4364-A36A-45224A35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800" y="2522354"/>
            <a:ext cx="7428024" cy="2913742"/>
          </a:xfrm>
        </p:spPr>
        <p:txBody>
          <a:bodyPr>
            <a:normAutofit/>
          </a:bodyPr>
          <a:lstStyle/>
          <a:p>
            <a:r>
              <a:rPr lang="en-GB" dirty="0" err="1"/>
              <a:t>Intervistoni</a:t>
            </a:r>
            <a:r>
              <a:rPr lang="en-GB" dirty="0"/>
              <a:t> 5 </a:t>
            </a:r>
            <a:r>
              <a:rPr lang="en-GB" dirty="0" err="1"/>
              <a:t>minuta</a:t>
            </a:r>
            <a:r>
              <a:rPr lang="en-GB" dirty="0"/>
              <a:t> </a:t>
            </a:r>
            <a:r>
              <a:rPr lang="en-GB" dirty="0" err="1"/>
              <a:t>çiftin</a:t>
            </a:r>
            <a:r>
              <a:rPr lang="en-GB" dirty="0"/>
              <a:t> </a:t>
            </a:r>
            <a:r>
              <a:rPr lang="en-GB" dirty="0" err="1"/>
              <a:t>tuaj</a:t>
            </a:r>
            <a:endParaRPr lang="en-GB" dirty="0"/>
          </a:p>
          <a:p>
            <a:pPr lvl="1"/>
            <a:r>
              <a:rPr lang="en-GB" dirty="0"/>
              <a:t>1. </a:t>
            </a:r>
            <a:r>
              <a:rPr lang="en-GB" dirty="0" err="1"/>
              <a:t>Emri</a:t>
            </a:r>
            <a:endParaRPr lang="en-GB" dirty="0"/>
          </a:p>
          <a:p>
            <a:pPr lvl="1"/>
            <a:r>
              <a:rPr lang="en-GB" dirty="0"/>
              <a:t>2. Puna</a:t>
            </a:r>
          </a:p>
          <a:p>
            <a:pPr lvl="1"/>
            <a:r>
              <a:rPr lang="en-GB" dirty="0"/>
              <a:t>3. </a:t>
            </a:r>
            <a:r>
              <a:rPr lang="en-GB" dirty="0" err="1"/>
              <a:t>Një</a:t>
            </a:r>
            <a:r>
              <a:rPr lang="en-GB" dirty="0"/>
              <a:t> </a:t>
            </a:r>
            <a:r>
              <a:rPr lang="en-GB" dirty="0" err="1"/>
              <a:t>gjë</a:t>
            </a:r>
            <a:r>
              <a:rPr lang="en-GB" dirty="0"/>
              <a:t> </a:t>
            </a:r>
            <a:r>
              <a:rPr lang="en-GB" dirty="0" err="1"/>
              <a:t>për</a:t>
            </a:r>
            <a:r>
              <a:rPr lang="en-GB" dirty="0"/>
              <a:t> </a:t>
            </a:r>
            <a:r>
              <a:rPr lang="en-GB" dirty="0" err="1"/>
              <a:t>të</a:t>
            </a:r>
            <a:r>
              <a:rPr lang="en-GB" dirty="0"/>
              <a:t> </a:t>
            </a:r>
            <a:r>
              <a:rPr lang="en-GB" dirty="0" err="1"/>
              <a:t>cilën</a:t>
            </a:r>
            <a:r>
              <a:rPr lang="en-GB" dirty="0"/>
              <a:t> do </a:t>
            </a:r>
            <a:r>
              <a:rPr lang="en-GB" dirty="0" err="1"/>
              <a:t>t’ju</a:t>
            </a:r>
            <a:r>
              <a:rPr lang="en-GB" dirty="0"/>
              <a:t> </a:t>
            </a:r>
            <a:r>
              <a:rPr lang="en-GB" dirty="0" err="1"/>
              <a:t>mbajmë</a:t>
            </a:r>
            <a:r>
              <a:rPr lang="en-GB" dirty="0"/>
              <a:t> mend</a:t>
            </a:r>
          </a:p>
          <a:p>
            <a:r>
              <a:rPr lang="en-GB" dirty="0" err="1"/>
              <a:t>Ndërrohet</a:t>
            </a:r>
            <a:r>
              <a:rPr lang="en-GB" dirty="0"/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GB" dirty="0" err="1"/>
              <a:t>ifti</a:t>
            </a:r>
            <a:endParaRPr lang="en-GB" dirty="0"/>
          </a:p>
          <a:p>
            <a:r>
              <a:rPr lang="en-US" dirty="0" err="1"/>
              <a:t>Prezantojeni</a:t>
            </a:r>
            <a:r>
              <a:rPr lang="en-US" dirty="0"/>
              <a:t> </a:t>
            </a:r>
            <a:r>
              <a:rPr lang="en-US" dirty="0" err="1"/>
              <a:t>njëri-tjetrin</a:t>
            </a:r>
            <a:r>
              <a:rPr lang="en-US" dirty="0"/>
              <a:t> </a:t>
            </a:r>
            <a:r>
              <a:rPr lang="en-US" dirty="0" err="1"/>
              <a:t>tek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grupi</a:t>
            </a:r>
            <a:endParaRPr lang="en-GB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244A49C-6CDC-8321-0DE5-29E054975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8A1EE1-78CB-8230-815A-4ECBF1FC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40F7E47-56D3-5AFC-BC90-DBA768A14E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10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377A76D9-6529-4E4D-8295-BDEC0B7C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8" y="1212094"/>
            <a:ext cx="8352928" cy="659757"/>
          </a:xfrm>
        </p:spPr>
        <p:txBody>
          <a:bodyPr>
            <a:normAutofit/>
          </a:bodyPr>
          <a:lstStyle/>
          <a:p>
            <a:pPr algn="ctr"/>
            <a:r>
              <a:rPr lang="fi-FI" sz="2400" b="1" dirty="0">
                <a:latin typeface="+mn-lt"/>
              </a:rPr>
              <a:t>Arsimi i specializuar me orar të pjesshëm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DE0F418-5922-4D6B-90BA-FADA4F8B2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8" y="1882970"/>
            <a:ext cx="8352928" cy="370627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fi-FI" sz="1800" dirty="0"/>
              <a:t>Arsimi i specializuar është në dispozicion të të gjithë nxënësve në Finlandë në formën e arsimit të specializuar me orar të pjesshëm.</a:t>
            </a:r>
          </a:p>
          <a:p>
            <a:pPr algn="just"/>
            <a:r>
              <a:rPr lang="fi-FI" sz="1800" dirty="0"/>
              <a:t>Mësuesit, të cilët trajtojnë nevojat e ve</a:t>
            </a:r>
            <a:r>
              <a:rPr lang="fi-FI" sz="1800" dirty="0">
                <a:cs typeface="Times New Roman" panose="02020603050405020304" pitchFamily="18" charset="0"/>
              </a:rPr>
              <a:t>ç</a:t>
            </a:r>
            <a:r>
              <a:rPr lang="fi-FI" sz="1800" dirty="0"/>
              <a:t>anta dhe ofrojnë arsim të specializuar me orar të pjesshëm, punojnë me klasa të rregullta, në bashkëpunim me mësuesit e klasave dhe mësuesit e lëndëve.</a:t>
            </a:r>
          </a:p>
          <a:p>
            <a:pPr algn="just"/>
            <a:r>
              <a:rPr lang="fi-FI" sz="1800" dirty="0"/>
              <a:t>Nuk është e nevojshme që një nxënës të klasifikohet si ”i përshtatshëm për arsim të specializuar” apo që të ketë ndonjë lloj diagnoze për ta marrë këtë shërbim.</a:t>
            </a:r>
          </a:p>
          <a:p>
            <a:pPr algn="just"/>
            <a:r>
              <a:rPr lang="fi-FI" sz="1800" dirty="0"/>
              <a:t>Mësuesit vlerësojnë nevojat për mbështetje që kanë nxënësit dhe vendosin kush do të marrin arsim të specializuar me orar të pjesshëm.</a:t>
            </a:r>
          </a:p>
          <a:p>
            <a:pPr algn="just"/>
            <a:r>
              <a:rPr lang="fi-FI" sz="1800" dirty="0"/>
              <a:t>Forma fleksibël e mbështetjes: nxënësit mund të marrin arsim të specializuar me orar të pjesshëm për periudha të ndryshme kohe, një herë ose disa herë në javë, në një ose më shumë lëndë.</a:t>
            </a:r>
          </a:p>
          <a:p>
            <a:pPr algn="just"/>
            <a:r>
              <a:rPr lang="fi-FI" sz="1800" dirty="0"/>
              <a:t>Mësuesit, të cilët trajtojnë nevojat e posa</a:t>
            </a:r>
            <a:r>
              <a:rPr lang="fi-FI" sz="1800" dirty="0">
                <a:latin typeface="+mj-lt"/>
                <a:cs typeface="Times New Roman" panose="02020603050405020304" pitchFamily="18" charset="0"/>
              </a:rPr>
              <a:t>ç</a:t>
            </a:r>
            <a:r>
              <a:rPr lang="fi-FI" sz="1800" dirty="0"/>
              <a:t>me, japin mësim në grupe të vogla, mësim individual dhe japin mësim, gjithashtu, bashkë me mësuesit e integrimit.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61E010F-F77B-FFC4-5B8F-EF76DDD5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6E9376-A171-F96D-7C93-5F3F4C10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E3BEB2A-7AC7-675E-8B3D-E254B532DC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9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6"/>
    </mc:Choice>
    <mc:Fallback xmlns="">
      <p:transition spd="slow" advTm="10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7EE91617-A58B-4307-806F-1D5D4E8F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8" y="1104902"/>
            <a:ext cx="8352928" cy="686943"/>
          </a:xfrm>
        </p:spPr>
        <p:txBody>
          <a:bodyPr>
            <a:normAutofit/>
          </a:bodyPr>
          <a:lstStyle/>
          <a:p>
            <a:pPr algn="ctr"/>
            <a:r>
              <a:rPr lang="fi-FI" sz="2400" b="1" dirty="0">
                <a:latin typeface="+mn-lt"/>
              </a:rPr>
              <a:t>Bashkëmësimdhënia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745338AF-2F1A-43C3-95D3-BDE0FC6BF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8" y="1885952"/>
            <a:ext cx="8280918" cy="3487343"/>
          </a:xfrm>
        </p:spPr>
        <p:txBody>
          <a:bodyPr>
            <a:normAutofit/>
          </a:bodyPr>
          <a:lstStyle/>
          <a:p>
            <a:r>
              <a:rPr lang="fi-FI" sz="1500" dirty="0"/>
              <a:t>Ekzistojnë disa forma të mësimdhënies bashkëpunuese. Disa forma kërkojnë planifikim më të paktë bashkërisht, disa prej tyre kërkojnë gjithashtu bashkëplanifikim të plotë të mësimeve :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r>
              <a:rPr lang="fi-FI" sz="1800" dirty="0"/>
              <a:t>”</a:t>
            </a:r>
            <a:r>
              <a:rPr lang="fi-FI" sz="1800" b="1" dirty="0"/>
              <a:t>Njëri jep mësim – njëri vëzhgon”</a:t>
            </a:r>
          </a:p>
          <a:p>
            <a:pPr marL="457200" lvl="1" indent="0">
              <a:buNone/>
            </a:pPr>
            <a:r>
              <a:rPr lang="fi-FI" sz="1800" b="1" dirty="0"/>
              <a:t>”Njëri jep mësim – njëri asiston”</a:t>
            </a:r>
          </a:p>
          <a:p>
            <a:pPr marL="457200" lvl="1" indent="0">
              <a:buNone/>
            </a:pPr>
            <a:r>
              <a:rPr lang="fi-FI" sz="1800" b="1" dirty="0"/>
              <a:t>Grupime fleksibël</a:t>
            </a:r>
          </a:p>
          <a:p>
            <a:pPr marL="457200" lvl="1" indent="0">
              <a:buNone/>
            </a:pPr>
            <a:r>
              <a:rPr lang="fi-FI" sz="1800" b="1" dirty="0"/>
              <a:t>Mësimdhënia me rotacion</a:t>
            </a:r>
          </a:p>
          <a:p>
            <a:pPr marL="457200" lvl="1" indent="0">
              <a:buNone/>
            </a:pPr>
            <a:r>
              <a:rPr lang="fi-FI" sz="1800" b="1" dirty="0"/>
              <a:t>Mësimdhënie për të gjithë klasën si grup</a:t>
            </a:r>
          </a:p>
          <a:p>
            <a:pPr marL="325742" lvl="1" indent="0">
              <a:buNone/>
            </a:pPr>
            <a:endParaRPr lang="fi-FI" sz="1800" b="1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4D58891-6353-1626-D052-4813A21F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710664-25DE-A2BF-4981-C1D6DFC9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7B4ABA4-55D8-A358-E1DE-69B314304B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  <p:sp>
        <p:nvSpPr>
          <p:cNvPr id="2" name="Nuoli: Vasen 1">
            <a:extLst>
              <a:ext uri="{FF2B5EF4-FFF2-40B4-BE49-F238E27FC236}">
                <a16:creationId xmlns:a16="http://schemas.microsoft.com/office/drawing/2014/main" id="{7C33296F-5935-47B2-90C6-6F592AD5CEB8}"/>
              </a:ext>
            </a:extLst>
          </p:cNvPr>
          <p:cNvSpPr/>
          <p:nvPr/>
        </p:nvSpPr>
        <p:spPr>
          <a:xfrm rot="20511978" flipV="1">
            <a:off x="5745732" y="3010287"/>
            <a:ext cx="3346144" cy="134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3" name="Nuoli: Vasen 2">
            <a:extLst>
              <a:ext uri="{FF2B5EF4-FFF2-40B4-BE49-F238E27FC236}">
                <a16:creationId xmlns:a16="http://schemas.microsoft.com/office/drawing/2014/main" id="{7C738BEF-C73E-4F33-8307-7D10A99626AA}"/>
              </a:ext>
            </a:extLst>
          </p:cNvPr>
          <p:cNvSpPr/>
          <p:nvPr/>
        </p:nvSpPr>
        <p:spPr>
          <a:xfrm rot="21055327">
            <a:off x="5767906" y="3588427"/>
            <a:ext cx="3577472" cy="1696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49513458-0E1F-497D-8E42-B19B13D7667D}"/>
              </a:ext>
            </a:extLst>
          </p:cNvPr>
          <p:cNvSpPr/>
          <p:nvPr/>
        </p:nvSpPr>
        <p:spPr>
          <a:xfrm>
            <a:off x="5839916" y="2794525"/>
            <a:ext cx="1992599" cy="193067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Nevoja për planifikim kohor të përbashkët rritet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1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06"/>
    </mc:Choice>
    <mc:Fallback xmlns="">
      <p:transition spd="slow" advTm="9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52650" y="1153385"/>
            <a:ext cx="7886700" cy="676004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BASHKËMËSIMDHËNIA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/>
              <a:t>Walther-Thomas </a:t>
            </a:r>
            <a:r>
              <a:rPr lang="en-US" sz="1200" dirty="0" err="1"/>
              <a:t>dhe</a:t>
            </a:r>
            <a:r>
              <a:rPr lang="en-US" sz="1200" dirty="0"/>
              <a:t> </a:t>
            </a:r>
            <a:r>
              <a:rPr lang="en-US" sz="1200" dirty="0" err="1"/>
              <a:t>kolegët</a:t>
            </a:r>
            <a:r>
              <a:rPr lang="en-US" sz="1200" dirty="0"/>
              <a:t> (2000)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b="1" dirty="0">
              <a:solidFill>
                <a:schemeClr val="tx1"/>
              </a:solidFill>
            </a:endParaRPr>
          </a:p>
          <a:p>
            <a:pPr algn="just"/>
            <a:endParaRPr lang="el-G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4 - Εικόνα" descr="Εικόν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73" y="1829389"/>
            <a:ext cx="7396843" cy="3868544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2454729" y="5723964"/>
            <a:ext cx="707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Fiigura</a:t>
            </a:r>
            <a:r>
              <a:rPr lang="en-US" sz="900" dirty="0"/>
              <a:t> 1. </a:t>
            </a:r>
            <a:r>
              <a:rPr lang="en-US" sz="900" dirty="0" err="1"/>
              <a:t>Qasjet</a:t>
            </a:r>
            <a:r>
              <a:rPr lang="en-US" sz="900" dirty="0"/>
              <a:t> </a:t>
            </a:r>
            <a:r>
              <a:rPr lang="en-US" sz="900" dirty="0" err="1"/>
              <a:t>ndaj</a:t>
            </a:r>
            <a:r>
              <a:rPr lang="en-US" sz="900" dirty="0"/>
              <a:t> </a:t>
            </a:r>
            <a:r>
              <a:rPr lang="en-US" sz="900" dirty="0" err="1"/>
              <a:t>bashkëmësimdhënies</a:t>
            </a:r>
            <a:r>
              <a:rPr lang="en-US" sz="900" dirty="0"/>
              <a:t>. Nga M. Friend &amp; W. D. </a:t>
            </a:r>
            <a:r>
              <a:rPr lang="en-US" sz="900" dirty="0" err="1"/>
              <a:t>Bursuck</a:t>
            </a:r>
            <a:r>
              <a:rPr lang="en-US" sz="900" dirty="0"/>
              <a:t>, 2009, “</a:t>
            </a:r>
            <a:r>
              <a:rPr lang="en-US" sz="900" dirty="0" err="1"/>
              <a:t>Përfshirja</a:t>
            </a:r>
            <a:r>
              <a:rPr lang="en-US" sz="900" dirty="0"/>
              <a:t> e </a:t>
            </a:r>
            <a:r>
              <a:rPr lang="en-US" sz="900" dirty="0" err="1"/>
              <a:t>nxënësve</a:t>
            </a:r>
            <a:r>
              <a:rPr lang="en-US" sz="900" dirty="0"/>
              <a:t> me </a:t>
            </a:r>
            <a:r>
              <a:rPr lang="en-US" sz="900" dirty="0" err="1"/>
              <a:t>nevoja</a:t>
            </a:r>
            <a:r>
              <a:rPr lang="en-US" sz="900" dirty="0"/>
              <a:t> </a:t>
            </a:r>
            <a:r>
              <a:rPr lang="en-US" sz="900" dirty="0" err="1"/>
              <a:t>të</a:t>
            </a:r>
            <a:r>
              <a:rPr lang="en-US" sz="900" dirty="0"/>
              <a:t> </a:t>
            </a:r>
            <a:r>
              <a:rPr lang="en-US" sz="900" dirty="0" err="1"/>
              <a:t>posa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900" dirty="0" err="1"/>
              <a:t>me</a:t>
            </a:r>
            <a:r>
              <a:rPr lang="en-US" sz="900" dirty="0"/>
              <a:t>: </a:t>
            </a:r>
            <a:r>
              <a:rPr lang="en-US" sz="900" dirty="0" err="1"/>
              <a:t>udhëzues</a:t>
            </a:r>
            <a:r>
              <a:rPr lang="en-US" sz="900" dirty="0"/>
              <a:t> </a:t>
            </a:r>
            <a:r>
              <a:rPr lang="en-US" sz="900" dirty="0" err="1"/>
              <a:t>praktik</a:t>
            </a:r>
            <a:r>
              <a:rPr lang="en-US" sz="900" dirty="0"/>
              <a:t> </a:t>
            </a:r>
            <a:r>
              <a:rPr lang="en-US" sz="900" dirty="0" err="1"/>
              <a:t>për</a:t>
            </a:r>
            <a:r>
              <a:rPr lang="en-US" sz="900" dirty="0"/>
              <a:t> </a:t>
            </a:r>
            <a:r>
              <a:rPr lang="en-US" sz="900" dirty="0" err="1"/>
              <a:t>mësuesit</a:t>
            </a:r>
            <a:r>
              <a:rPr lang="en-US" sz="900" dirty="0"/>
              <a:t> </a:t>
            </a:r>
            <a:r>
              <a:rPr lang="en-US" sz="900" dirty="0" err="1"/>
              <a:t>që</a:t>
            </a:r>
            <a:r>
              <a:rPr lang="en-US" sz="900" dirty="0"/>
              <a:t> </a:t>
            </a:r>
            <a:r>
              <a:rPr lang="en-US" sz="900" dirty="0" err="1"/>
              <a:t>japin</a:t>
            </a:r>
            <a:r>
              <a:rPr lang="en-US" sz="900" dirty="0"/>
              <a:t> </a:t>
            </a:r>
            <a:r>
              <a:rPr lang="en-US" sz="900" dirty="0" err="1"/>
              <a:t>mësim</a:t>
            </a:r>
            <a:r>
              <a:rPr lang="en-US" sz="900" dirty="0"/>
              <a:t> </a:t>
            </a:r>
            <a:r>
              <a:rPr lang="en-US" sz="900" dirty="0" err="1"/>
              <a:t>në</a:t>
            </a:r>
            <a:r>
              <a:rPr lang="en-US" sz="900" dirty="0"/>
              <a:t> </a:t>
            </a:r>
            <a:r>
              <a:rPr lang="en-US" sz="900" dirty="0" err="1"/>
              <a:t>klasa</a:t>
            </a:r>
            <a:r>
              <a:rPr lang="en-US" sz="900" dirty="0"/>
              <a:t> </a:t>
            </a:r>
            <a:r>
              <a:rPr lang="en-US" sz="900" dirty="0" err="1"/>
              <a:t>të</a:t>
            </a:r>
            <a:r>
              <a:rPr lang="en-US" sz="900" dirty="0"/>
              <a:t> </a:t>
            </a:r>
            <a:r>
              <a:rPr lang="en-US" sz="900" dirty="0" err="1"/>
              <a:t>ve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900" dirty="0" err="1"/>
              <a:t>anta</a:t>
            </a:r>
            <a:r>
              <a:rPr lang="en-US" sz="900" dirty="0"/>
              <a:t>” (</a:t>
            </a:r>
            <a:r>
              <a:rPr lang="en-US" sz="900" dirty="0" err="1"/>
              <a:t>botimi</a:t>
            </a:r>
            <a:r>
              <a:rPr lang="en-US" sz="900" dirty="0"/>
              <a:t> </a:t>
            </a:r>
            <a:r>
              <a:rPr lang="en-US" sz="900" dirty="0" err="1"/>
              <a:t>i</a:t>
            </a:r>
            <a:r>
              <a:rPr lang="en-US" sz="900" dirty="0"/>
              <a:t> 5-të, f. 92). Columbus, OH: Merrill. </a:t>
            </a:r>
            <a:endParaRPr lang="el-GR" sz="9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052D8DF-FCDB-8A5C-D7A9-7368CD52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840232-3E4D-5098-246C-9ED9EA5C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324BCBD-52FE-87E2-24CE-A785DC3200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7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418" y="2156979"/>
            <a:ext cx="10515600" cy="1325563"/>
          </a:xfrm>
        </p:spPr>
        <p:txBody>
          <a:bodyPr/>
          <a:lstStyle/>
          <a:p>
            <a:pPr algn="ctr"/>
            <a:r>
              <a:rPr lang="en-GB" dirty="0" err="1" smtClean="0">
                <a:solidFill>
                  <a:srgbClr val="7030A0"/>
                </a:solidFill>
              </a:rPr>
              <a:t>Pushim</a:t>
            </a:r>
            <a:r>
              <a:rPr lang="en-GB" dirty="0" smtClean="0">
                <a:solidFill>
                  <a:srgbClr val="7030A0"/>
                </a:solidFill>
              </a:rPr>
              <a:t>!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052D8DF-FCDB-8A5C-D7A9-7368CD52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840232-3E4D-5098-246C-9ED9EA5C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324BCBD-52FE-87E2-24CE-A785DC3200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16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881003-A53C-4C1E-A795-4418280EBF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>
                <a:solidFill>
                  <a:srgbClr val="4E008E"/>
                </a:solidFill>
              </a:rPr>
              <a:t>Vështirësitë</a:t>
            </a:r>
            <a:r>
              <a:rPr lang="en-GB">
                <a:solidFill>
                  <a:srgbClr val="4E008E"/>
                </a:solidFill>
              </a:rPr>
              <a:t> </a:t>
            </a:r>
            <a:r>
              <a:rPr lang="en-GB" err="1">
                <a:solidFill>
                  <a:srgbClr val="4E008E"/>
                </a:solidFill>
              </a:rPr>
              <a:t>në</a:t>
            </a:r>
            <a:r>
              <a:rPr lang="en-GB">
                <a:solidFill>
                  <a:srgbClr val="4E008E"/>
                </a:solidFill>
              </a:rPr>
              <a:t> </a:t>
            </a:r>
            <a:r>
              <a:rPr lang="en-GB" err="1">
                <a:solidFill>
                  <a:srgbClr val="4E008E"/>
                </a:solidFill>
              </a:rPr>
              <a:t>të</a:t>
            </a:r>
            <a:r>
              <a:rPr lang="en-GB">
                <a:solidFill>
                  <a:srgbClr val="4E008E"/>
                </a:solidFill>
              </a:rPr>
              <a:t> </a:t>
            </a:r>
            <a:r>
              <a:rPr lang="en-GB" err="1">
                <a:solidFill>
                  <a:srgbClr val="4E008E"/>
                </a:solidFill>
              </a:rPr>
              <a:t>nxënë</a:t>
            </a:r>
            <a:endParaRPr lang="en-GB">
              <a:solidFill>
                <a:srgbClr val="4E008E"/>
              </a:solidFill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70B9ACD-7174-093C-1B54-7B7798CA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8B2990-756F-FA35-9201-6CE337D2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E38EC6A-AB6E-F5F0-24E4-F0FA72F7F4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59C35203-3C93-130E-E97D-EB1A88CFF50C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960405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F36F5-F47A-4EF1-8880-3CEC61A1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58492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solidFill>
                  <a:srgbClr val="7030A0"/>
                </a:solidFill>
              </a:rPr>
              <a:t>Rendi i pjesës së dytë</a:t>
            </a:r>
            <a:endParaRPr lang="fi-FI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17887-2426-4233-A19E-7416E402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420741"/>
            <a:ext cx="10515600" cy="2418887"/>
          </a:xfrm>
        </p:spPr>
        <p:txBody>
          <a:bodyPr/>
          <a:lstStyle/>
          <a:p>
            <a:r>
              <a:rPr lang="fi-FI" dirty="0" smtClean="0"/>
              <a:t>Prezantimi dhe nxehja </a:t>
            </a:r>
          </a:p>
          <a:p>
            <a:r>
              <a:rPr lang="fi-FI" dirty="0" smtClean="0"/>
              <a:t>Cilat </a:t>
            </a:r>
            <a:r>
              <a:rPr lang="fi-FI" dirty="0"/>
              <a:t>janë vështirësitë në të nxënë?</a:t>
            </a:r>
          </a:p>
          <a:p>
            <a:r>
              <a:rPr lang="en-US" dirty="0"/>
              <a:t>Si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dallojmë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mbështesim</a:t>
            </a:r>
            <a:r>
              <a:rPr lang="en-US" dirty="0"/>
              <a:t> </a:t>
            </a:r>
            <a:r>
              <a:rPr lang="en-US" dirty="0" err="1"/>
              <a:t>vështirësitë</a:t>
            </a:r>
            <a:r>
              <a:rPr lang="en-US" dirty="0"/>
              <a:t> 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nxënit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klasë</a:t>
            </a:r>
            <a:r>
              <a:rPr lang="en-US" dirty="0"/>
              <a:t>?</a:t>
            </a: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7F0287D0-E1B1-C896-2405-5E3C47B4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C4A7E0-6780-C2BD-3099-1A3949D1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D888F4C5-10AD-D4A1-FD45-3720E4E72E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26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07A420-4738-4A04-926E-589E57D7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02735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en-GB" err="1"/>
              <a:t>Nxemja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771102-F412-4364-A36A-45224A35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536744"/>
            <a:ext cx="10887543" cy="23334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GB" err="1"/>
              <a:t>Reflektoni</a:t>
            </a:r>
            <a:r>
              <a:rPr lang="en-GB"/>
              <a:t> </a:t>
            </a:r>
            <a:r>
              <a:rPr lang="en-GB" err="1"/>
              <a:t>dhe</a:t>
            </a:r>
            <a:r>
              <a:rPr lang="en-GB"/>
              <a:t> </a:t>
            </a:r>
            <a:r>
              <a:rPr lang="en-GB" err="1"/>
              <a:t>diskutoni</a:t>
            </a:r>
            <a:r>
              <a:rPr lang="en-GB"/>
              <a:t> </a:t>
            </a:r>
            <a:r>
              <a:rPr lang="en-GB" err="1"/>
              <a:t>në</a:t>
            </a:r>
            <a:r>
              <a:rPr lang="en-GB"/>
              <a:t> </a:t>
            </a:r>
            <a:r>
              <a:rPr lang="en-GB" err="1"/>
              <a:t>grupe</a:t>
            </a:r>
            <a:r>
              <a:rPr lang="en-GB"/>
              <a:t> </a:t>
            </a:r>
            <a:r>
              <a:rPr lang="en-GB" err="1"/>
              <a:t>prej</a:t>
            </a:r>
            <a:r>
              <a:rPr lang="en-GB"/>
              <a:t> 4 </a:t>
            </a:r>
            <a:r>
              <a:rPr lang="en-GB" err="1"/>
              <a:t>vetash</a:t>
            </a:r>
            <a:r>
              <a:rPr lang="en-GB"/>
              <a:t>               </a:t>
            </a:r>
            <a:r>
              <a:rPr lang="en-GB" err="1"/>
              <a:t>për</a:t>
            </a:r>
            <a:r>
              <a:rPr lang="en-GB"/>
              <a:t> 15 </a:t>
            </a:r>
            <a:r>
              <a:rPr lang="en-GB" err="1"/>
              <a:t>minuta</a:t>
            </a:r>
            <a:endParaRPr lang="en-GB"/>
          </a:p>
          <a:p>
            <a:pPr algn="just"/>
            <a:r>
              <a:rPr lang="fi-FI"/>
              <a:t>Cilat janë pikat tuaja të forta si mësues/e</a:t>
            </a:r>
            <a:r>
              <a:rPr lang="en-GB"/>
              <a:t>?</a:t>
            </a:r>
          </a:p>
          <a:p>
            <a:pPr algn="just"/>
            <a:r>
              <a:rPr lang="en-US" err="1"/>
              <a:t>Cilat</a:t>
            </a:r>
            <a:r>
              <a:rPr lang="en-US"/>
              <a:t> </a:t>
            </a:r>
            <a:r>
              <a:rPr lang="en-US" err="1"/>
              <a:t>janë</a:t>
            </a:r>
            <a:r>
              <a:rPr lang="en-US"/>
              <a:t> </a:t>
            </a:r>
            <a:r>
              <a:rPr lang="en-US" err="1"/>
              <a:t>objektivat</a:t>
            </a:r>
            <a:r>
              <a:rPr lang="en-US"/>
              <a:t> e </a:t>
            </a:r>
            <a:r>
              <a:rPr lang="en-US" err="1"/>
              <a:t>zhvillimit</a:t>
            </a:r>
            <a:r>
              <a:rPr lang="en-US"/>
              <a:t> </a:t>
            </a:r>
            <a:r>
              <a:rPr lang="en-US" err="1"/>
              <a:t>tuaj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mësues</a:t>
            </a:r>
            <a:r>
              <a:rPr lang="en-US"/>
              <a:t>/e?</a:t>
            </a:r>
            <a:endParaRPr lang="en-GB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1FDF13EE-6562-333E-E3FC-E3A2626E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18990F-718B-4D23-5223-8A7F6B9C6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CC3BCAE-AF64-AA07-1869-B781C11E59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0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2E8894A-4AF7-061D-395A-7692BD36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77" y="1271239"/>
            <a:ext cx="9846526" cy="5006898"/>
          </a:xfrm>
          <a:prstGeom prst="rect">
            <a:avLst/>
          </a:prstGeom>
          <a:noFill/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08CBB88-875A-FCF5-BC60-126D2075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B79C53-49D4-FB99-F763-0ABEAAA54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1B43531-DE13-758A-A602-77D385FF6A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30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2C2F2-3663-400F-A92F-C5F56247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75" y="1394527"/>
            <a:ext cx="10515600" cy="645616"/>
          </a:xfrm>
        </p:spPr>
        <p:txBody>
          <a:bodyPr/>
          <a:lstStyle/>
          <a:p>
            <a:r>
              <a:rPr lang="fi-FI" sz="3600"/>
              <a:t>Vështirësitë në të nxënë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A557A-D771-489E-98D5-4EC74B4D7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00" y="2407033"/>
            <a:ext cx="11225109" cy="32131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800" dirty="0" err="1"/>
              <a:t>Mund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jenë</a:t>
            </a:r>
            <a:r>
              <a:rPr lang="en-US" sz="2800" dirty="0"/>
              <a:t> </a:t>
            </a:r>
            <a:r>
              <a:rPr lang="en-US" sz="2800" dirty="0" err="1"/>
              <a:t>zhvillimore</a:t>
            </a:r>
            <a:r>
              <a:rPr lang="en-US" sz="2800" dirty="0"/>
              <a:t> (</a:t>
            </a:r>
            <a:r>
              <a:rPr lang="en-US" sz="2800" dirty="0" err="1"/>
              <a:t>vështirësi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lindura</a:t>
            </a:r>
            <a:r>
              <a:rPr lang="en-US" sz="2800" dirty="0"/>
              <a:t> </a:t>
            </a:r>
            <a:r>
              <a:rPr lang="en-US" sz="2800" dirty="0" err="1"/>
              <a:t>për</a:t>
            </a:r>
            <a:r>
              <a:rPr lang="en-US" sz="2800" dirty="0"/>
              <a:t> </a:t>
            </a:r>
            <a:r>
              <a:rPr lang="en-US" sz="2800" dirty="0" err="1"/>
              <a:t>shkak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ndryshimeve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funksionimin</a:t>
            </a:r>
            <a:r>
              <a:rPr lang="en-US" sz="2800" dirty="0"/>
              <a:t> e </a:t>
            </a:r>
            <a:r>
              <a:rPr lang="en-US" sz="2800" dirty="0" err="1"/>
              <a:t>sistemit</a:t>
            </a:r>
            <a:r>
              <a:rPr lang="en-US" sz="2800" dirty="0"/>
              <a:t> </a:t>
            </a:r>
            <a:r>
              <a:rPr lang="en-US" sz="2800" dirty="0" err="1"/>
              <a:t>nervor</a:t>
            </a:r>
            <a:r>
              <a:rPr lang="en-US" sz="2800" dirty="0"/>
              <a:t> </a:t>
            </a:r>
            <a:r>
              <a:rPr lang="en-US" sz="2800" dirty="0" err="1"/>
              <a:t>qendror</a:t>
            </a:r>
            <a:r>
              <a:rPr lang="en-US" sz="2800" dirty="0"/>
              <a:t>), </a:t>
            </a:r>
            <a:r>
              <a:rPr lang="en-US" sz="2800" dirty="0" err="1"/>
              <a:t>pasojë</a:t>
            </a:r>
            <a:r>
              <a:rPr lang="en-US" sz="2800" dirty="0"/>
              <a:t> e </a:t>
            </a:r>
            <a:r>
              <a:rPr lang="en-US" sz="2800" dirty="0" err="1"/>
              <a:t>sëmundjeve</a:t>
            </a:r>
            <a:r>
              <a:rPr lang="en-US" sz="2800" dirty="0"/>
              <a:t> </a:t>
            </a:r>
            <a:r>
              <a:rPr lang="en-US" sz="2800" dirty="0" err="1"/>
              <a:t>neurologjike</a:t>
            </a:r>
            <a:r>
              <a:rPr lang="en-US" sz="2800" dirty="0"/>
              <a:t>, </a:t>
            </a:r>
            <a:r>
              <a:rPr lang="en-US" sz="2800" dirty="0" err="1"/>
              <a:t>dëmtimeve</a:t>
            </a:r>
            <a:r>
              <a:rPr lang="en-US" sz="2800" dirty="0"/>
              <a:t> </a:t>
            </a:r>
            <a:r>
              <a:rPr lang="en-US" sz="2800" dirty="0" err="1"/>
              <a:t>fizike</a:t>
            </a:r>
            <a:r>
              <a:rPr lang="en-US" sz="2800" dirty="0"/>
              <a:t> </a:t>
            </a:r>
            <a:r>
              <a:rPr lang="en-US" sz="2800" dirty="0" err="1"/>
              <a:t>ose</a:t>
            </a:r>
            <a:r>
              <a:rPr lang="en-US" sz="2800" dirty="0"/>
              <a:t> </a:t>
            </a:r>
            <a:r>
              <a:rPr lang="en-US" sz="2800" dirty="0" err="1"/>
              <a:t>problemeve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shëndetit</a:t>
            </a:r>
            <a:r>
              <a:rPr lang="en-US" sz="2800" dirty="0"/>
              <a:t> </a:t>
            </a:r>
            <a:r>
              <a:rPr lang="en-US" sz="2800" dirty="0" err="1"/>
              <a:t>mendor</a:t>
            </a:r>
            <a:endParaRPr lang="en-US" sz="2800" dirty="0"/>
          </a:p>
          <a:p>
            <a:pPr algn="just"/>
            <a:r>
              <a:rPr lang="en-US" sz="2800" dirty="0" err="1"/>
              <a:t>Vështirësitë</a:t>
            </a:r>
            <a:r>
              <a:rPr lang="en-US" sz="2800" dirty="0"/>
              <a:t> </a:t>
            </a:r>
            <a:r>
              <a:rPr lang="en-US" sz="2800" dirty="0" err="1"/>
              <a:t>zhvillimore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nxënit</a:t>
            </a:r>
            <a:r>
              <a:rPr lang="en-US" sz="2800" dirty="0"/>
              <a:t>/</a:t>
            </a:r>
            <a:r>
              <a:rPr lang="en-US" sz="2800" dirty="0" err="1"/>
              <a:t>mësuarit</a:t>
            </a:r>
            <a:r>
              <a:rPr lang="en-US" sz="2800" dirty="0"/>
              <a:t> </a:t>
            </a:r>
            <a:r>
              <a:rPr lang="en-US" sz="2800" dirty="0" err="1"/>
              <a:t>janë</a:t>
            </a:r>
            <a:r>
              <a:rPr lang="en-US" sz="2800" dirty="0"/>
              <a:t> </a:t>
            </a:r>
            <a:r>
              <a:rPr lang="en-US" sz="2800" dirty="0" err="1"/>
              <a:t>shpesh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trashëguara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përhershme</a:t>
            </a:r>
            <a:endParaRPr lang="en-US" sz="2800" dirty="0"/>
          </a:p>
          <a:p>
            <a:pPr algn="just"/>
            <a:r>
              <a:rPr lang="en-US" sz="2800" dirty="0" err="1"/>
              <a:t>Vështirësitë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nxënë</a:t>
            </a:r>
            <a:r>
              <a:rPr lang="en-US" sz="2800" dirty="0"/>
              <a:t> </a:t>
            </a:r>
            <a:r>
              <a:rPr lang="en-US" sz="2800" dirty="0" err="1"/>
              <a:t>janë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zakonshme,10-20% e </a:t>
            </a:r>
            <a:r>
              <a:rPr lang="en-US" sz="2800" dirty="0" err="1"/>
              <a:t>njerëzve</a:t>
            </a:r>
            <a:r>
              <a:rPr lang="en-US" sz="2800" dirty="0"/>
              <a:t> </a:t>
            </a:r>
            <a:r>
              <a:rPr lang="en-US" sz="2800" dirty="0" err="1"/>
              <a:t>kanë</a:t>
            </a:r>
            <a:r>
              <a:rPr lang="en-US" sz="2800" dirty="0"/>
              <a:t> </a:t>
            </a:r>
            <a:r>
              <a:rPr lang="en-US" sz="2800" dirty="0" err="1"/>
              <a:t>vështirësi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nxënë</a:t>
            </a:r>
            <a:endParaRPr lang="en-US" sz="2800" dirty="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F4DFA14-7984-C7C3-D584-0E62BD3E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A0E3A7-6572-E36F-6A0B-5B94961C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79E92F3-3D09-1473-12D8-5AEA033DC0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49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3585-3140-4A09-9A33-2BD94BD6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91222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fi-FI"/>
              <a:t>Vështirësitë në të nxënë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E4027-A220-4AA4-B1C7-7C4AB6AD1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186796"/>
            <a:ext cx="11038367" cy="357838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err="1"/>
              <a:t>Ndodhin</a:t>
            </a:r>
            <a:r>
              <a:rPr lang="en-US"/>
              <a:t> </a:t>
            </a:r>
            <a:r>
              <a:rPr lang="en-US" err="1"/>
              <a:t>pavarësisht</a:t>
            </a:r>
            <a:r>
              <a:rPr lang="en-US"/>
              <a:t> </a:t>
            </a:r>
            <a:r>
              <a:rPr lang="en-US" err="1"/>
              <a:t>nga</a:t>
            </a:r>
            <a:r>
              <a:rPr lang="en-US"/>
              <a:t> </a:t>
            </a:r>
            <a:r>
              <a:rPr lang="en-US" err="1"/>
              <a:t>aftësitë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talentet</a:t>
            </a:r>
            <a:r>
              <a:rPr lang="en-US"/>
              <a:t> e </a:t>
            </a:r>
            <a:r>
              <a:rPr lang="en-US" err="1"/>
              <a:t>tjera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njeriu</a:t>
            </a:r>
            <a:endParaRPr lang="en-US"/>
          </a:p>
          <a:p>
            <a:pPr algn="just"/>
            <a:r>
              <a:rPr lang="en-US" err="1"/>
              <a:t>Vështirësitë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nxënë</a:t>
            </a:r>
            <a:r>
              <a:rPr lang="en-US"/>
              <a:t> </a:t>
            </a:r>
            <a:r>
              <a:rPr lang="en-US" err="1"/>
              <a:t>mund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mbivendosen</a:t>
            </a:r>
            <a:r>
              <a:rPr lang="en-US"/>
              <a:t> me </a:t>
            </a:r>
            <a:r>
              <a:rPr lang="en-US" err="1"/>
              <a:t>probleme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tjera</a:t>
            </a:r>
            <a:r>
              <a:rPr lang="en-US"/>
              <a:t> (</a:t>
            </a:r>
            <a:r>
              <a:rPr lang="en-US" err="1"/>
              <a:t>ekzistenca</a:t>
            </a:r>
            <a:r>
              <a:rPr lang="en-US"/>
              <a:t> e </a:t>
            </a:r>
            <a:r>
              <a:rPr lang="en-US" err="1"/>
              <a:t>disa</a:t>
            </a:r>
            <a:r>
              <a:rPr lang="en-US"/>
              <a:t> </a:t>
            </a:r>
            <a:r>
              <a:rPr lang="en-US" err="1"/>
              <a:t>sëmundjeve</a:t>
            </a:r>
            <a:r>
              <a:rPr lang="en-US"/>
              <a:t>), </a:t>
            </a:r>
            <a:r>
              <a:rPr lang="en-US" err="1"/>
              <a:t>gjë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e </a:t>
            </a:r>
            <a:r>
              <a:rPr lang="en-US" err="1"/>
              <a:t>bën</a:t>
            </a:r>
            <a:r>
              <a:rPr lang="en-US"/>
              <a:t> </a:t>
            </a:r>
            <a:r>
              <a:rPr lang="en-US" err="1"/>
              <a:t>identifikimin</a:t>
            </a:r>
            <a:r>
              <a:rPr lang="en-US"/>
              <a:t> e </a:t>
            </a:r>
            <a:r>
              <a:rPr lang="en-US" err="1"/>
              <a:t>tyre</a:t>
            </a:r>
            <a:r>
              <a:rPr lang="en-US"/>
              <a:t> </a:t>
            </a:r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sfidues</a:t>
            </a:r>
            <a:r>
              <a:rPr lang="en-US"/>
              <a:t>/</a:t>
            </a:r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vështirë</a:t>
            </a:r>
            <a:endParaRPr lang="en-US"/>
          </a:p>
          <a:p>
            <a:pPr algn="just"/>
            <a:r>
              <a:rPr lang="en-US" err="1"/>
              <a:t>Ndodhin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mënyra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ndryshme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faza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ndryshme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jetës</a:t>
            </a:r>
            <a:endParaRPr lang="fi-FI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8EC4965-8773-2E8D-1BAA-231734B5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E9DFEB-A1E2-305A-7EFA-15D7FA1F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9D13B89-8896-05BE-EABE-EE3BDA338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09236-E4D7-B4CB-5229-53DCE1F8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56792"/>
            <a:ext cx="8229600" cy="1143000"/>
          </a:xfrm>
        </p:spPr>
        <p:txBody>
          <a:bodyPr>
            <a:noAutofit/>
          </a:bodyPr>
          <a:lstStyle/>
          <a:p>
            <a:r>
              <a:rPr lang="fi-FI" sz="3600" b="1" dirty="0"/>
              <a:t>Detyrë: Vështrim paraprak në shkollën finlandeze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A5218-F2E9-86B8-6127-D5A9A046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799607"/>
            <a:ext cx="8229600" cy="3345235"/>
          </a:xfrm>
        </p:spPr>
        <p:txBody>
          <a:bodyPr>
            <a:normAutofit/>
          </a:bodyPr>
          <a:lstStyle/>
          <a:p>
            <a:r>
              <a:rPr lang="fi-FI" dirty="0">
                <a:hlinkClick r:id=""/>
              </a:rPr>
              <a:t>Video:</a:t>
            </a:r>
          </a:p>
          <a:p>
            <a:pPr marL="0" indent="0">
              <a:buNone/>
            </a:pPr>
            <a:r>
              <a:rPr lang="fi-FI" dirty="0">
                <a:hlinkClick r:id=""/>
              </a:rPr>
              <a:t>https://toolbox.finland.fi/themes/education-and-know-how/the-finnish-way/</a:t>
            </a:r>
            <a:endParaRPr lang="fi-FI" dirty="0"/>
          </a:p>
          <a:p>
            <a:r>
              <a:rPr lang="fi-FI" dirty="0"/>
              <a:t>Zgjidhni atë ide nga videoja që është më e rëndësishme për ju</a:t>
            </a:r>
          </a:p>
          <a:p>
            <a:r>
              <a:rPr lang="fi-FI" dirty="0"/>
              <a:t>Diskutim i videos 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9A551889-06A1-5B07-DB27-8B4B6BFD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A8AA2E-9C42-2878-E341-5480D905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741EA8-BDDA-C320-6EBD-8BEBE4D3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3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3CCE-CD81-4D8D-A31A-AA2CFF3F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1295628"/>
            <a:ext cx="10962470" cy="645616"/>
          </a:xfrm>
        </p:spPr>
        <p:txBody>
          <a:bodyPr/>
          <a:lstStyle/>
          <a:p>
            <a:r>
              <a:rPr lang="fi-FI" sz="3600"/>
              <a:t>Vështirësitë në të nxënë mund të lidhen me: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AA4D1AE-7610-49BC-9767-285D3A8F952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11163" y="2018794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8F89EDB-76E3-40A6-A3AD-17F5375CF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2A0AFC-AC88-3897-8E45-CFF9CD7C3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62ADC3D-9599-E5D4-7A35-20D2EC7EB4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60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9D14-A2DB-4889-B065-BB76ED193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3177540"/>
            <a:ext cx="11090275" cy="1440000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rgbClr val="4E008E"/>
                </a:solidFill>
              </a:rPr>
              <a:t>Vështirësitë më të zakonshme </a:t>
            </a:r>
            <a:r>
              <a:rPr lang="fi-FI" dirty="0" smtClean="0">
                <a:solidFill>
                  <a:srgbClr val="4E008E"/>
                </a:solidFill>
              </a:rPr>
              <a:t>në </a:t>
            </a:r>
            <a:r>
              <a:rPr lang="fi-FI" dirty="0">
                <a:solidFill>
                  <a:srgbClr val="4E008E"/>
                </a:solidFill>
              </a:rPr>
              <a:t>të nxënë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AFC019D-0AB4-E106-FB76-78A6818F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CAFBD1-116F-31AD-BDB8-60B8A561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2E8D3B6-3064-2778-2534-E594512B3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75A67BDD-A6D2-8DBA-F450-F172693C56AE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950924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78C6-1B24-9C59-46A2-2D37CACD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36191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fi-FI"/>
              <a:t>Vështirësitë më të zakonshme të të nxënit në klasë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DF0ED-FC3F-13BC-6048-F2266854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89" y="2824591"/>
            <a:ext cx="10515600" cy="2806775"/>
          </a:xfrm>
        </p:spPr>
        <p:txBody>
          <a:bodyPr/>
          <a:lstStyle/>
          <a:p>
            <a:r>
              <a:rPr lang="fi-FI"/>
              <a:t>Çrregullime të deficitit të vëmendjes</a:t>
            </a:r>
          </a:p>
          <a:p>
            <a:r>
              <a:rPr lang="fi-FI"/>
              <a:t>Deficite në perceptim</a:t>
            </a:r>
          </a:p>
          <a:p>
            <a:r>
              <a:rPr lang="fi-FI"/>
              <a:t>Disleksia</a:t>
            </a:r>
          </a:p>
          <a:p>
            <a:r>
              <a:rPr lang="fi-FI"/>
              <a:t>Çrregullimet në matematikë</a:t>
            </a:r>
          </a:p>
          <a:p>
            <a:r>
              <a:rPr lang="fi-FI"/>
              <a:t>Dëmtimi i gjuhës zhvillimore (Disfasia) </a:t>
            </a:r>
          </a:p>
          <a:p>
            <a:endParaRPr lang="fi-FI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4A4880E-7882-9C50-6FEC-1EB76531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045E8F-350D-DD79-91B9-863400EFD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BC9FE6D-6D98-398F-998D-A988B9B72F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5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nature, sunset, shore, blur&#10;&#10;Description automatically generated">
            <a:extLst>
              <a:ext uri="{FF2B5EF4-FFF2-40B4-BE49-F238E27FC236}">
                <a16:creationId xmlns:a16="http://schemas.microsoft.com/office/drawing/2014/main" id="{BF5FFC37-924E-E3E4-87C9-91187200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1239"/>
            <a:ext cx="12192000" cy="74596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9773D6-0109-AF8E-E12C-830897D7272A}"/>
              </a:ext>
            </a:extLst>
          </p:cNvPr>
          <p:cNvSpPr txBox="1"/>
          <p:nvPr/>
        </p:nvSpPr>
        <p:spPr>
          <a:xfrm>
            <a:off x="1059270" y="2232560"/>
            <a:ext cx="100734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err="1">
                <a:solidFill>
                  <a:schemeClr val="bg1"/>
                </a:solidFill>
              </a:rPr>
              <a:t>Çdo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nxënës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mund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mësojë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dhe</a:t>
            </a:r>
            <a:r>
              <a:rPr lang="en-US" sz="3200" i="1">
                <a:solidFill>
                  <a:schemeClr val="bg1"/>
                </a:solidFill>
              </a:rPr>
              <a:t> ka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drejtë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mësojë</a:t>
            </a:r>
            <a:r>
              <a:rPr lang="en-US" sz="3200" i="1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3200" i="1">
              <a:solidFill>
                <a:schemeClr val="bg1"/>
              </a:solidFill>
            </a:endParaRPr>
          </a:p>
          <a:p>
            <a:pPr algn="ctr"/>
            <a:r>
              <a:rPr lang="en-US" sz="3200" i="1" err="1">
                <a:solidFill>
                  <a:schemeClr val="bg1"/>
                </a:solidFill>
              </a:rPr>
              <a:t>Çdo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nxënës</a:t>
            </a:r>
            <a:r>
              <a:rPr lang="en-US" sz="3200" i="1">
                <a:solidFill>
                  <a:schemeClr val="bg1"/>
                </a:solidFill>
              </a:rPr>
              <a:t> ka </a:t>
            </a:r>
            <a:r>
              <a:rPr lang="en-US" sz="3200" i="1" err="1">
                <a:solidFill>
                  <a:schemeClr val="bg1"/>
                </a:solidFill>
              </a:rPr>
              <a:t>aftësitë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dhe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pikat</a:t>
            </a:r>
            <a:r>
              <a:rPr lang="en-US" sz="3200" i="1">
                <a:solidFill>
                  <a:schemeClr val="bg1"/>
                </a:solidFill>
              </a:rPr>
              <a:t> e </a:t>
            </a:r>
            <a:r>
              <a:rPr lang="en-US" sz="3200" i="1" err="1">
                <a:solidFill>
                  <a:schemeClr val="bg1"/>
                </a:solidFill>
              </a:rPr>
              <a:t>veta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forta</a:t>
            </a:r>
            <a:r>
              <a:rPr lang="en-US" sz="3200" i="1">
                <a:solidFill>
                  <a:schemeClr val="bg1"/>
                </a:solidFill>
              </a:rPr>
              <a:t>. </a:t>
            </a:r>
          </a:p>
          <a:p>
            <a:pPr algn="ctr"/>
            <a:endParaRPr lang="en-US" sz="3200" i="1">
              <a:solidFill>
                <a:schemeClr val="bg1"/>
              </a:solidFill>
            </a:endParaRPr>
          </a:p>
          <a:p>
            <a:pPr algn="ctr"/>
            <a:r>
              <a:rPr lang="en-US" sz="3200" i="1">
                <a:solidFill>
                  <a:schemeClr val="bg1"/>
                </a:solidFill>
              </a:rPr>
              <a:t>Si </a:t>
            </a:r>
            <a:r>
              <a:rPr lang="en-US" sz="3200" i="1" err="1">
                <a:solidFill>
                  <a:schemeClr val="bg1"/>
                </a:solidFill>
              </a:rPr>
              <a:t>mësues</a:t>
            </a:r>
            <a:r>
              <a:rPr lang="en-US" sz="3200" i="1">
                <a:solidFill>
                  <a:schemeClr val="bg1"/>
                </a:solidFill>
              </a:rPr>
              <a:t> ne </a:t>
            </a:r>
            <a:r>
              <a:rPr lang="en-US" sz="3200" i="1" err="1">
                <a:solidFill>
                  <a:schemeClr val="bg1"/>
                </a:solidFill>
              </a:rPr>
              <a:t>duhet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fokusohemi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në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pikat</a:t>
            </a:r>
            <a:r>
              <a:rPr lang="en-US" sz="3200" i="1">
                <a:solidFill>
                  <a:schemeClr val="bg1"/>
                </a:solidFill>
              </a:rPr>
              <a:t> e </a:t>
            </a:r>
            <a:r>
              <a:rPr lang="en-US" sz="3200" i="1" err="1">
                <a:solidFill>
                  <a:schemeClr val="bg1"/>
                </a:solidFill>
              </a:rPr>
              <a:t>forta</a:t>
            </a:r>
            <a:r>
              <a:rPr lang="en-US" sz="3200" i="1">
                <a:solidFill>
                  <a:schemeClr val="bg1"/>
                </a:solidFill>
              </a:rPr>
              <a:t>, </a:t>
            </a:r>
            <a:r>
              <a:rPr lang="en-US" sz="3200" i="1" err="1">
                <a:solidFill>
                  <a:schemeClr val="bg1"/>
                </a:solidFill>
              </a:rPr>
              <a:t>përsa</a:t>
            </a:r>
            <a:r>
              <a:rPr lang="en-US" sz="3200" i="1">
                <a:solidFill>
                  <a:schemeClr val="bg1"/>
                </a:solidFill>
              </a:rPr>
              <a:t> u </a:t>
            </a:r>
            <a:r>
              <a:rPr lang="en-US" sz="3200" i="1" err="1">
                <a:solidFill>
                  <a:schemeClr val="bg1"/>
                </a:solidFill>
              </a:rPr>
              <a:t>takon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sfidave</a:t>
            </a:r>
            <a:r>
              <a:rPr lang="en-US" sz="3200" i="1">
                <a:solidFill>
                  <a:schemeClr val="bg1"/>
                </a:solidFill>
              </a:rPr>
              <a:t> me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cilat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përballemi</a:t>
            </a:r>
            <a:r>
              <a:rPr lang="en-US" sz="3200" i="1">
                <a:solidFill>
                  <a:schemeClr val="bg1"/>
                </a:solidFill>
              </a:rPr>
              <a:t>.</a:t>
            </a:r>
            <a:endParaRPr lang="fi-FI" sz="3200" i="1">
              <a:solidFill>
                <a:schemeClr val="bg1"/>
              </a:solidFill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3C298A61-2DAB-4F9B-7F54-A6276476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8684BCE-32ED-37E2-70EC-5B95B5AA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03B377A-FB48-C021-FC93-CA8D1C3FC0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34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870249-3470-4475-B5DF-D9380E711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solidFill>
                  <a:srgbClr val="4E008E"/>
                </a:solidFill>
              </a:rPr>
              <a:t>Diskutime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98259CC-8DE5-E5E7-56EA-1008C633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F34775-B92C-41F7-47E1-5DAEFF77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B782BE-E89C-9D5B-DC24-B85F0B8EE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1F8F277B-BFF7-0446-FC23-89C144CF5ED3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399700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9D26-1018-FA89-3488-B2B8F518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56069"/>
            <a:ext cx="10515600" cy="645616"/>
          </a:xfrm>
        </p:spPr>
        <p:txBody>
          <a:bodyPr/>
          <a:lstStyle/>
          <a:p>
            <a:r>
              <a:rPr lang="fi-FI" sz="3600"/>
              <a:t>Diskutim për 30 minuta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B299-F1CB-9CB7-744F-4F496778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048406"/>
            <a:ext cx="1154995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fi-FI" sz="2800"/>
              <a:t>Diskutoni në grupe prej 3-4 personash</a:t>
            </a:r>
          </a:p>
          <a:p>
            <a:pPr marL="0" indent="0" algn="just">
              <a:buNone/>
            </a:pPr>
            <a:endParaRPr lang="fi-FI" sz="2800"/>
          </a:p>
          <a:p>
            <a:pPr marL="0" indent="0" algn="just">
              <a:buNone/>
            </a:pPr>
            <a:r>
              <a:rPr lang="en-US" sz="2800"/>
              <a:t>1. </a:t>
            </a:r>
            <a:r>
              <a:rPr lang="en-US" sz="2800" err="1"/>
              <a:t>Çfarë</a:t>
            </a:r>
            <a:r>
              <a:rPr lang="en-US" sz="2800"/>
              <a:t> </a:t>
            </a:r>
            <a:r>
              <a:rPr lang="en-US" sz="2800" err="1"/>
              <a:t>lloj</a:t>
            </a:r>
            <a:r>
              <a:rPr lang="en-US" sz="2800"/>
              <a:t> </a:t>
            </a:r>
            <a:r>
              <a:rPr lang="en-US" sz="2800" err="1"/>
              <a:t>sfidash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nxënit</a:t>
            </a:r>
            <a:r>
              <a:rPr lang="en-US" sz="2800"/>
              <a:t> </a:t>
            </a:r>
            <a:r>
              <a:rPr lang="en-US" sz="2800" err="1"/>
              <a:t>dhe</a:t>
            </a:r>
            <a:r>
              <a:rPr lang="en-US" sz="2800"/>
              <a:t> </a:t>
            </a:r>
            <a:r>
              <a:rPr lang="en-US" sz="2800" err="1"/>
              <a:t>nevojave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mbështetje</a:t>
            </a:r>
            <a:r>
              <a:rPr lang="en-US" sz="2800"/>
              <a:t> </a:t>
            </a:r>
            <a:r>
              <a:rPr lang="en-US" sz="2800" err="1"/>
              <a:t>keni</a:t>
            </a:r>
            <a:r>
              <a:rPr lang="en-US" sz="2800"/>
              <a:t> </a:t>
            </a:r>
            <a:r>
              <a:rPr lang="en-US" sz="2800" err="1"/>
              <a:t>vënë</a:t>
            </a:r>
            <a:r>
              <a:rPr lang="en-US" sz="2800"/>
              <a:t> re </a:t>
            </a:r>
            <a:r>
              <a:rPr lang="en-US" sz="2800" err="1"/>
              <a:t>te</a:t>
            </a:r>
            <a:r>
              <a:rPr lang="en-US" sz="2800"/>
              <a:t> </a:t>
            </a:r>
            <a:r>
              <a:rPr lang="en-US" sz="2800" err="1"/>
              <a:t>nxënësit</a:t>
            </a:r>
            <a:r>
              <a:rPr lang="en-US" sz="2800"/>
              <a:t> </a:t>
            </a:r>
            <a:r>
              <a:rPr lang="en-US" sz="2800" err="1"/>
              <a:t>tuaj</a:t>
            </a:r>
            <a:r>
              <a:rPr lang="en-US" sz="2800"/>
              <a:t>?</a:t>
            </a:r>
          </a:p>
          <a:p>
            <a:pPr marL="0" indent="0" algn="just">
              <a:buNone/>
            </a:pPr>
            <a:r>
              <a:rPr lang="en-US" sz="2800"/>
              <a:t>2. Si e </a:t>
            </a:r>
            <a:r>
              <a:rPr lang="en-US" sz="2800" err="1"/>
              <a:t>vutë</a:t>
            </a:r>
            <a:r>
              <a:rPr lang="en-US" sz="2800"/>
              <a:t> re </a:t>
            </a:r>
            <a:r>
              <a:rPr lang="en-US" sz="2800" err="1"/>
              <a:t>nevojën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mbështetje</a:t>
            </a:r>
            <a:r>
              <a:rPr lang="en-US" sz="2800"/>
              <a:t>?</a:t>
            </a:r>
          </a:p>
          <a:p>
            <a:pPr marL="0" indent="0" algn="just">
              <a:buNone/>
            </a:pPr>
            <a:r>
              <a:rPr lang="en-US" sz="2800"/>
              <a:t>3. A </a:t>
            </a:r>
            <a:r>
              <a:rPr lang="en-US" sz="2800" err="1"/>
              <a:t>keni</a:t>
            </a:r>
            <a:r>
              <a:rPr lang="en-US" sz="2800"/>
              <a:t> </a:t>
            </a:r>
            <a:r>
              <a:rPr lang="en-US" sz="2800" err="1"/>
              <a:t>gjetur</a:t>
            </a:r>
            <a:r>
              <a:rPr lang="en-US" sz="2800"/>
              <a:t> </a:t>
            </a:r>
            <a:r>
              <a:rPr lang="en-US" sz="2800" err="1"/>
              <a:t>mënyra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mbështetur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nxënit</a:t>
            </a:r>
            <a:r>
              <a:rPr lang="en-US" sz="2800"/>
              <a:t> e </a:t>
            </a:r>
            <a:r>
              <a:rPr lang="en-US" sz="2800" err="1"/>
              <a:t>nxënësit</a:t>
            </a:r>
            <a:r>
              <a:rPr lang="en-US" sz="2800"/>
              <a:t>?</a:t>
            </a:r>
          </a:p>
          <a:p>
            <a:pPr marL="0" indent="0" algn="just">
              <a:buNone/>
            </a:pPr>
            <a:endParaRPr lang="en-US" sz="2800"/>
          </a:p>
          <a:p>
            <a:pPr marL="0" indent="0" algn="just">
              <a:buNone/>
            </a:pPr>
            <a:r>
              <a:rPr lang="en-US" sz="2800" err="1"/>
              <a:t>Zgjidhni</a:t>
            </a:r>
            <a:r>
              <a:rPr lang="en-US" sz="2800"/>
              <a:t> </a:t>
            </a:r>
            <a:r>
              <a:rPr lang="en-US" sz="2800" err="1"/>
              <a:t>disa</a:t>
            </a:r>
            <a:r>
              <a:rPr lang="en-US" sz="2800"/>
              <a:t> </a:t>
            </a:r>
            <a:r>
              <a:rPr lang="en-US" sz="2800" err="1"/>
              <a:t>mendime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pyetjet</a:t>
            </a:r>
            <a:r>
              <a:rPr lang="en-US" sz="2800"/>
              <a:t> 2 </a:t>
            </a:r>
            <a:r>
              <a:rPr lang="en-US" sz="2800" err="1"/>
              <a:t>dhe</a:t>
            </a:r>
            <a:r>
              <a:rPr lang="en-US" sz="2800"/>
              <a:t> 3 </a:t>
            </a:r>
            <a:r>
              <a:rPr lang="en-US" sz="2800" err="1"/>
              <a:t>që</a:t>
            </a:r>
            <a:r>
              <a:rPr lang="en-US" sz="2800"/>
              <a:t> </a:t>
            </a:r>
            <a:r>
              <a:rPr lang="en-US" sz="2800" err="1"/>
              <a:t>dëshironi</a:t>
            </a:r>
            <a:r>
              <a:rPr lang="en-US" sz="2800"/>
              <a:t> </a:t>
            </a:r>
            <a:r>
              <a:rPr lang="en-US" sz="2800" err="1"/>
              <a:t>t’i</a:t>
            </a:r>
            <a:r>
              <a:rPr lang="en-US" sz="2800"/>
              <a:t> </a:t>
            </a:r>
            <a:r>
              <a:rPr lang="en-US" sz="2800" err="1"/>
              <a:t>ndani</a:t>
            </a:r>
            <a:r>
              <a:rPr lang="en-US" sz="2800"/>
              <a:t> me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gjithë</a:t>
            </a:r>
            <a:r>
              <a:rPr lang="en-US" sz="2800"/>
              <a:t> </a:t>
            </a:r>
            <a:r>
              <a:rPr lang="en-US" sz="2800" err="1"/>
              <a:t>grupin</a:t>
            </a:r>
            <a:r>
              <a:rPr lang="en-US" sz="2800"/>
              <a:t>.</a:t>
            </a:r>
            <a:endParaRPr lang="fi-FI" sz="280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1D5A657-1130-DBCA-57F9-96BBB5FF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479AEB-65F7-B8E2-A267-D63A7252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724D35A-68C1-21BB-0F1D-1ED109892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56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A8E-733D-41EA-862E-D87C6A39F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3257204"/>
            <a:ext cx="11090275" cy="1440000"/>
          </a:xfrm>
        </p:spPr>
        <p:txBody>
          <a:bodyPr>
            <a:normAutofit fontScale="90000"/>
          </a:bodyPr>
          <a:lstStyle/>
          <a:p>
            <a:r>
              <a:rPr lang="fi-FI">
                <a:solidFill>
                  <a:srgbClr val="4E008E"/>
                </a:solidFill>
              </a:rPr>
              <a:t>Si të dallojmë dhe të mbështesim vështirësitë e të nxënit në klasë?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26E5B82-3987-32DB-A7A7-B87832DE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655EBE-7C1D-68A3-F993-F62FFDB3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F178B4D-B030-C121-EE2F-561A5EC611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FD3D47CD-97BA-6B6A-C568-84F6EF651FB2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2096635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9C81-49D7-78A2-B08D-FF8729A23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05" y="1449876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fi-FI"/>
              <a:t>Si të dallojmë vështirësitë në të nxënë?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3EC42-8AC8-9676-0C0B-364EF13C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462347"/>
            <a:ext cx="11212016" cy="550005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fi-FI"/>
              <a:t>Mësuesi mund të dallojë vështirësitë në të nxënë duke vëzhguar performancën dhe sjelljen e nxënësit në klasë dhe në mjedisin shkollor</a:t>
            </a:r>
          </a:p>
          <a:p>
            <a:pPr algn="just"/>
            <a:r>
              <a:rPr lang="fi-FI"/>
              <a:t>Njohja e nxënësve është çelësi për njohjen e vështirësive në të nxënë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573198F-AD00-D332-06B6-FE369310E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2F2BA8-10AF-806A-E644-3C9219C7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D939D47-568A-3D5F-B23C-B1E792B217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71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5A33-820A-97A3-35EE-E4F880E1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902031"/>
            <a:ext cx="10958623" cy="645616"/>
          </a:xfrm>
        </p:spPr>
        <p:txBody>
          <a:bodyPr>
            <a:normAutofit fontScale="90000"/>
          </a:bodyPr>
          <a:lstStyle/>
          <a:p>
            <a:r>
              <a:rPr lang="fi-FI" dirty="0"/>
              <a:t>Pyetje që ndihmojnë në vëzhgimin e performancës dhe sjelljes së nxënësit</a:t>
            </a:r>
            <a:br>
              <a:rPr lang="fi-FI" dirty="0"/>
            </a:b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D0404-6BB9-B18B-4A00-EEBB238A2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905332"/>
            <a:ext cx="11295320" cy="258106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/>
              <a:t>A ka </a:t>
            </a:r>
            <a:r>
              <a:rPr lang="en-US" err="1"/>
              <a:t>pasur</a:t>
            </a:r>
            <a:r>
              <a:rPr lang="en-US"/>
              <a:t> </a:t>
            </a:r>
            <a:r>
              <a:rPr lang="en-US" err="1"/>
              <a:t>ndonjë</a:t>
            </a:r>
            <a:r>
              <a:rPr lang="en-US"/>
              <a:t> </a:t>
            </a:r>
            <a:r>
              <a:rPr lang="en-US" err="1"/>
              <a:t>ndryshim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sjelljen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/</a:t>
            </a:r>
            <a:r>
              <a:rPr lang="en-US" err="1"/>
              <a:t>ose</a:t>
            </a:r>
            <a:r>
              <a:rPr lang="en-US"/>
              <a:t> </a:t>
            </a:r>
            <a:r>
              <a:rPr lang="en-US" err="1"/>
              <a:t>performancën</a:t>
            </a:r>
            <a:r>
              <a:rPr lang="en-US"/>
              <a:t> e </a:t>
            </a:r>
            <a:r>
              <a:rPr lang="en-US" err="1"/>
              <a:t>nxënësit</a:t>
            </a:r>
            <a:r>
              <a:rPr lang="en-US"/>
              <a:t>? </a:t>
            </a:r>
          </a:p>
          <a:p>
            <a:pPr algn="just"/>
            <a:r>
              <a:rPr lang="en-US"/>
              <a:t>Si ka </a:t>
            </a:r>
            <a:r>
              <a:rPr lang="en-US" err="1"/>
              <a:t>ndryshuar</a:t>
            </a:r>
            <a:r>
              <a:rPr lang="en-US"/>
              <a:t> </a:t>
            </a:r>
            <a:r>
              <a:rPr lang="en-US" err="1"/>
              <a:t>sjellja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/</a:t>
            </a:r>
            <a:r>
              <a:rPr lang="en-US" err="1"/>
              <a:t>ose</a:t>
            </a:r>
            <a:r>
              <a:rPr lang="en-US"/>
              <a:t> </a:t>
            </a:r>
            <a:r>
              <a:rPr lang="en-US" err="1"/>
              <a:t>performanca</a:t>
            </a:r>
            <a:r>
              <a:rPr lang="en-US"/>
              <a:t> e </a:t>
            </a:r>
            <a:r>
              <a:rPr lang="en-US" err="1"/>
              <a:t>nxënësit</a:t>
            </a:r>
            <a:r>
              <a:rPr lang="en-US"/>
              <a:t>?</a:t>
            </a:r>
          </a:p>
          <a:p>
            <a:pPr algn="just"/>
            <a:r>
              <a:rPr lang="en-US"/>
              <a:t>Kur ka </a:t>
            </a:r>
            <a:r>
              <a:rPr lang="en-US" err="1"/>
              <a:t>ndryshuar</a:t>
            </a:r>
            <a:r>
              <a:rPr lang="en-US"/>
              <a:t> </a:t>
            </a:r>
            <a:r>
              <a:rPr lang="en-US" err="1"/>
              <a:t>sjellja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/</a:t>
            </a:r>
            <a:r>
              <a:rPr lang="en-US" err="1"/>
              <a:t>ose</a:t>
            </a:r>
            <a:r>
              <a:rPr lang="en-US"/>
              <a:t> </a:t>
            </a:r>
            <a:r>
              <a:rPr lang="en-US" err="1"/>
              <a:t>performanca</a:t>
            </a:r>
            <a:r>
              <a:rPr lang="en-US"/>
              <a:t> e </a:t>
            </a:r>
            <a:r>
              <a:rPr lang="en-US" err="1"/>
              <a:t>nxënësit</a:t>
            </a:r>
            <a:r>
              <a:rPr lang="en-US"/>
              <a:t>?</a:t>
            </a:r>
          </a:p>
          <a:p>
            <a:pPr algn="just"/>
            <a:endParaRPr lang="fi-FI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5468A1A-2F83-6AEB-F21E-FE0B2C53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6E8307-3CD1-C324-7924-A9D808971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A47A727-DC03-63FC-1C35-51CBA03615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81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7983-3199-66FC-A2A7-26E1D105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70" y="1384993"/>
            <a:ext cx="11543783" cy="1064731"/>
          </a:xfrm>
        </p:spPr>
        <p:txBody>
          <a:bodyPr/>
          <a:lstStyle/>
          <a:p>
            <a:r>
              <a:rPr lang="en-US" sz="3500" err="1"/>
              <a:t>Çfarë</a:t>
            </a:r>
            <a:r>
              <a:rPr lang="en-US" sz="3500"/>
              <a:t> </a:t>
            </a:r>
            <a:r>
              <a:rPr lang="en-US" sz="3500" err="1"/>
              <a:t>duhet</a:t>
            </a:r>
            <a:r>
              <a:rPr lang="en-US" sz="3500"/>
              <a:t> </a:t>
            </a:r>
            <a:r>
              <a:rPr lang="en-US" sz="3500" err="1"/>
              <a:t>të</a:t>
            </a:r>
            <a:r>
              <a:rPr lang="en-US" sz="3500"/>
              <a:t> </a:t>
            </a:r>
            <a:r>
              <a:rPr lang="en-US" sz="3500" err="1"/>
              <a:t>bëni</a:t>
            </a:r>
            <a:r>
              <a:rPr lang="en-US" sz="3500"/>
              <a:t> </a:t>
            </a:r>
            <a:r>
              <a:rPr lang="en-US" sz="3500" err="1"/>
              <a:t>kur</a:t>
            </a:r>
            <a:r>
              <a:rPr lang="en-US" sz="3500"/>
              <a:t> </a:t>
            </a:r>
            <a:r>
              <a:rPr lang="en-US" sz="3500" err="1"/>
              <a:t>vini</a:t>
            </a:r>
            <a:r>
              <a:rPr lang="en-US" sz="3500"/>
              <a:t> re se </a:t>
            </a:r>
            <a:r>
              <a:rPr lang="en-US" sz="3500" err="1"/>
              <a:t>diçka</a:t>
            </a:r>
            <a:r>
              <a:rPr lang="en-US" sz="3500"/>
              <a:t> ka </a:t>
            </a:r>
            <a:r>
              <a:rPr lang="en-US" sz="3500" err="1"/>
              <a:t>ndryshuar</a:t>
            </a:r>
            <a:r>
              <a:rPr lang="en-US" sz="3500"/>
              <a:t> </a:t>
            </a:r>
            <a:r>
              <a:rPr lang="en-US" sz="3500" err="1"/>
              <a:t>në</a:t>
            </a:r>
            <a:r>
              <a:rPr lang="en-US" sz="3500"/>
              <a:t> </a:t>
            </a:r>
            <a:r>
              <a:rPr lang="en-US" sz="3500" err="1"/>
              <a:t>sjelljen</a:t>
            </a:r>
            <a:r>
              <a:rPr lang="en-US" sz="3500"/>
              <a:t> </a:t>
            </a:r>
            <a:r>
              <a:rPr lang="en-US" sz="3500" err="1"/>
              <a:t>ose</a:t>
            </a:r>
            <a:r>
              <a:rPr lang="en-US" sz="3500"/>
              <a:t> </a:t>
            </a:r>
            <a:r>
              <a:rPr lang="en-US" sz="3500" err="1"/>
              <a:t>performancën</a:t>
            </a:r>
            <a:r>
              <a:rPr lang="en-US" sz="3500"/>
              <a:t> e </a:t>
            </a:r>
            <a:r>
              <a:rPr lang="en-US" sz="3500" err="1"/>
              <a:t>nxënësit</a:t>
            </a:r>
            <a:r>
              <a:rPr lang="en-US" sz="3500"/>
              <a:t> </a:t>
            </a:r>
            <a:r>
              <a:rPr lang="en-US" sz="3500" err="1"/>
              <a:t>tuaj</a:t>
            </a:r>
            <a:r>
              <a:rPr lang="en-US" sz="3500"/>
              <a:t>?</a:t>
            </a:r>
            <a:endParaRPr lang="fi-FI" sz="3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8E0F3-91BA-AE6C-97A1-F623741C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621657"/>
            <a:ext cx="11476800" cy="343697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400" err="1"/>
              <a:t>Është</a:t>
            </a:r>
            <a:r>
              <a:rPr lang="en-US" sz="2400"/>
              <a:t> e </a:t>
            </a:r>
            <a:r>
              <a:rPr lang="en-US" sz="2400" err="1"/>
              <a:t>rëndësishme</a:t>
            </a:r>
            <a:r>
              <a:rPr lang="en-US" sz="2400"/>
              <a:t> </a:t>
            </a:r>
            <a:r>
              <a:rPr lang="en-US" sz="2400" err="1"/>
              <a:t>që</a:t>
            </a:r>
            <a:r>
              <a:rPr lang="en-US" sz="2400"/>
              <a:t> </a:t>
            </a:r>
            <a:r>
              <a:rPr lang="en-US" sz="2400" err="1"/>
              <a:t>vështirësitë</a:t>
            </a:r>
            <a:r>
              <a:rPr lang="en-US" sz="2400"/>
              <a:t> </a:t>
            </a:r>
            <a:r>
              <a:rPr lang="en-US" sz="2400" err="1"/>
              <a:t>në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nxënë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identifikohen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më</a:t>
            </a:r>
            <a:r>
              <a:rPr lang="en-US" sz="2400"/>
              <a:t> </a:t>
            </a:r>
            <a:r>
              <a:rPr lang="en-US" sz="2400" err="1"/>
              <a:t>shpejt</a:t>
            </a:r>
            <a:r>
              <a:rPr lang="en-US" sz="2400"/>
              <a:t> </a:t>
            </a:r>
            <a:r>
              <a:rPr lang="en-US" sz="2400" err="1"/>
              <a:t>që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jetë</a:t>
            </a:r>
            <a:r>
              <a:rPr lang="en-US" sz="2400"/>
              <a:t> e </a:t>
            </a:r>
            <a:r>
              <a:rPr lang="en-US" sz="2400" err="1"/>
              <a:t>mundur</a:t>
            </a:r>
            <a:r>
              <a:rPr lang="en-US" sz="2400"/>
              <a:t> </a:t>
            </a:r>
            <a:r>
              <a:rPr lang="en-US" sz="2400" err="1"/>
              <a:t>dhe</a:t>
            </a:r>
            <a:r>
              <a:rPr lang="en-US" sz="2400"/>
              <a:t> </a:t>
            </a:r>
            <a:r>
              <a:rPr lang="en-US" sz="2400" err="1"/>
              <a:t>mbështetja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fillojë</a:t>
            </a:r>
            <a:r>
              <a:rPr lang="en-US" sz="2400"/>
              <a:t> </a:t>
            </a:r>
            <a:r>
              <a:rPr lang="en-US" sz="2400" err="1"/>
              <a:t>në</a:t>
            </a:r>
            <a:r>
              <a:rPr lang="en-US" sz="2400"/>
              <a:t> </a:t>
            </a:r>
            <a:r>
              <a:rPr lang="en-US" sz="2400" err="1"/>
              <a:t>një</a:t>
            </a:r>
            <a:r>
              <a:rPr lang="en-US" sz="2400"/>
              <a:t> faze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hershme</a:t>
            </a:r>
            <a:r>
              <a:rPr lang="en-US" sz="2400"/>
              <a:t> </a:t>
            </a:r>
          </a:p>
          <a:p>
            <a:pPr algn="just"/>
            <a:r>
              <a:rPr lang="en-US" sz="2400"/>
              <a:t>Si </a:t>
            </a:r>
            <a:r>
              <a:rPr lang="en-US" sz="2400" err="1"/>
              <a:t>mësues</a:t>
            </a:r>
            <a:r>
              <a:rPr lang="en-US" sz="2400"/>
              <a:t>, </a:t>
            </a:r>
            <a:r>
              <a:rPr lang="en-US" sz="2400" err="1"/>
              <a:t>përpiquni</a:t>
            </a:r>
            <a:r>
              <a:rPr lang="en-US" sz="2400"/>
              <a:t> </a:t>
            </a:r>
            <a:r>
              <a:rPr lang="en-US" sz="2400" err="1"/>
              <a:t>t’u</a:t>
            </a:r>
            <a:r>
              <a:rPr lang="en-US" sz="2400"/>
              <a:t> </a:t>
            </a:r>
            <a:r>
              <a:rPr lang="en-US" sz="2400" err="1"/>
              <a:t>përgjigjeni</a:t>
            </a:r>
            <a:r>
              <a:rPr lang="en-US" sz="2400"/>
              <a:t> </a:t>
            </a:r>
            <a:r>
              <a:rPr lang="en-US" sz="2400" err="1"/>
              <a:t>nevojave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nxënësve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më</a:t>
            </a:r>
            <a:r>
              <a:rPr lang="en-US" sz="2400"/>
              <a:t> </a:t>
            </a:r>
            <a:r>
              <a:rPr lang="en-US" sz="2400" err="1"/>
              <a:t>shpejt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jetë</a:t>
            </a:r>
            <a:r>
              <a:rPr lang="en-US" sz="2400"/>
              <a:t> e </a:t>
            </a:r>
            <a:r>
              <a:rPr lang="en-US" sz="2400" err="1"/>
              <a:t>mundur</a:t>
            </a:r>
            <a:r>
              <a:rPr lang="en-US" sz="2400"/>
              <a:t> </a:t>
            </a:r>
            <a:r>
              <a:rPr lang="en-US" sz="2400" err="1"/>
              <a:t>dhe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modifikoni</a:t>
            </a:r>
            <a:r>
              <a:rPr lang="en-US" sz="2400"/>
              <a:t> </a:t>
            </a:r>
            <a:r>
              <a:rPr lang="en-US" sz="2400" err="1"/>
              <a:t>mjedisin</a:t>
            </a:r>
            <a:r>
              <a:rPr lang="en-US" sz="2400"/>
              <a:t> </a:t>
            </a:r>
            <a:r>
              <a:rPr lang="en-US" sz="2400" err="1"/>
              <a:t>mësimor</a:t>
            </a:r>
            <a:r>
              <a:rPr lang="en-US" sz="2400"/>
              <a:t> </a:t>
            </a:r>
            <a:r>
              <a:rPr lang="en-US" sz="2400" err="1"/>
              <a:t>dhe</a:t>
            </a:r>
            <a:r>
              <a:rPr lang="en-US" sz="2400"/>
              <a:t> </a:t>
            </a:r>
            <a:r>
              <a:rPr lang="en-US" sz="2400" err="1"/>
              <a:t>shkollor</a:t>
            </a:r>
            <a:r>
              <a:rPr lang="en-US" sz="2400"/>
              <a:t> </a:t>
            </a:r>
            <a:r>
              <a:rPr lang="en-US" sz="2400" err="1"/>
              <a:t>për</a:t>
            </a:r>
            <a:r>
              <a:rPr lang="en-US" sz="2400"/>
              <a:t> </a:t>
            </a:r>
            <a:r>
              <a:rPr lang="en-US" sz="2400" err="1"/>
              <a:t>t’iu</a:t>
            </a:r>
            <a:r>
              <a:rPr lang="en-US" sz="2400"/>
              <a:t> </a:t>
            </a:r>
            <a:r>
              <a:rPr lang="en-US" sz="2400" err="1"/>
              <a:t>përshtatur</a:t>
            </a:r>
            <a:r>
              <a:rPr lang="en-US" sz="2400"/>
              <a:t> </a:t>
            </a:r>
            <a:r>
              <a:rPr lang="en-US" sz="2400" err="1"/>
              <a:t>nevojave</a:t>
            </a:r>
            <a:r>
              <a:rPr lang="en-US" sz="2400"/>
              <a:t> </a:t>
            </a:r>
            <a:r>
              <a:rPr lang="en-US" sz="2400" err="1"/>
              <a:t>për</a:t>
            </a:r>
            <a:r>
              <a:rPr lang="en-US" sz="2400"/>
              <a:t> </a:t>
            </a:r>
            <a:r>
              <a:rPr lang="en-US" sz="2400" err="1"/>
              <a:t>mbështetjen</a:t>
            </a:r>
            <a:r>
              <a:rPr lang="en-US" sz="2400"/>
              <a:t> e </a:t>
            </a:r>
            <a:r>
              <a:rPr lang="en-US" sz="2400" err="1"/>
              <a:t>nxënësve</a:t>
            </a:r>
            <a:endParaRPr lang="en-US" sz="2400"/>
          </a:p>
          <a:p>
            <a:pPr algn="just"/>
            <a:r>
              <a:rPr lang="en-US" sz="2400" err="1"/>
              <a:t>Diskutoni</a:t>
            </a:r>
            <a:r>
              <a:rPr lang="en-US" sz="2400"/>
              <a:t> me </a:t>
            </a:r>
            <a:r>
              <a:rPr lang="en-US" sz="2400" err="1"/>
              <a:t>nxënësin</a:t>
            </a:r>
            <a:r>
              <a:rPr lang="en-US" sz="2400"/>
              <a:t>, </a:t>
            </a:r>
            <a:r>
              <a:rPr lang="en-US" sz="2400" err="1"/>
              <a:t>kujdestarët</a:t>
            </a:r>
            <a:r>
              <a:rPr lang="en-US" sz="2400"/>
              <a:t> </a:t>
            </a:r>
            <a:r>
              <a:rPr lang="en-US" sz="2400" err="1"/>
              <a:t>dhe</a:t>
            </a:r>
            <a:r>
              <a:rPr lang="en-US" sz="2400"/>
              <a:t> </a:t>
            </a:r>
            <a:r>
              <a:rPr lang="en-US" sz="2400" err="1"/>
              <a:t>mësuesit</a:t>
            </a:r>
            <a:r>
              <a:rPr lang="en-US" sz="2400"/>
              <a:t> e </a:t>
            </a:r>
            <a:r>
              <a:rPr lang="en-US" sz="2400" err="1"/>
              <a:t>tjerë</a:t>
            </a:r>
            <a:r>
              <a:rPr lang="en-US" sz="2400"/>
              <a:t> </a:t>
            </a:r>
            <a:r>
              <a:rPr lang="en-US" sz="2400" err="1"/>
              <a:t>që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japin</a:t>
            </a:r>
            <a:r>
              <a:rPr lang="en-US" sz="2400"/>
              <a:t> </a:t>
            </a:r>
            <a:r>
              <a:rPr lang="en-US" sz="2400" err="1"/>
              <a:t>mësim</a:t>
            </a:r>
            <a:r>
              <a:rPr lang="en-US" sz="2400"/>
              <a:t> </a:t>
            </a:r>
            <a:r>
              <a:rPr lang="en-US" sz="2400" err="1"/>
              <a:t>nxënësit</a:t>
            </a:r>
            <a:r>
              <a:rPr lang="en-US" sz="2400"/>
              <a:t>, a e </a:t>
            </a:r>
            <a:r>
              <a:rPr lang="en-US" sz="2400" err="1"/>
              <a:t>kanë</a:t>
            </a:r>
            <a:r>
              <a:rPr lang="en-US" sz="2400"/>
              <a:t> </a:t>
            </a:r>
            <a:r>
              <a:rPr lang="en-US" sz="2400" err="1"/>
              <a:t>vënë</a:t>
            </a:r>
            <a:r>
              <a:rPr lang="en-US" sz="2400"/>
              <a:t> re </a:t>
            </a:r>
            <a:r>
              <a:rPr lang="en-US" sz="2400" err="1"/>
              <a:t>atë</a:t>
            </a:r>
            <a:r>
              <a:rPr lang="en-US" sz="2400"/>
              <a:t> </a:t>
            </a:r>
            <a:r>
              <a:rPr lang="en-US" sz="2400" err="1"/>
              <a:t>që</a:t>
            </a:r>
            <a:r>
              <a:rPr lang="en-US" sz="2400"/>
              <a:t> ka </a:t>
            </a:r>
            <a:r>
              <a:rPr lang="en-US" sz="2400" err="1"/>
              <a:t>ndryshuar</a:t>
            </a:r>
            <a:r>
              <a:rPr lang="en-US" sz="2400"/>
              <a:t> </a:t>
            </a:r>
            <a:r>
              <a:rPr lang="en-US" sz="2400" err="1"/>
              <a:t>tek</a:t>
            </a:r>
            <a:r>
              <a:rPr lang="en-US" sz="2400"/>
              <a:t> ai?</a:t>
            </a:r>
          </a:p>
          <a:p>
            <a:pPr algn="just"/>
            <a:r>
              <a:rPr lang="en-US" sz="2400" err="1"/>
              <a:t>Nëse</a:t>
            </a:r>
            <a:r>
              <a:rPr lang="en-US" sz="2400"/>
              <a:t> </a:t>
            </a:r>
            <a:r>
              <a:rPr lang="en-US" sz="2400" err="1"/>
              <a:t>është</a:t>
            </a:r>
            <a:r>
              <a:rPr lang="en-US" sz="2400"/>
              <a:t> e </a:t>
            </a:r>
            <a:r>
              <a:rPr lang="en-US" sz="2400" err="1"/>
              <a:t>mundur</a:t>
            </a:r>
            <a:r>
              <a:rPr lang="en-US" sz="2400"/>
              <a:t>, </a:t>
            </a:r>
            <a:r>
              <a:rPr lang="en-US" sz="2400" err="1"/>
              <a:t>konsultohuni</a:t>
            </a:r>
            <a:r>
              <a:rPr lang="en-US" sz="2400"/>
              <a:t> me </a:t>
            </a:r>
            <a:r>
              <a:rPr lang="en-US" sz="2400" err="1"/>
              <a:t>profesionistë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arsimit</a:t>
            </a:r>
            <a:r>
              <a:rPr lang="en-US" sz="2400"/>
              <a:t> special (</a:t>
            </a:r>
            <a:r>
              <a:rPr lang="en-US" sz="2400" err="1"/>
              <a:t>mësues</a:t>
            </a:r>
            <a:r>
              <a:rPr lang="en-US" sz="2400"/>
              <a:t> </a:t>
            </a:r>
            <a:r>
              <a:rPr lang="en-US" sz="2400" err="1"/>
              <a:t>për</a:t>
            </a:r>
            <a:r>
              <a:rPr lang="en-US" sz="2400"/>
              <a:t> </a:t>
            </a:r>
            <a:r>
              <a:rPr lang="en-US" sz="2400" err="1"/>
              <a:t>nxënësit</a:t>
            </a:r>
            <a:r>
              <a:rPr lang="en-US" sz="2400"/>
              <a:t> me </a:t>
            </a:r>
            <a:r>
              <a:rPr lang="en-US" sz="2400" err="1"/>
              <a:t>nevoja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veçanta</a:t>
            </a:r>
            <a:r>
              <a:rPr lang="en-US" sz="2400"/>
              <a:t>, </a:t>
            </a:r>
            <a:r>
              <a:rPr lang="en-US" sz="2400" err="1"/>
              <a:t>psikolog</a:t>
            </a:r>
            <a:r>
              <a:rPr lang="en-US" sz="2400"/>
              <a:t> </a:t>
            </a:r>
            <a:r>
              <a:rPr lang="en-US" sz="2400" err="1"/>
              <a:t>shkolle</a:t>
            </a:r>
            <a:r>
              <a:rPr lang="en-US" sz="2400"/>
              <a:t>, </a:t>
            </a:r>
            <a:r>
              <a:rPr lang="en-US" sz="2400" err="1"/>
              <a:t>punonjës</a:t>
            </a:r>
            <a:r>
              <a:rPr lang="en-US" sz="2400"/>
              <a:t> social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shkollës</a:t>
            </a:r>
            <a:r>
              <a:rPr lang="en-US" sz="2400"/>
              <a:t>, </a:t>
            </a:r>
            <a:r>
              <a:rPr lang="en-US" sz="2400" err="1"/>
              <a:t>infermiere</a:t>
            </a:r>
            <a:r>
              <a:rPr lang="en-US" sz="2400"/>
              <a:t>)</a:t>
            </a:r>
          </a:p>
          <a:p>
            <a:pPr marL="0" indent="0" algn="just">
              <a:buNone/>
            </a:pPr>
            <a:endParaRPr lang="en-US" sz="2800"/>
          </a:p>
          <a:p>
            <a:pPr algn="just"/>
            <a:endParaRPr lang="en-US" sz="2800"/>
          </a:p>
          <a:p>
            <a:pPr algn="just"/>
            <a:endParaRPr lang="fi-FI" sz="280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5E32A75-F427-8153-C5A9-D088080C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4E0953-836A-65AA-2006-E2E4916B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A6D2FBF-8D20-D769-307B-8E6F72310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6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98FFDB-77C6-40E2-B453-AA3A8F01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264" y="1438945"/>
            <a:ext cx="7615940" cy="1145060"/>
          </a:xfrm>
        </p:spPr>
        <p:txBody>
          <a:bodyPr anchor="b">
            <a:normAutofit/>
          </a:bodyPr>
          <a:lstStyle/>
          <a:p>
            <a:r>
              <a:rPr lang="fi-FI" sz="3700" dirty="0"/>
              <a:t>Përkufizimi teorik i gjithëpërfshirjes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D31DC-3E5D-0A47-697E-8D04656F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182" y="3435592"/>
            <a:ext cx="3408107" cy="2939493"/>
          </a:xfrm>
          <a:prstGeom prst="rect">
            <a:avLst/>
          </a:prstGeom>
          <a:noFill/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2E1BECC9-CAAD-6B01-B384-48FE101D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A64295-093F-34B9-BE76-DDB7062B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3F21550-3CE6-0D48-39EE-7FDFC47314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03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FF7B1C47-1C95-6C29-CC2D-480E9A55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0407172-83DC-43A5-969B-8DF1ED18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17" y="1142705"/>
            <a:ext cx="12312823" cy="1090072"/>
          </a:xfrm>
        </p:spPr>
        <p:txBody>
          <a:bodyPr/>
          <a:lstStyle/>
          <a:p>
            <a:r>
              <a:rPr lang="fi-FI" sz="3600"/>
              <a:t>Si t’i mbështesim nxënësit për të kontrolluar vëmendjen, përqendrimin dhe veprimtarinë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BD287D-E270-42F2-AD81-35A21908C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30" y="2603893"/>
            <a:ext cx="5552542" cy="3320461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Fokusohuni në:</a:t>
            </a:r>
          </a:p>
          <a:p>
            <a:r>
              <a:rPr lang="fi-FI"/>
              <a:t>Udhëzime</a:t>
            </a:r>
          </a:p>
          <a:p>
            <a:r>
              <a:rPr lang="fi-FI"/>
              <a:t>Strukturë</a:t>
            </a:r>
          </a:p>
          <a:p>
            <a:r>
              <a:rPr lang="fi-FI"/>
              <a:t>Regjim/Rregulla</a:t>
            </a:r>
          </a:p>
          <a:p>
            <a:r>
              <a:rPr lang="fi-FI"/>
              <a:t>Divizione</a:t>
            </a:r>
          </a:p>
          <a:p>
            <a:r>
              <a:rPr lang="fi-FI"/>
              <a:t>Mjete</a:t>
            </a:r>
          </a:p>
          <a:p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2A22E-AFBF-1578-DBB0-CBB5A14EC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75" y="3780305"/>
            <a:ext cx="1078639" cy="1042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60ECD-4505-0602-8AB1-480B494C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799" y="2219634"/>
            <a:ext cx="2559086" cy="2304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6AB605-7E22-2117-D506-7E3161FD6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759" y="2959344"/>
            <a:ext cx="607021" cy="1367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6DE15-EB99-F4DE-EB54-20D46A4AC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429" y="3060905"/>
            <a:ext cx="765800" cy="804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671822-D22A-991E-3434-1B3673D8A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725" y="4822909"/>
            <a:ext cx="6349502" cy="20256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4F638B-C16E-5734-6F9C-95B1A711C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3189" y="2244735"/>
            <a:ext cx="1013219" cy="1135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F34D9E-06D5-02CF-237B-68643D435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162" y="5074999"/>
            <a:ext cx="1237706" cy="1347841"/>
          </a:xfrm>
          <a:prstGeom prst="rect">
            <a:avLst/>
          </a:prstGeom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09CDAE-BB87-AED3-614A-EA2B8524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4CDEBA5-8F86-083C-B492-B834888EF42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5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26671F-4C4B-FEC7-3A38-183161FA9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710" y="669073"/>
            <a:ext cx="2703757" cy="6184350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A6843B-4712-CFE2-8C12-9DC4E3991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9A6B5A-48E8-37FE-6462-90199750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116" y="1370034"/>
            <a:ext cx="3728467" cy="46406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9E6FCCA-1E6C-419E-339B-148C052E054E}"/>
              </a:ext>
            </a:extLst>
          </p:cNvPr>
          <p:cNvGrpSpPr/>
          <p:nvPr/>
        </p:nvGrpSpPr>
        <p:grpSpPr>
          <a:xfrm>
            <a:off x="253645" y="1973985"/>
            <a:ext cx="5019812" cy="3432792"/>
            <a:chOff x="253645" y="2257186"/>
            <a:chExt cx="5019812" cy="34327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6D9202-C1EA-B790-6CCF-ECC59D5F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645" y="2257186"/>
              <a:ext cx="5019812" cy="34327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B42062-6F26-936C-9AD1-EE3AC66A62EE}"/>
                </a:ext>
              </a:extLst>
            </p:cNvPr>
            <p:cNvSpPr/>
            <p:nvPr/>
          </p:nvSpPr>
          <p:spPr>
            <a:xfrm>
              <a:off x="488199" y="3566159"/>
              <a:ext cx="1904519" cy="3831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200"/>
                <a:t>LEXONI UDHËZIMET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07978F-1DF9-2F29-D307-06151D341DD3}"/>
                </a:ext>
              </a:extLst>
            </p:cNvPr>
            <p:cNvSpPr/>
            <p:nvPr/>
          </p:nvSpPr>
          <p:spPr>
            <a:xfrm>
              <a:off x="2894504" y="3563652"/>
              <a:ext cx="2182593" cy="3831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200"/>
                <a:t>FILLONI DETYRËN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CD9A42-5BE9-4F43-4896-A59C89E6737D}"/>
                </a:ext>
              </a:extLst>
            </p:cNvPr>
            <p:cNvSpPr/>
            <p:nvPr/>
          </p:nvSpPr>
          <p:spPr>
            <a:xfrm>
              <a:off x="488199" y="5247930"/>
              <a:ext cx="1904519" cy="3831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200"/>
                <a:t>BËNI DETYRËN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0E46-6242-5DD4-8F1D-A51E979AA380}"/>
                </a:ext>
              </a:extLst>
            </p:cNvPr>
            <p:cNvSpPr/>
            <p:nvPr/>
          </p:nvSpPr>
          <p:spPr>
            <a:xfrm>
              <a:off x="2982737" y="5253299"/>
              <a:ext cx="1904519" cy="3831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200"/>
                <a:t>KONTROLLONI DETYRËN</a:t>
              </a:r>
            </a:p>
          </p:txBody>
        </p:sp>
      </p:grp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CA289C6-9610-7AEB-53B0-5E76DCBB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415F8F2-C7F0-08AE-8E2D-1D961E7391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CCB17288-861C-8037-3777-A4E20D4ED8B7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261923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A8E-733D-41EA-862E-D87C6A39F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4272544"/>
            <a:ext cx="11090275" cy="1440000"/>
          </a:xfrm>
        </p:spPr>
        <p:txBody>
          <a:bodyPr>
            <a:normAutofit fontScale="90000"/>
          </a:bodyPr>
          <a:lstStyle/>
          <a:p>
            <a:r>
              <a:rPr lang="fi-FI">
                <a:solidFill>
                  <a:srgbClr val="4E008E"/>
                </a:solidFill>
              </a:rPr>
              <a:t>Reflektoni:</a:t>
            </a:r>
            <a:br>
              <a:rPr lang="fi-FI">
                <a:solidFill>
                  <a:srgbClr val="4E008E"/>
                </a:solidFill>
              </a:rPr>
            </a:br>
            <a:r>
              <a:rPr lang="fi-FI">
                <a:solidFill>
                  <a:srgbClr val="4E008E"/>
                </a:solidFill>
              </a:rPr>
              <a:t/>
            </a:r>
            <a:br>
              <a:rPr lang="fi-FI">
                <a:solidFill>
                  <a:srgbClr val="4E008E"/>
                </a:solidFill>
              </a:rPr>
            </a:br>
            <a:r>
              <a:rPr lang="fi-FI">
                <a:solidFill>
                  <a:srgbClr val="4E008E"/>
                </a:solidFill>
              </a:rPr>
              <a:t> Çfarë ju thotë nxënësi?</a:t>
            </a:r>
            <a:br>
              <a:rPr lang="fi-FI">
                <a:solidFill>
                  <a:srgbClr val="4E008E"/>
                </a:solidFill>
              </a:rPr>
            </a:br>
            <a:r>
              <a:rPr lang="it-IT">
                <a:solidFill>
                  <a:srgbClr val="4E008E"/>
                </a:solidFill>
              </a:rPr>
              <a:t>Si mund të reagoni ju si mësues/e</a:t>
            </a:r>
            <a:r>
              <a:rPr lang="fi-FI">
                <a:solidFill>
                  <a:srgbClr val="4E008E"/>
                </a:solidFill>
              </a:rPr>
              <a:t>?</a:t>
            </a:r>
            <a:br>
              <a:rPr lang="fi-FI">
                <a:solidFill>
                  <a:srgbClr val="4E008E"/>
                </a:solidFill>
              </a:rPr>
            </a:br>
            <a:endParaRPr lang="fi-FI">
              <a:solidFill>
                <a:srgbClr val="4E008E"/>
              </a:solidFill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CFBD2D2-7EB4-5DC1-D357-683BE7D88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BEF16B-2385-C57F-E277-55F6F5EC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72A9E12-D79C-F560-474F-CE82C8CF69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6E4B1AEA-34B7-4EA6-D70E-B8F416233F3C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5164324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Young boy holding sign">
            <a:extLst>
              <a:ext uri="{FF2B5EF4-FFF2-40B4-BE49-F238E27FC236}">
                <a16:creationId xmlns:a16="http://schemas.microsoft.com/office/drawing/2014/main" id="{C53CA63C-115F-1E20-B1C1-831331008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7" y="1964043"/>
            <a:ext cx="2310189" cy="4135729"/>
          </a:xfrm>
        </p:spPr>
      </p:pic>
      <p:pic>
        <p:nvPicPr>
          <p:cNvPr id="10" name="Picture 9" descr="Young boy holding sign">
            <a:extLst>
              <a:ext uri="{FF2B5EF4-FFF2-40B4-BE49-F238E27FC236}">
                <a16:creationId xmlns:a16="http://schemas.microsoft.com/office/drawing/2014/main" id="{68D327B6-9EEF-ACF7-9EFA-1477CD791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669" y="959004"/>
            <a:ext cx="3521052" cy="5878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4B80EC-163C-EE13-85D2-1DFAC16211AF}"/>
              </a:ext>
            </a:extLst>
          </p:cNvPr>
          <p:cNvSpPr txBox="1"/>
          <p:nvPr/>
        </p:nvSpPr>
        <p:spPr>
          <a:xfrm>
            <a:off x="888273" y="3120140"/>
            <a:ext cx="187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/>
              <a:t>Më ndihmo të përqendrohem!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B093FC-2B96-C740-7CDE-FC253BE5CF30}"/>
              </a:ext>
            </a:extLst>
          </p:cNvPr>
          <p:cNvSpPr txBox="1"/>
          <p:nvPr/>
        </p:nvSpPr>
        <p:spPr>
          <a:xfrm>
            <a:off x="5428673" y="1379103"/>
            <a:ext cx="298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/>
              <a:t>Prit, truri im është ende duke menduar</a:t>
            </a:r>
            <a:endParaRPr lang="fi-FI" i="1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55AA0A8-3C8F-815C-D29E-B4C838E3C42E}"/>
              </a:ext>
            </a:extLst>
          </p:cNvPr>
          <p:cNvSpPr/>
          <p:nvPr/>
        </p:nvSpPr>
        <p:spPr>
          <a:xfrm>
            <a:off x="3349777" y="3709056"/>
            <a:ext cx="2188874" cy="2007055"/>
          </a:xfrm>
          <a:prstGeom prst="wedgeRoundRectCallout">
            <a:avLst>
              <a:gd name="adj1" fmla="val -79614"/>
              <a:gd name="adj2" fmla="val -304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Krijo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mjedis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qartë</a:t>
            </a:r>
            <a:r>
              <a:rPr lang="en-US"/>
              <a:t> </a:t>
            </a:r>
            <a:r>
              <a:rPr lang="en-US" err="1"/>
              <a:t>për</a:t>
            </a:r>
            <a:r>
              <a:rPr lang="en-US"/>
              <a:t> </a:t>
            </a:r>
            <a:r>
              <a:rPr lang="en-US" err="1"/>
              <a:t>mua</a:t>
            </a:r>
            <a:r>
              <a:rPr lang="en-US"/>
              <a:t> </a:t>
            </a:r>
            <a:r>
              <a:rPr lang="en-US" err="1"/>
              <a:t>ku</a:t>
            </a:r>
            <a:r>
              <a:rPr lang="en-US"/>
              <a:t> </a:t>
            </a:r>
            <a:r>
              <a:rPr lang="en-US" err="1"/>
              <a:t>regjimi</a:t>
            </a:r>
            <a:r>
              <a:rPr lang="en-US"/>
              <a:t>/</a:t>
            </a:r>
            <a:r>
              <a:rPr lang="en-US" err="1"/>
              <a:t>rregullat</a:t>
            </a:r>
            <a:r>
              <a:rPr lang="en-US"/>
              <a:t> </a:t>
            </a:r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mbështesin</a:t>
            </a:r>
            <a:r>
              <a:rPr lang="en-US"/>
              <a:t>.</a:t>
            </a:r>
            <a:endParaRPr lang="fi-FI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5E8BA40-78FD-CD15-EB62-6ED2F751600B}"/>
              </a:ext>
            </a:extLst>
          </p:cNvPr>
          <p:cNvSpPr/>
          <p:nvPr/>
        </p:nvSpPr>
        <p:spPr>
          <a:xfrm>
            <a:off x="9553539" y="2100422"/>
            <a:ext cx="2316244" cy="2805792"/>
          </a:xfrm>
          <a:prstGeom prst="wedgeRoundRectCallout">
            <a:avLst>
              <a:gd name="adj1" fmla="val -79614"/>
              <a:gd name="adj2" fmla="val -304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lejoni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funksionoj</a:t>
            </a:r>
            <a:r>
              <a:rPr lang="en-US"/>
              <a:t> </a:t>
            </a:r>
            <a:r>
              <a:rPr lang="en-US" err="1"/>
              <a:t>sipas</a:t>
            </a:r>
            <a:r>
              <a:rPr lang="en-US"/>
              <a:t> </a:t>
            </a:r>
            <a:r>
              <a:rPr lang="en-US" err="1"/>
              <a:t>programit</a:t>
            </a:r>
            <a:r>
              <a:rPr lang="en-US"/>
              <a:t> </a:t>
            </a:r>
            <a:r>
              <a:rPr lang="en-US" err="1"/>
              <a:t>tim.</a:t>
            </a:r>
            <a:r>
              <a:rPr lang="en-US"/>
              <a:t> Kur </a:t>
            </a:r>
            <a:r>
              <a:rPr lang="en-US" err="1"/>
              <a:t>nervozohem</a:t>
            </a:r>
            <a:r>
              <a:rPr lang="en-US"/>
              <a:t>, </a:t>
            </a:r>
            <a:r>
              <a:rPr lang="en-US" err="1"/>
              <a:t>unë</a:t>
            </a:r>
            <a:r>
              <a:rPr lang="en-US"/>
              <a:t> </a:t>
            </a:r>
            <a:r>
              <a:rPr lang="en-US" err="1"/>
              <a:t>mërzitem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manifestoj</a:t>
            </a:r>
            <a:r>
              <a:rPr lang="en-US"/>
              <a:t> </a:t>
            </a:r>
            <a:r>
              <a:rPr lang="en-US" err="1"/>
              <a:t>zemërim</a:t>
            </a:r>
            <a:r>
              <a:rPr lang="en-US"/>
              <a:t>.</a:t>
            </a:r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368C-782A-F3B6-46C0-A5D3D206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8E3AD81-1E3B-954B-DEF2-1938894C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386F11-CE22-DB0A-422D-994646ECFD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Young girl holding sign">
            <a:extLst>
              <a:ext uri="{FF2B5EF4-FFF2-40B4-BE49-F238E27FC236}">
                <a16:creationId xmlns:a16="http://schemas.microsoft.com/office/drawing/2014/main" id="{A3E50421-56B7-DEF6-20D7-CC35FC9E3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11" y="1423700"/>
            <a:ext cx="3478510" cy="5174272"/>
          </a:xfrm>
          <a:prstGeom prst="rect">
            <a:avLst/>
          </a:prstGeom>
        </p:spPr>
      </p:pic>
      <p:pic>
        <p:nvPicPr>
          <p:cNvPr id="9" name="Picture 8" descr="Young boy holding sign smiling">
            <a:extLst>
              <a:ext uri="{FF2B5EF4-FFF2-40B4-BE49-F238E27FC236}">
                <a16:creationId xmlns:a16="http://schemas.microsoft.com/office/drawing/2014/main" id="{095C8E6D-687F-6B7B-36B9-5C2A25EC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61" y="1293541"/>
            <a:ext cx="3011541" cy="5180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F3D3B6-B776-BE44-5674-834F473F1810}"/>
              </a:ext>
            </a:extLst>
          </p:cNvPr>
          <p:cNvSpPr txBox="1"/>
          <p:nvPr/>
        </p:nvSpPr>
        <p:spPr>
          <a:xfrm>
            <a:off x="2466903" y="2647423"/>
            <a:ext cx="1558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Ndihem</a:t>
            </a:r>
            <a:r>
              <a:rPr lang="en-US" i="1"/>
              <a:t> </a:t>
            </a:r>
            <a:r>
              <a:rPr lang="en-US" i="1" err="1"/>
              <a:t>i</a:t>
            </a:r>
            <a:r>
              <a:rPr lang="en-US" i="1"/>
              <a:t>/e </a:t>
            </a:r>
            <a:r>
              <a:rPr lang="en-US" i="1" err="1"/>
              <a:t>bllokuar</a:t>
            </a:r>
            <a:r>
              <a:rPr lang="en-US" i="1"/>
              <a:t> </a:t>
            </a:r>
            <a:r>
              <a:rPr lang="en-US" i="1" err="1"/>
              <a:t>dhe</a:t>
            </a:r>
            <a:r>
              <a:rPr lang="en-US" i="1"/>
              <a:t> </a:t>
            </a:r>
            <a:r>
              <a:rPr lang="en-US" i="1" err="1"/>
              <a:t>nuk</a:t>
            </a:r>
            <a:r>
              <a:rPr lang="en-US" i="1"/>
              <a:t> </a:t>
            </a:r>
            <a:r>
              <a:rPr lang="en-US" i="1" err="1"/>
              <a:t>përballoj</a:t>
            </a:r>
            <a:r>
              <a:rPr lang="en-US" i="1"/>
              <a:t> dot </a:t>
            </a:r>
            <a:r>
              <a:rPr lang="en-US" i="1" err="1"/>
              <a:t>detyrat</a:t>
            </a:r>
            <a:r>
              <a:rPr lang="en-US" i="1"/>
              <a:t> e </a:t>
            </a:r>
            <a:r>
              <a:rPr lang="en-US" i="1" err="1"/>
              <a:t>mia</a:t>
            </a:r>
            <a:endParaRPr lang="fi-FI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8C6E4-5340-E095-C627-A5FCE9AFB4C1}"/>
              </a:ext>
            </a:extLst>
          </p:cNvPr>
          <p:cNvSpPr txBox="1"/>
          <p:nvPr/>
        </p:nvSpPr>
        <p:spPr>
          <a:xfrm>
            <a:off x="8945568" y="2121515"/>
            <a:ext cx="1558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e </a:t>
            </a:r>
            <a:r>
              <a:rPr lang="en-US" i="1" dirty="0" err="1"/>
              <a:t>zgjidha</a:t>
            </a:r>
            <a:r>
              <a:rPr lang="en-US" i="1" dirty="0"/>
              <a:t> </a:t>
            </a:r>
            <a:r>
              <a:rPr lang="en-US" i="1" dirty="0" err="1"/>
              <a:t>saktë</a:t>
            </a:r>
            <a:r>
              <a:rPr lang="en-US" i="1" dirty="0"/>
              <a:t> </a:t>
            </a:r>
            <a:r>
              <a:rPr lang="en-US" i="1" dirty="0" err="1"/>
              <a:t>detyrën</a:t>
            </a:r>
            <a:r>
              <a:rPr lang="en-US" i="1" dirty="0"/>
              <a:t>? Dua ta di </a:t>
            </a:r>
            <a:r>
              <a:rPr lang="en-US" i="1" dirty="0" err="1"/>
              <a:t>menjëherë</a:t>
            </a:r>
            <a:endParaRPr lang="fi-FI" i="1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3219699-25D4-AFCB-EC37-7B6C00BEE08A}"/>
              </a:ext>
            </a:extLst>
          </p:cNvPr>
          <p:cNvSpPr/>
          <p:nvPr/>
        </p:nvSpPr>
        <p:spPr>
          <a:xfrm>
            <a:off x="4259817" y="1077201"/>
            <a:ext cx="2188874" cy="2381833"/>
          </a:xfrm>
          <a:prstGeom prst="wedgeRoundRectCallout">
            <a:avLst>
              <a:gd name="adj1" fmla="val -79614"/>
              <a:gd name="adj2" fmla="val -304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Më</a:t>
            </a:r>
            <a:r>
              <a:rPr lang="en-US" sz="1600"/>
              <a:t> </a:t>
            </a:r>
            <a:r>
              <a:rPr lang="en-US" sz="1600" err="1"/>
              <a:t>ndihmo</a:t>
            </a:r>
            <a:r>
              <a:rPr lang="en-US" sz="1600"/>
              <a:t> </a:t>
            </a:r>
            <a:r>
              <a:rPr lang="en-US" sz="1600" err="1"/>
              <a:t>të</a:t>
            </a:r>
            <a:r>
              <a:rPr lang="en-US" sz="1600"/>
              <a:t> </a:t>
            </a:r>
            <a:r>
              <a:rPr lang="en-US" sz="1600" err="1"/>
              <a:t>gjej</a:t>
            </a:r>
            <a:r>
              <a:rPr lang="en-US" sz="1600"/>
              <a:t> </a:t>
            </a:r>
            <a:r>
              <a:rPr lang="en-US" sz="1600" err="1"/>
              <a:t>metoda</a:t>
            </a:r>
            <a:r>
              <a:rPr lang="en-US" sz="1600"/>
              <a:t> </a:t>
            </a:r>
            <a:r>
              <a:rPr lang="en-US" sz="1600" err="1"/>
              <a:t>të</a:t>
            </a:r>
            <a:r>
              <a:rPr lang="en-US" sz="1600"/>
              <a:t> </a:t>
            </a:r>
            <a:r>
              <a:rPr lang="en-US" sz="1600" err="1"/>
              <a:t>ndryshme</a:t>
            </a:r>
            <a:r>
              <a:rPr lang="en-US" sz="1600"/>
              <a:t> </a:t>
            </a:r>
            <a:r>
              <a:rPr lang="en-US" sz="1600" err="1"/>
              <a:t>për</a:t>
            </a:r>
            <a:r>
              <a:rPr lang="en-US" sz="1600"/>
              <a:t> </a:t>
            </a:r>
            <a:r>
              <a:rPr lang="en-US" sz="1600" err="1"/>
              <a:t>zgjidhjen</a:t>
            </a:r>
            <a:r>
              <a:rPr lang="en-US" sz="1600"/>
              <a:t> e </a:t>
            </a:r>
            <a:r>
              <a:rPr lang="en-US" sz="1600" err="1"/>
              <a:t>problemeve</a:t>
            </a:r>
            <a:r>
              <a:rPr lang="en-US" sz="1600"/>
              <a:t>. </a:t>
            </a:r>
            <a:r>
              <a:rPr lang="en-US" sz="1600" err="1"/>
              <a:t>Më</a:t>
            </a:r>
            <a:r>
              <a:rPr lang="en-US" sz="1600"/>
              <a:t> </a:t>
            </a:r>
            <a:r>
              <a:rPr lang="en-US" sz="1600" err="1"/>
              <a:t>duhen</a:t>
            </a:r>
            <a:r>
              <a:rPr lang="en-US" sz="1600"/>
              <a:t> </a:t>
            </a:r>
            <a:r>
              <a:rPr lang="en-US" sz="1600" err="1"/>
              <a:t>opsione</a:t>
            </a:r>
            <a:r>
              <a:rPr lang="en-US" sz="1600"/>
              <a:t> </a:t>
            </a:r>
            <a:r>
              <a:rPr lang="en-US" sz="1600" err="1"/>
              <a:t>për</a:t>
            </a:r>
            <a:r>
              <a:rPr lang="en-US" sz="1600"/>
              <a:t> </a:t>
            </a:r>
            <a:r>
              <a:rPr lang="en-US" sz="1600" err="1"/>
              <a:t>të</a:t>
            </a:r>
            <a:r>
              <a:rPr lang="en-US" sz="1600"/>
              <a:t> </a:t>
            </a:r>
            <a:r>
              <a:rPr lang="en-US" sz="1600" err="1"/>
              <a:t>zgjidhur</a:t>
            </a:r>
            <a:r>
              <a:rPr lang="en-US" sz="1600"/>
              <a:t> </a:t>
            </a:r>
            <a:r>
              <a:rPr lang="en-US" sz="1600" err="1"/>
              <a:t>situata</a:t>
            </a:r>
            <a:r>
              <a:rPr lang="en-US" sz="1600"/>
              <a:t> </a:t>
            </a:r>
            <a:r>
              <a:rPr lang="en-US" sz="1600" err="1"/>
              <a:t>të</a:t>
            </a:r>
            <a:r>
              <a:rPr lang="en-US" sz="1600"/>
              <a:t> </a:t>
            </a:r>
            <a:r>
              <a:rPr lang="en-US" sz="1600" err="1"/>
              <a:t>ndryshme</a:t>
            </a:r>
            <a:r>
              <a:rPr lang="en-US" sz="1600"/>
              <a:t>.</a:t>
            </a:r>
            <a:endParaRPr lang="fi-FI" sz="160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F2232FB-B53B-FE1B-7C01-456994FD3F93}"/>
              </a:ext>
            </a:extLst>
          </p:cNvPr>
          <p:cNvSpPr/>
          <p:nvPr/>
        </p:nvSpPr>
        <p:spPr>
          <a:xfrm>
            <a:off x="6212910" y="3741194"/>
            <a:ext cx="2489005" cy="1960158"/>
          </a:xfrm>
          <a:prstGeom prst="wedgeRoundRectCallout">
            <a:avLst>
              <a:gd name="adj1" fmla="val 82711"/>
              <a:gd name="adj2" fmla="val -477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/>
              <a:t>Më bëni shumë vlerësime/komente të menjëhershme kur të kem sukses me detyrat e mia</a:t>
            </a:r>
            <a:r>
              <a:rPr lang="en-US"/>
              <a:t>.</a:t>
            </a:r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72ADE3E-E3E4-58A2-0580-6FB4DAD9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E5D40A-637A-D86E-1647-1F168CD0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0DC06AA-C95A-0DA4-3C39-013B0C4E50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0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Young boy holding sign smiling">
            <a:extLst>
              <a:ext uri="{FF2B5EF4-FFF2-40B4-BE49-F238E27FC236}">
                <a16:creationId xmlns:a16="http://schemas.microsoft.com/office/drawing/2014/main" id="{E124F7CE-37B9-7640-DA7E-B15E54E97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103" y="2141530"/>
            <a:ext cx="3578337" cy="4348170"/>
          </a:xfrm>
          <a:prstGeom prst="rect">
            <a:avLst/>
          </a:prstGeom>
        </p:spPr>
      </p:pic>
      <p:pic>
        <p:nvPicPr>
          <p:cNvPr id="10" name="Picture 9" descr="Young girl holting sign above head">
            <a:extLst>
              <a:ext uri="{FF2B5EF4-FFF2-40B4-BE49-F238E27FC236}">
                <a16:creationId xmlns:a16="http://schemas.microsoft.com/office/drawing/2014/main" id="{5A62F639-CD2D-65B7-98DD-25BD98D05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2" y="818735"/>
            <a:ext cx="2380614" cy="5797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8E45B9-80F0-C653-A33E-9065BB1BAB7F}"/>
              </a:ext>
            </a:extLst>
          </p:cNvPr>
          <p:cNvSpPr txBox="1"/>
          <p:nvPr/>
        </p:nvSpPr>
        <p:spPr>
          <a:xfrm rot="21420000">
            <a:off x="1197893" y="1234991"/>
            <a:ext cx="2188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err="1"/>
              <a:t>Unë</a:t>
            </a:r>
            <a:r>
              <a:rPr lang="en-US" sz="1600" i="1"/>
              <a:t> </a:t>
            </a:r>
            <a:r>
              <a:rPr lang="en-US" sz="1600" i="1" err="1"/>
              <a:t>nuk</a:t>
            </a:r>
            <a:r>
              <a:rPr lang="en-US" sz="1600" i="1"/>
              <a:t> </a:t>
            </a:r>
            <a:r>
              <a:rPr lang="en-US" sz="1600" i="1" err="1"/>
              <a:t>harroj</a:t>
            </a:r>
            <a:r>
              <a:rPr lang="en-US" sz="1600" i="1"/>
              <a:t>, </a:t>
            </a:r>
            <a:r>
              <a:rPr lang="en-US" sz="1600" i="1" err="1"/>
              <a:t>veshët</a:t>
            </a:r>
            <a:r>
              <a:rPr lang="en-US" sz="1600" i="1"/>
              <a:t> e mi </a:t>
            </a:r>
            <a:r>
              <a:rPr lang="en-US" sz="1600" i="1" err="1"/>
              <a:t>thjesht</a:t>
            </a:r>
            <a:r>
              <a:rPr lang="en-US" sz="1600" i="1"/>
              <a:t> </a:t>
            </a:r>
            <a:r>
              <a:rPr lang="en-US" sz="1600" i="1" err="1"/>
              <a:t>nuk</a:t>
            </a:r>
            <a:r>
              <a:rPr lang="en-US" sz="1600" i="1"/>
              <a:t> </a:t>
            </a:r>
            <a:r>
              <a:rPr lang="en-US" sz="1600" i="1" err="1"/>
              <a:t>mund</a:t>
            </a:r>
            <a:r>
              <a:rPr lang="en-US" sz="1600" i="1"/>
              <a:t> </a:t>
            </a:r>
            <a:r>
              <a:rPr lang="en-US" sz="1600" i="1" err="1"/>
              <a:t>të</a:t>
            </a:r>
            <a:r>
              <a:rPr lang="en-US" sz="1600" i="1"/>
              <a:t> </a:t>
            </a:r>
            <a:r>
              <a:rPr lang="en-US" sz="1600" i="1" err="1"/>
              <a:t>dëgjojnë</a:t>
            </a:r>
            <a:r>
              <a:rPr lang="en-US" sz="1600" i="1"/>
              <a:t> </a:t>
            </a:r>
            <a:r>
              <a:rPr lang="en-US" sz="1600" i="1" err="1"/>
              <a:t>të</a:t>
            </a:r>
            <a:r>
              <a:rPr lang="en-US" sz="1600" i="1"/>
              <a:t> </a:t>
            </a:r>
            <a:r>
              <a:rPr lang="en-US" sz="1600" i="1" err="1"/>
              <a:t>gjitha</a:t>
            </a:r>
            <a:r>
              <a:rPr lang="en-US" sz="1600" i="1"/>
              <a:t> </a:t>
            </a:r>
            <a:r>
              <a:rPr lang="en-US" sz="1600" i="1" err="1"/>
              <a:t>udhëzimet</a:t>
            </a:r>
            <a:endParaRPr lang="fi-FI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C62631-C737-C4DB-BC8E-CB0DBCA71D20}"/>
              </a:ext>
            </a:extLst>
          </p:cNvPr>
          <p:cNvSpPr txBox="1"/>
          <p:nvPr/>
        </p:nvSpPr>
        <p:spPr>
          <a:xfrm>
            <a:off x="8598917" y="3429000"/>
            <a:ext cx="255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Veprova</a:t>
            </a:r>
            <a:r>
              <a:rPr lang="en-US" i="1"/>
              <a:t> </a:t>
            </a:r>
            <a:r>
              <a:rPr lang="en-US" i="1" err="1"/>
              <a:t>gabim</a:t>
            </a:r>
            <a:r>
              <a:rPr lang="en-US" i="1"/>
              <a:t> </a:t>
            </a:r>
            <a:r>
              <a:rPr lang="en-US" i="1" err="1"/>
              <a:t>kur</a:t>
            </a:r>
            <a:r>
              <a:rPr lang="en-US" i="1"/>
              <a:t> </a:t>
            </a:r>
            <a:r>
              <a:rPr lang="en-US" i="1" err="1"/>
              <a:t>isha</a:t>
            </a:r>
            <a:r>
              <a:rPr lang="en-US" i="1"/>
              <a:t> </a:t>
            </a:r>
            <a:r>
              <a:rPr lang="en-US" i="1" err="1"/>
              <a:t>i</a:t>
            </a:r>
            <a:r>
              <a:rPr lang="en-US" i="1"/>
              <a:t> </a:t>
            </a:r>
            <a:r>
              <a:rPr lang="en-US" i="1" err="1"/>
              <a:t>paduruar</a:t>
            </a:r>
            <a:r>
              <a:rPr lang="en-US" i="1"/>
              <a:t>.</a:t>
            </a:r>
            <a:endParaRPr lang="fi-FI" i="1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BDA887B-6D83-E62F-3BD0-BEEA893BFB02}"/>
              </a:ext>
            </a:extLst>
          </p:cNvPr>
          <p:cNvSpPr/>
          <p:nvPr/>
        </p:nvSpPr>
        <p:spPr>
          <a:xfrm>
            <a:off x="4223089" y="906009"/>
            <a:ext cx="2188874" cy="2565962"/>
          </a:xfrm>
          <a:prstGeom prst="wedgeRoundRectCallout">
            <a:avLst>
              <a:gd name="adj1" fmla="val -80808"/>
              <a:gd name="adj2" fmla="val -1112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jepni</a:t>
            </a:r>
            <a:r>
              <a:rPr lang="en-US"/>
              <a:t> </a:t>
            </a:r>
            <a:r>
              <a:rPr lang="en-US" err="1"/>
              <a:t>udhëzime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nga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sigurohuni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e </a:t>
            </a:r>
            <a:r>
              <a:rPr lang="en-US" err="1"/>
              <a:t>kam</a:t>
            </a:r>
            <a:r>
              <a:rPr lang="en-US"/>
              <a:t> </a:t>
            </a:r>
            <a:r>
              <a:rPr lang="en-US" err="1"/>
              <a:t>kuptuar</a:t>
            </a:r>
            <a:r>
              <a:rPr lang="en-US"/>
              <a:t> </a:t>
            </a:r>
            <a:r>
              <a:rPr lang="en-US" err="1"/>
              <a:t>atë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</a:t>
            </a:r>
            <a:r>
              <a:rPr lang="en-US" err="1"/>
              <a:t>dëshironi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</a:t>
            </a:r>
            <a:r>
              <a:rPr lang="en-US" err="1"/>
              <a:t>unë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bëj</a:t>
            </a:r>
            <a:r>
              <a:rPr lang="en-US"/>
              <a:t>.</a:t>
            </a:r>
            <a:endParaRPr lang="fi-FI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07CEE96-6BD6-EEB1-2A42-DEEFD81A9DB2}"/>
              </a:ext>
            </a:extLst>
          </p:cNvPr>
          <p:cNvSpPr/>
          <p:nvPr/>
        </p:nvSpPr>
        <p:spPr>
          <a:xfrm>
            <a:off x="5504075" y="4763588"/>
            <a:ext cx="2263463" cy="1241161"/>
          </a:xfrm>
          <a:prstGeom prst="wedgeRoundRectCallout">
            <a:avLst>
              <a:gd name="adj1" fmla="val 72949"/>
              <a:gd name="adj2" fmla="val -555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kujtoni</a:t>
            </a:r>
            <a:r>
              <a:rPr lang="en-US"/>
              <a:t>: </a:t>
            </a:r>
            <a:r>
              <a:rPr lang="en-US" err="1"/>
              <a:t>ndalo</a:t>
            </a:r>
            <a:r>
              <a:rPr lang="en-US"/>
              <a:t>, </a:t>
            </a:r>
            <a:r>
              <a:rPr lang="en-US" err="1"/>
              <a:t>mendo</a:t>
            </a:r>
            <a:r>
              <a:rPr lang="en-US"/>
              <a:t>, </a:t>
            </a:r>
            <a:r>
              <a:rPr lang="en-US" err="1"/>
              <a:t>vepro</a:t>
            </a:r>
            <a:r>
              <a:rPr lang="en-US"/>
              <a:t>!</a:t>
            </a:r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173A5AD-0F9C-5B5A-5C51-8FD9153D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F78397-6C17-23DB-2C55-FB39ED078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2940D38-DE62-6B11-FBC9-9714A45C41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Young girl holding sign">
            <a:extLst>
              <a:ext uri="{FF2B5EF4-FFF2-40B4-BE49-F238E27FC236}">
                <a16:creationId xmlns:a16="http://schemas.microsoft.com/office/drawing/2014/main" id="{20CCC3C4-0698-91EF-E8D9-5E2561D5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864" y="2234256"/>
            <a:ext cx="2586925" cy="4509616"/>
          </a:xfrm>
          <a:prstGeom prst="rect">
            <a:avLst/>
          </a:prstGeom>
        </p:spPr>
      </p:pic>
      <p:pic>
        <p:nvPicPr>
          <p:cNvPr id="9" name="Content Placeholder 7" descr="Young boy holding sign">
            <a:extLst>
              <a:ext uri="{FF2B5EF4-FFF2-40B4-BE49-F238E27FC236}">
                <a16:creationId xmlns:a16="http://schemas.microsoft.com/office/drawing/2014/main" id="{8C56BFD7-5715-ADB6-97F2-9BFD30FB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534" y="1494959"/>
            <a:ext cx="2427599" cy="4572484"/>
          </a:xfrm>
          <a:prstGeom prst="rect">
            <a:avLst/>
          </a:prstGeom>
        </p:spPr>
      </p:pic>
      <p:pic>
        <p:nvPicPr>
          <p:cNvPr id="10" name="Picture 9" descr="Young girl holding sign">
            <a:extLst>
              <a:ext uri="{FF2B5EF4-FFF2-40B4-BE49-F238E27FC236}">
                <a16:creationId xmlns:a16="http://schemas.microsoft.com/office/drawing/2014/main" id="{0CC3ADBC-342A-64F9-44B2-FD871F2E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993" y="1384017"/>
            <a:ext cx="2922596" cy="46834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5A8DF1-F47D-E47D-A186-2797D1D0F518}"/>
              </a:ext>
            </a:extLst>
          </p:cNvPr>
          <p:cNvSpPr txBox="1"/>
          <p:nvPr/>
        </p:nvSpPr>
        <p:spPr>
          <a:xfrm>
            <a:off x="8901748" y="2598737"/>
            <a:ext cx="1558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Pse</a:t>
            </a:r>
            <a:r>
              <a:rPr lang="en-US" i="1"/>
              <a:t> </a:t>
            </a:r>
            <a:r>
              <a:rPr lang="en-US" i="1" err="1"/>
              <a:t>më</a:t>
            </a:r>
            <a:r>
              <a:rPr lang="en-US" i="1"/>
              <a:t> </a:t>
            </a:r>
            <a:r>
              <a:rPr lang="en-US" i="1" err="1"/>
              <a:t>qortojnë</a:t>
            </a:r>
            <a:r>
              <a:rPr lang="en-US" i="1"/>
              <a:t> </a:t>
            </a:r>
            <a:r>
              <a:rPr lang="en-US" i="1" err="1"/>
              <a:t>gjithmonë</a:t>
            </a:r>
            <a:r>
              <a:rPr lang="en-US" i="1"/>
              <a:t>?</a:t>
            </a:r>
            <a:endParaRPr lang="fi-FI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9A7A8-9206-9DE7-AB3E-46DE7C66CFA4}"/>
              </a:ext>
            </a:extLst>
          </p:cNvPr>
          <p:cNvSpPr txBox="1"/>
          <p:nvPr/>
        </p:nvSpPr>
        <p:spPr>
          <a:xfrm>
            <a:off x="2723023" y="3118938"/>
            <a:ext cx="155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Jam </a:t>
            </a:r>
            <a:r>
              <a:rPr lang="en-US" i="1" err="1"/>
              <a:t>gati</a:t>
            </a:r>
            <a:r>
              <a:rPr lang="en-US" i="1"/>
              <a:t>!</a:t>
            </a:r>
            <a:endParaRPr lang="fi-FI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C1035-6552-C36A-B5A3-DF0AA14FAF35}"/>
              </a:ext>
            </a:extLst>
          </p:cNvPr>
          <p:cNvSpPr txBox="1"/>
          <p:nvPr/>
        </p:nvSpPr>
        <p:spPr>
          <a:xfrm>
            <a:off x="5101585" y="3295006"/>
            <a:ext cx="1747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Gjithçka</a:t>
            </a:r>
            <a:r>
              <a:rPr lang="en-US" i="1"/>
              <a:t> </a:t>
            </a:r>
            <a:r>
              <a:rPr lang="en-US" i="1" err="1"/>
              <a:t>që</a:t>
            </a:r>
            <a:r>
              <a:rPr lang="en-US" i="1"/>
              <a:t> </a:t>
            </a:r>
            <a:r>
              <a:rPr lang="en-US" i="1" err="1"/>
              <a:t>bëj</a:t>
            </a:r>
            <a:r>
              <a:rPr lang="en-US" i="1"/>
              <a:t> </a:t>
            </a:r>
            <a:r>
              <a:rPr lang="en-US" i="1" err="1"/>
              <a:t>është</a:t>
            </a:r>
            <a:r>
              <a:rPr lang="en-US" i="1"/>
              <a:t> e </a:t>
            </a:r>
            <a:r>
              <a:rPr lang="en-US" i="1" err="1"/>
              <a:t>gabuar</a:t>
            </a:r>
            <a:r>
              <a:rPr lang="en-US" i="1"/>
              <a:t>, apo jo?</a:t>
            </a:r>
            <a:endParaRPr lang="fi-FI" i="1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182D42E-E715-1ED9-A68B-05DC638B1661}"/>
              </a:ext>
            </a:extLst>
          </p:cNvPr>
          <p:cNvSpPr/>
          <p:nvPr/>
        </p:nvSpPr>
        <p:spPr>
          <a:xfrm>
            <a:off x="263651" y="1504617"/>
            <a:ext cx="1732618" cy="1890723"/>
          </a:xfrm>
          <a:prstGeom prst="wedgeRoundRectCallout">
            <a:avLst>
              <a:gd name="adj1" fmla="val 41016"/>
              <a:gd name="adj2" fmla="val 653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Ndajini</a:t>
            </a:r>
            <a:r>
              <a:rPr lang="en-US"/>
              <a:t> </a:t>
            </a:r>
            <a:r>
              <a:rPr lang="en-US" err="1"/>
              <a:t>detyrat</a:t>
            </a:r>
            <a:r>
              <a:rPr lang="en-US"/>
              <a:t> e </a:t>
            </a:r>
            <a:r>
              <a:rPr lang="en-US" err="1"/>
              <a:t>mia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pjesë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vogla</a:t>
            </a:r>
            <a:r>
              <a:rPr lang="en-US"/>
              <a:t>,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cilat</a:t>
            </a:r>
            <a:r>
              <a:rPr lang="en-US"/>
              <a:t> do </a:t>
            </a:r>
            <a:r>
              <a:rPr lang="en-US" err="1"/>
              <a:t>t’i</a:t>
            </a:r>
            <a:r>
              <a:rPr lang="en-US"/>
              <a:t> </a:t>
            </a:r>
            <a:r>
              <a:rPr lang="en-US" err="1"/>
              <a:t>zgjidh</a:t>
            </a:r>
            <a:r>
              <a:rPr lang="en-US"/>
              <a:t> </a:t>
            </a:r>
            <a:r>
              <a:rPr lang="en-US" err="1"/>
              <a:t>shpejt</a:t>
            </a:r>
            <a:r>
              <a:rPr lang="en-US"/>
              <a:t>.</a:t>
            </a:r>
            <a:endParaRPr lang="fi-FI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205A25C-9881-CB13-FC03-7A434289F4A1}"/>
              </a:ext>
            </a:extLst>
          </p:cNvPr>
          <p:cNvSpPr/>
          <p:nvPr/>
        </p:nvSpPr>
        <p:spPr>
          <a:xfrm>
            <a:off x="4632398" y="915120"/>
            <a:ext cx="3441085" cy="1270778"/>
          </a:xfrm>
          <a:prstGeom prst="wedgeRoundRectCallout">
            <a:avLst>
              <a:gd name="adj1" fmla="val 9309"/>
              <a:gd name="adj2" fmla="val 803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inkurajoni</a:t>
            </a:r>
            <a:r>
              <a:rPr lang="en-US"/>
              <a:t> </a:t>
            </a:r>
            <a:r>
              <a:rPr lang="en-US" err="1"/>
              <a:t>edhe</a:t>
            </a:r>
            <a:r>
              <a:rPr lang="en-US"/>
              <a:t> </a:t>
            </a:r>
            <a:r>
              <a:rPr lang="en-US" err="1"/>
              <a:t>për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sukses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vogël</a:t>
            </a:r>
            <a:r>
              <a:rPr lang="en-US"/>
              <a:t>. </a:t>
            </a:r>
            <a:r>
              <a:rPr lang="en-US" err="1"/>
              <a:t>Shpërblejeni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përpjekje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mirë</a:t>
            </a:r>
            <a:r>
              <a:rPr lang="en-US"/>
              <a:t> </a:t>
            </a:r>
            <a:r>
              <a:rPr lang="en-US" err="1"/>
              <a:t>edhe</a:t>
            </a:r>
            <a:r>
              <a:rPr lang="en-US"/>
              <a:t> </a:t>
            </a:r>
            <a:r>
              <a:rPr lang="en-US" err="1"/>
              <a:t>pse</a:t>
            </a:r>
            <a:r>
              <a:rPr lang="en-US"/>
              <a:t> </a:t>
            </a:r>
            <a:r>
              <a:rPr lang="en-US" err="1"/>
              <a:t>rezultati</a:t>
            </a:r>
            <a:r>
              <a:rPr lang="en-US"/>
              <a:t> </a:t>
            </a:r>
            <a:r>
              <a:rPr lang="en-US" err="1"/>
              <a:t>nuk</a:t>
            </a:r>
            <a:r>
              <a:rPr lang="en-US"/>
              <a:t> </a:t>
            </a:r>
            <a:r>
              <a:rPr lang="en-US" err="1"/>
              <a:t>është</a:t>
            </a:r>
            <a:r>
              <a:rPr lang="en-US"/>
              <a:t> </a:t>
            </a:r>
            <a:r>
              <a:rPr lang="en-US" err="1"/>
              <a:t>perfekt</a:t>
            </a:r>
            <a:r>
              <a:rPr lang="en-US"/>
              <a:t>.</a:t>
            </a:r>
            <a:endParaRPr lang="fi-FI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5CCCFCA-95A9-C9A2-E1E8-1E2103B1792C}"/>
              </a:ext>
            </a:extLst>
          </p:cNvPr>
          <p:cNvSpPr/>
          <p:nvPr/>
        </p:nvSpPr>
        <p:spPr>
          <a:xfrm>
            <a:off x="10144565" y="3118938"/>
            <a:ext cx="1864555" cy="3370762"/>
          </a:xfrm>
          <a:prstGeom prst="wedgeRoundRectCallout">
            <a:avLst>
              <a:gd name="adj1" fmla="val -80081"/>
              <a:gd name="adj2" fmla="val -3263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r>
              <a:rPr lang="en-US" err="1"/>
              <a:t>Vini</a:t>
            </a:r>
            <a:r>
              <a:rPr lang="en-US"/>
              <a:t> re </a:t>
            </a:r>
            <a:r>
              <a:rPr lang="en-US" err="1"/>
              <a:t>veprimet</a:t>
            </a:r>
            <a:r>
              <a:rPr lang="en-US"/>
              <a:t> e </a:t>
            </a:r>
            <a:r>
              <a:rPr lang="en-US" err="1"/>
              <a:t>mia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mira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sjelljet</a:t>
            </a:r>
            <a:r>
              <a:rPr lang="en-US"/>
              <a:t> </a:t>
            </a:r>
            <a:r>
              <a:rPr lang="en-US" err="1"/>
              <a:t>pozitive</a:t>
            </a:r>
            <a:r>
              <a:rPr lang="en-US"/>
              <a:t>.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ditën</a:t>
            </a:r>
            <a:r>
              <a:rPr lang="en-US"/>
              <a:t> time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keqe</a:t>
            </a:r>
            <a:r>
              <a:rPr lang="en-US"/>
              <a:t>, </a:t>
            </a:r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kujtoni</a:t>
            </a:r>
            <a:r>
              <a:rPr lang="en-US"/>
              <a:t> </a:t>
            </a:r>
            <a:r>
              <a:rPr lang="en-US" err="1"/>
              <a:t>mua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vetes</a:t>
            </a:r>
            <a:r>
              <a:rPr lang="en-US"/>
              <a:t> </a:t>
            </a:r>
            <a:r>
              <a:rPr lang="en-US" err="1"/>
              <a:t>tuaj</a:t>
            </a:r>
            <a:r>
              <a:rPr lang="en-US"/>
              <a:t> </a:t>
            </a:r>
            <a:r>
              <a:rPr lang="en-US" err="1"/>
              <a:t>çdo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mirë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</a:t>
            </a:r>
            <a:r>
              <a:rPr lang="en-US" err="1"/>
              <a:t>kam</a:t>
            </a:r>
            <a:r>
              <a:rPr lang="en-US"/>
              <a:t> </a:t>
            </a:r>
            <a:r>
              <a:rPr lang="en-US" err="1"/>
              <a:t>unë</a:t>
            </a:r>
            <a:r>
              <a:rPr lang="en-US"/>
              <a:t>.</a:t>
            </a:r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F33C663-C62D-FDE7-E1AB-4D6E657DB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E50E88-BB03-233F-CCCA-EE4B66C2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C04A351-7BF9-F047-F9AA-D0E2A78AAE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4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43C1-6F35-4BDC-B11D-96F8051F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80067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fi-FI"/>
              <a:t>Si të mbështesim perceptimin e nxënësit?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2643-2EAE-4C82-8640-C375397A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175641"/>
            <a:ext cx="7531817" cy="4351338"/>
          </a:xfrm>
        </p:spPr>
        <p:txBody>
          <a:bodyPr/>
          <a:lstStyle/>
          <a:p>
            <a:r>
              <a:rPr lang="fi-FI" dirty="0"/>
              <a:t>Mjedis i larmishëm, stimulues dhe i sigurt</a:t>
            </a:r>
          </a:p>
          <a:p>
            <a:r>
              <a:rPr lang="fi-FI" dirty="0"/>
              <a:t>Materialet dhe udhëzimet vizuale, dëgjimore dhe të drejtpërdrejta në formë të shkruar</a:t>
            </a:r>
          </a:p>
          <a:p>
            <a:r>
              <a:rPr lang="fi-FI" dirty="0"/>
              <a:t>Thjeshtëzimi i gjërave, </a:t>
            </a:r>
            <a:r>
              <a:rPr lang="fi-FI" dirty="0" smtClean="0"/>
              <a:t>modele </a:t>
            </a:r>
            <a:r>
              <a:rPr lang="fi-FI" dirty="0"/>
              <a:t>dhe figura</a:t>
            </a:r>
          </a:p>
          <a:p>
            <a:r>
              <a:rPr lang="fi-FI" dirty="0"/>
              <a:t>Gjuha e thjeshtuar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DFF635-00F9-665E-4838-83C6E2974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67" y="2404041"/>
            <a:ext cx="3272649" cy="244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96E783-4C49-EA8C-DFDC-1215BE0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68" y="4872539"/>
            <a:ext cx="2638697" cy="1828493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AFB522E-C871-2035-6909-829BA1F8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D134A6-F13F-BB83-6FFD-1E308B3E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9496E6D-F847-F7DB-AC3F-2F4607FB14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57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6197-6E66-C915-6EB1-9493A606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11" y="1258739"/>
            <a:ext cx="12095109" cy="645616"/>
          </a:xfrm>
        </p:spPr>
        <p:txBody>
          <a:bodyPr/>
          <a:lstStyle/>
          <a:p>
            <a:r>
              <a:rPr lang="en-US" sz="3600" err="1"/>
              <a:t>Praktikimi</a:t>
            </a:r>
            <a:r>
              <a:rPr lang="en-US" sz="3600"/>
              <a:t> </a:t>
            </a:r>
            <a:r>
              <a:rPr lang="en-US" sz="3600" err="1"/>
              <a:t>i</a:t>
            </a:r>
            <a:r>
              <a:rPr lang="en-US" sz="3600"/>
              <a:t> </a:t>
            </a:r>
            <a:r>
              <a:rPr lang="en-US" sz="3600" err="1"/>
              <a:t>aftësive</a:t>
            </a:r>
            <a:r>
              <a:rPr lang="en-US" sz="3600"/>
              <a:t> </a:t>
            </a:r>
            <a:r>
              <a:rPr lang="en-US" sz="3600" err="1"/>
              <a:t>funksionale</a:t>
            </a:r>
            <a:r>
              <a:rPr lang="en-US" sz="3600"/>
              <a:t> </a:t>
            </a:r>
            <a:r>
              <a:rPr lang="en-US" sz="3600" err="1"/>
              <a:t>që</a:t>
            </a:r>
            <a:r>
              <a:rPr lang="en-US" sz="3600"/>
              <a:t> </a:t>
            </a:r>
            <a:r>
              <a:rPr lang="en-US" sz="3600" err="1"/>
              <a:t>lidhen</a:t>
            </a:r>
            <a:r>
              <a:rPr lang="en-US" sz="3600"/>
              <a:t> me </a:t>
            </a:r>
            <a:r>
              <a:rPr lang="en-US" sz="3600" err="1"/>
              <a:t>perceptimin</a:t>
            </a:r>
            <a:r>
              <a:rPr lang="en-US" sz="3600"/>
              <a:t> </a:t>
            </a:r>
            <a:endParaRPr lang="fi-FI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845A0-63FF-5C8D-6D36-BC5AAD1D1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38368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Si </a:t>
            </a:r>
            <a:r>
              <a:rPr lang="en-US" err="1"/>
              <a:t>të</a:t>
            </a:r>
            <a:r>
              <a:rPr lang="en-US"/>
              <a:t>:</a:t>
            </a:r>
          </a:p>
          <a:p>
            <a:r>
              <a:rPr lang="en-US" err="1"/>
              <a:t>Gjeni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identifikoni</a:t>
            </a:r>
            <a:endParaRPr lang="en-US"/>
          </a:p>
          <a:p>
            <a:r>
              <a:rPr lang="en-US" err="1"/>
              <a:t>Modifikoni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</a:p>
          <a:p>
            <a:pPr marL="0" indent="0">
              <a:buNone/>
            </a:pPr>
            <a:r>
              <a:rPr lang="en-US"/>
              <a:t>  </a:t>
            </a:r>
            <a:r>
              <a:rPr lang="en-US" err="1"/>
              <a:t>ndryshoni</a:t>
            </a:r>
            <a:r>
              <a:rPr lang="en-US"/>
              <a:t> </a:t>
            </a:r>
            <a:r>
              <a:rPr lang="en-US" err="1"/>
              <a:t>përmasat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• </a:t>
            </a:r>
            <a:r>
              <a:rPr lang="en-US" err="1"/>
              <a:t>Pozicionoheni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</a:p>
          <a:p>
            <a:pPr marL="0" indent="0">
              <a:buNone/>
            </a:pPr>
            <a:r>
              <a:rPr lang="en-US"/>
              <a:t>   </a:t>
            </a:r>
            <a:r>
              <a:rPr lang="en-US" err="1"/>
              <a:t>bëni</a:t>
            </a:r>
            <a:r>
              <a:rPr lang="en-US"/>
              <a:t> </a:t>
            </a:r>
            <a:r>
              <a:rPr lang="en-US" err="1"/>
              <a:t>lidhjet</a:t>
            </a:r>
            <a:r>
              <a:rPr lang="en-US"/>
              <a:t>.</a:t>
            </a:r>
          </a:p>
          <a:p>
            <a:r>
              <a:rPr lang="en-US" err="1"/>
              <a:t>Lëvizni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udhëzoni</a:t>
            </a:r>
            <a:r>
              <a:rPr lang="en-US"/>
              <a:t>.</a:t>
            </a:r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F5177-CC2B-94AA-E886-50CD8D44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00" y="1962212"/>
            <a:ext cx="6591594" cy="454768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F1FF63A-8214-C3AB-C142-FA2CA113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40A269-A6DD-4037-7563-790DE8E6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CE00513-71E1-25CB-3764-C4D26396E6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248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BA7C-9D7D-4E0A-8FE7-CFFA9DD4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46258"/>
            <a:ext cx="10515600" cy="645616"/>
          </a:xfrm>
        </p:spPr>
        <p:txBody>
          <a:bodyPr/>
          <a:lstStyle/>
          <a:p>
            <a:r>
              <a:rPr lang="fi-FI" sz="3600"/>
              <a:t>Si të mbështesim të lexuarit?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7902-B254-491B-8440-721B0BD2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1891875"/>
            <a:ext cx="7627611" cy="432203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dirty="0" err="1"/>
              <a:t>Njohja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praktikimi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fonemave</a:t>
            </a:r>
            <a:r>
              <a:rPr lang="en-US" sz="2800" dirty="0"/>
              <a:t> </a:t>
            </a:r>
            <a:r>
              <a:rPr lang="en-US" sz="2800" dirty="0" err="1" smtClean="0"/>
              <a:t>dhe</a:t>
            </a:r>
            <a:r>
              <a:rPr lang="en-US" sz="2800" dirty="0" smtClean="0"/>
              <a:t> </a:t>
            </a:r>
            <a:r>
              <a:rPr lang="en-US" sz="2800" dirty="0" err="1"/>
              <a:t>rrokjeve</a:t>
            </a:r>
            <a:endParaRPr lang="en-US" sz="2800" dirty="0"/>
          </a:p>
          <a:p>
            <a:pPr lvl="1"/>
            <a:r>
              <a:rPr lang="en-US" sz="2400" dirty="0" err="1"/>
              <a:t>Rimat</a:t>
            </a:r>
            <a:r>
              <a:rPr lang="en-US" sz="2400" dirty="0"/>
              <a:t> </a:t>
            </a:r>
          </a:p>
          <a:p>
            <a:pPr lvl="1"/>
            <a:r>
              <a:rPr lang="pt-BR" sz="2400" dirty="0"/>
              <a:t>Anija ime është e ngarkuar me...</a:t>
            </a:r>
            <a:endParaRPr lang="en-US" sz="2400" dirty="0"/>
          </a:p>
          <a:p>
            <a:pPr marL="0" indent="0">
              <a:buNone/>
            </a:pPr>
            <a:r>
              <a:rPr lang="en-US" sz="2800" dirty="0"/>
              <a:t>2. </a:t>
            </a:r>
            <a:r>
              <a:rPr lang="en-US" sz="2800" dirty="0" err="1"/>
              <a:t>Emërtimi</a:t>
            </a:r>
            <a:r>
              <a:rPr lang="en-US" sz="2800" dirty="0"/>
              <a:t> (</a:t>
            </a:r>
            <a:r>
              <a:rPr lang="en-US" sz="2800" dirty="0" err="1"/>
              <a:t>shkronjat</a:t>
            </a:r>
            <a:r>
              <a:rPr lang="en-US" sz="2800" dirty="0"/>
              <a:t>, </a:t>
            </a:r>
            <a:r>
              <a:rPr lang="en-US" sz="2800" dirty="0" err="1"/>
              <a:t>fjalët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Loja </a:t>
            </a:r>
            <a:r>
              <a:rPr lang="en-US" sz="2400" i="1" dirty="0"/>
              <a:t>Alias</a:t>
            </a:r>
            <a:r>
              <a:rPr lang="en-US" sz="2400" dirty="0"/>
              <a:t> (Alias </a:t>
            </a:r>
            <a:r>
              <a:rPr lang="en-US" sz="2400" dirty="0" err="1"/>
              <a:t>është</a:t>
            </a:r>
            <a:r>
              <a:rPr lang="en-US" sz="2400" dirty="0"/>
              <a:t> </a:t>
            </a:r>
            <a:r>
              <a:rPr lang="en-US" sz="2400" dirty="0" err="1"/>
              <a:t>një</a:t>
            </a:r>
            <a:r>
              <a:rPr lang="en-US" sz="2400" dirty="0"/>
              <a:t> </a:t>
            </a:r>
            <a:r>
              <a:rPr lang="en-US" sz="2400" dirty="0" err="1"/>
              <a:t>lojë</a:t>
            </a:r>
            <a:r>
              <a:rPr lang="en-US" sz="2400" dirty="0"/>
              <a:t> me </a:t>
            </a:r>
          </a:p>
          <a:p>
            <a:pPr marL="314325" lvl="1" indent="0">
              <a:buNone/>
            </a:pPr>
            <a:r>
              <a:rPr lang="en-US" sz="2400" dirty="0"/>
              <a:t>  </a:t>
            </a:r>
            <a:r>
              <a:rPr lang="en-US" sz="2400" dirty="0" err="1"/>
              <a:t>letra</a:t>
            </a:r>
            <a:r>
              <a:rPr lang="en-US" sz="2400" dirty="0"/>
              <a:t>, </a:t>
            </a:r>
            <a:r>
              <a:rPr lang="en-US" sz="2400" dirty="0" err="1"/>
              <a:t>ku</a:t>
            </a:r>
            <a:r>
              <a:rPr lang="en-US" sz="2400" dirty="0"/>
              <a:t> </a:t>
            </a:r>
            <a:r>
              <a:rPr lang="en-US" sz="2400" dirty="0" err="1"/>
              <a:t>objektivi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lojtarëve</a:t>
            </a:r>
            <a:r>
              <a:rPr lang="en-US" sz="2400" dirty="0"/>
              <a:t> </a:t>
            </a:r>
            <a:r>
              <a:rPr lang="en-US" sz="2400" dirty="0" err="1"/>
              <a:t>është</a:t>
            </a:r>
            <a:r>
              <a:rPr lang="en-US" sz="2400" dirty="0"/>
              <a:t> </a:t>
            </a:r>
            <a:r>
              <a:rPr lang="en-US" sz="2400" dirty="0" err="1"/>
              <a:t>t’i</a:t>
            </a:r>
            <a:r>
              <a:rPr lang="en-US" sz="2400" dirty="0"/>
              <a:t>   </a:t>
            </a:r>
          </a:p>
          <a:p>
            <a:pPr marL="314325" lvl="1" indent="0">
              <a:buNone/>
            </a:pPr>
            <a:r>
              <a:rPr lang="en-US" sz="2400" dirty="0"/>
              <a:t>  </a:t>
            </a:r>
            <a:r>
              <a:rPr lang="en-US" sz="2400" dirty="0" err="1"/>
              <a:t>shpjegojnë</a:t>
            </a:r>
            <a:r>
              <a:rPr lang="en-US" sz="2400" dirty="0"/>
              <a:t> </a:t>
            </a:r>
            <a:r>
              <a:rPr lang="en-US" sz="2400" dirty="0" err="1"/>
              <a:t>fjalët</a:t>
            </a:r>
            <a:r>
              <a:rPr lang="en-US" sz="2400" dirty="0"/>
              <a:t> </a:t>
            </a:r>
            <a:r>
              <a:rPr lang="en-US" sz="2400" dirty="0" err="1"/>
              <a:t>njëri-tjetrit</a:t>
            </a:r>
            <a:r>
              <a:rPr lang="en-US" sz="2400" dirty="0"/>
              <a:t>)</a:t>
            </a:r>
          </a:p>
          <a:p>
            <a:pPr lvl="1"/>
            <a:r>
              <a:rPr lang="en-US" sz="2400" dirty="0" err="1"/>
              <a:t>Detyra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kategorizim</a:t>
            </a:r>
            <a:r>
              <a:rPr lang="en-US" sz="2400" dirty="0"/>
              <a:t>,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kundërtat</a:t>
            </a:r>
            <a:r>
              <a:rPr lang="en-US" sz="2400" dirty="0"/>
              <a:t> </a:t>
            </a:r>
          </a:p>
          <a:p>
            <a:pPr marL="314325" lvl="1" indent="0">
              <a:buNone/>
            </a:pPr>
            <a:r>
              <a:rPr lang="en-US" sz="2400" dirty="0"/>
              <a:t>  (</a:t>
            </a:r>
            <a:r>
              <a:rPr lang="en-US" sz="2400" dirty="0" err="1"/>
              <a:t>antonimet</a:t>
            </a:r>
            <a:r>
              <a:rPr lang="en-US" sz="2400" dirty="0"/>
              <a:t>)</a:t>
            </a:r>
          </a:p>
          <a:p>
            <a:pPr marL="314325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83B45-A285-E82A-B7D2-FCD29016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65" y="4212510"/>
            <a:ext cx="5140506" cy="2419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FCF1C-E72D-C66E-AAB1-A21516A25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455" y="991136"/>
            <a:ext cx="2114550" cy="304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1FE277C-2A01-A021-FAD8-637E60A4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EB3048-6E8B-4479-1E90-03D374BE4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51A30AE-F437-13EA-C6E4-A21EDD3D1A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DA58-E419-C2C4-77EC-7688A540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05" y="1103519"/>
            <a:ext cx="4133295" cy="1143000"/>
          </a:xfrm>
        </p:spPr>
        <p:txBody>
          <a:bodyPr>
            <a:normAutofit/>
          </a:bodyPr>
          <a:lstStyle/>
          <a:p>
            <a:r>
              <a:rPr lang="fi-FI" sz="4000" dirty="0"/>
              <a:t>K</a:t>
            </a:r>
            <a:r>
              <a:rPr lang="fi-FI" sz="4000" dirty="0" smtClean="0"/>
              <a:t>artat </a:t>
            </a:r>
            <a:r>
              <a:rPr lang="fi-FI" sz="4000" dirty="0"/>
              <a:t>me figura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04F88-9824-C1A2-FF30-16A36F49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2246519"/>
            <a:ext cx="4708236" cy="391703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just"/>
            <a:r>
              <a:rPr lang="fi-FI" sz="2400" dirty="0"/>
              <a:t>Zgjidhni atë kartë me figura që pasqyron për ju:</a:t>
            </a:r>
          </a:p>
          <a:p>
            <a:pPr algn="just"/>
            <a:r>
              <a:rPr lang="fi-FI" sz="2400" dirty="0"/>
              <a:t>Gjithëpërfshirjen/Arsimim për të gjithë/Askush nuk lihet mbrapa</a:t>
            </a:r>
          </a:p>
          <a:p>
            <a:pPr algn="just"/>
            <a:r>
              <a:rPr lang="fi-FI" sz="2400" dirty="0"/>
              <a:t>Diskutoni me personin ngjitur për këndvështrim tuaj dhe të tij/saj se si e pasqyron/përfaqëson gjithëpërfshirjen figura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Krahasoni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mendimin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tuaj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iftin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tuaj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idetë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ngjashme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ndryshme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Kërkojini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ifti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përzgjedhë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ndajë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tjerët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i-FI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329CD88-4852-C64F-582F-424FC1EDB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33DBB9-0513-BBDE-EF88-175974D1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76A01F0-DD43-960B-9112-DA479E79F1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84" y="1520938"/>
            <a:ext cx="6557818" cy="49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40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39E21-C053-B7B5-5E66-DE32EDB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90858"/>
            <a:ext cx="10515600" cy="645616"/>
          </a:xfrm>
        </p:spPr>
        <p:txBody>
          <a:bodyPr/>
          <a:lstStyle/>
          <a:p>
            <a:r>
              <a:rPr lang="fi-FI" sz="3600"/>
              <a:t>Si të mbështesim të lexuarit?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2ED30-77CF-4A38-3915-C91961FFA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0" y="1991172"/>
            <a:ext cx="7335749" cy="404516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3. </a:t>
            </a:r>
            <a:r>
              <a:rPr lang="en-US" sz="2400" dirty="0" err="1"/>
              <a:t>Ushtrimi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rrjedhshmërisë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 smtClean="0"/>
              <a:t>lexuar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000" dirty="0" err="1"/>
              <a:t>Përsëritja</a:t>
            </a:r>
            <a:r>
              <a:rPr lang="en-US" sz="2000" dirty="0"/>
              <a:t> e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lexuarit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një</a:t>
            </a:r>
            <a:r>
              <a:rPr lang="en-US" sz="2000" dirty="0"/>
              <a:t> </a:t>
            </a:r>
            <a:r>
              <a:rPr lang="en-US" sz="2000" dirty="0" err="1"/>
              <a:t>teksti</a:t>
            </a:r>
            <a:endParaRPr lang="en-US" sz="2000" dirty="0"/>
          </a:p>
          <a:p>
            <a:pPr lvl="1"/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lexuarit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1 </a:t>
            </a:r>
            <a:r>
              <a:rPr lang="en-US" sz="2000" dirty="0" err="1"/>
              <a:t>minutë</a:t>
            </a:r>
            <a:r>
              <a:rPr lang="en-US" sz="2000" dirty="0"/>
              <a:t> (Sa </a:t>
            </a:r>
            <a:r>
              <a:rPr lang="en-US" sz="2000" dirty="0" err="1"/>
              <a:t>mund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lexoni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kaq</a:t>
            </a:r>
            <a:r>
              <a:rPr lang="en-US" sz="2000" dirty="0"/>
              <a:t> </a:t>
            </a:r>
            <a:r>
              <a:rPr lang="en-US" sz="2000" dirty="0" err="1"/>
              <a:t>kohë</a:t>
            </a:r>
            <a:r>
              <a:rPr lang="en-US" sz="2000" dirty="0"/>
              <a:t>?)</a:t>
            </a:r>
          </a:p>
          <a:p>
            <a:pPr lvl="1"/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lexuarit</a:t>
            </a:r>
            <a:r>
              <a:rPr lang="en-US" sz="2000" dirty="0"/>
              <a:t> me </a:t>
            </a:r>
            <a:r>
              <a:rPr lang="en-US" sz="2000" dirty="0" err="1"/>
              <a:t>zë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lartë</a:t>
            </a:r>
            <a:r>
              <a:rPr lang="en-US" sz="2000" dirty="0"/>
              <a:t> </a:t>
            </a:r>
            <a:r>
              <a:rPr lang="en-US" sz="2000" dirty="0" err="1"/>
              <a:t>çdo</a:t>
            </a:r>
            <a:r>
              <a:rPr lang="en-US" sz="2000" dirty="0"/>
              <a:t> </a:t>
            </a:r>
            <a:r>
              <a:rPr lang="en-US" sz="2000" dirty="0" err="1"/>
              <a:t>ditë</a:t>
            </a:r>
            <a:endParaRPr lang="en-US" sz="2000" dirty="0"/>
          </a:p>
          <a:p>
            <a:pPr lvl="1"/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lexuarit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grupe</a:t>
            </a:r>
            <a:r>
              <a:rPr lang="en-US" sz="2000" dirty="0"/>
              <a:t> </a:t>
            </a:r>
            <a:r>
              <a:rPr lang="en-US" sz="2000" dirty="0" err="1"/>
              <a:t>dyshe</a:t>
            </a:r>
            <a:r>
              <a:rPr lang="en-US" sz="2000" dirty="0"/>
              <a:t>/me </a:t>
            </a:r>
            <a:r>
              <a:rPr lang="en-US" sz="2000" dirty="0" err="1" smtClean="0"/>
              <a:t>rradhë</a:t>
            </a:r>
            <a:endParaRPr lang="en-US" sz="2000" dirty="0" smtClean="0"/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/>
              <a:t>4. </a:t>
            </a:r>
            <a:r>
              <a:rPr lang="en-US" sz="2400" dirty="0" err="1"/>
              <a:t>Praktikimi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kuptuarit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tekstit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lexuar</a:t>
            </a:r>
            <a:endParaRPr lang="en-US" sz="2400" dirty="0"/>
          </a:p>
          <a:p>
            <a:pPr lvl="1"/>
            <a:r>
              <a:rPr lang="en-US" sz="2000" dirty="0" err="1"/>
              <a:t>Domethënia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përshtatshmëria</a:t>
            </a:r>
            <a:r>
              <a:rPr lang="en-US" sz="2000" dirty="0"/>
              <a:t> e </a:t>
            </a:r>
            <a:r>
              <a:rPr lang="en-US" sz="2000" dirty="0" err="1"/>
              <a:t>tekstit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lexuar</a:t>
            </a:r>
            <a:endParaRPr lang="en-US" sz="2000" dirty="0"/>
          </a:p>
          <a:p>
            <a:pPr lvl="1"/>
            <a:r>
              <a:rPr lang="en-US" sz="2000" dirty="0" err="1"/>
              <a:t>Kombinimi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lexuarit</a:t>
            </a:r>
            <a:r>
              <a:rPr lang="en-US" sz="2000" dirty="0"/>
              <a:t> me </a:t>
            </a:r>
            <a:r>
              <a:rPr lang="en-US" sz="2000" dirty="0" err="1"/>
              <a:t>detyrat</a:t>
            </a:r>
            <a:r>
              <a:rPr lang="en-US" sz="2000" dirty="0"/>
              <a:t> </a:t>
            </a:r>
            <a:r>
              <a:rPr lang="en-US" sz="2000" dirty="0" err="1"/>
              <a:t>argëtuese</a:t>
            </a:r>
            <a:r>
              <a:rPr lang="en-US" sz="2000" dirty="0"/>
              <a:t> </a:t>
            </a:r>
            <a:r>
              <a:rPr lang="en-US" sz="2000" dirty="0" err="1"/>
              <a:t>kuptimplote</a:t>
            </a:r>
            <a:endParaRPr lang="en-US" sz="2000" dirty="0"/>
          </a:p>
          <a:p>
            <a:endParaRPr lang="fi-FI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E32772-60E9-4967-A1DA-9CA6987EF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528" y="2218396"/>
            <a:ext cx="4200525" cy="310515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32388BB-65BB-F173-68FE-18712E94A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9FE0E6-8EAB-6E2B-61E0-761AB203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B26E515-45D3-EC16-D988-BF0C2AE3AA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20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4AFC-E322-6C9F-8FA2-5DC1BF87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28" y="1228435"/>
            <a:ext cx="7081293" cy="558431"/>
          </a:xfrm>
        </p:spPr>
        <p:txBody>
          <a:bodyPr>
            <a:normAutofit fontScale="90000"/>
          </a:bodyPr>
          <a:lstStyle/>
          <a:p>
            <a:r>
              <a:rPr lang="fi-FI" dirty="0"/>
              <a:t>Si të mbështesim të shkruarit?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62A33-6716-7882-B572-CD18B07C1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89" y="2152222"/>
            <a:ext cx="10515600" cy="4351338"/>
          </a:xfrm>
        </p:spPr>
        <p:txBody>
          <a:bodyPr/>
          <a:lstStyle/>
          <a:p>
            <a:endParaRPr lang="fi-FI" sz="2400"/>
          </a:p>
          <a:p>
            <a:r>
              <a:rPr lang="fi-FI" sz="2400"/>
              <a:t>Të shkruarit krijues</a:t>
            </a:r>
          </a:p>
          <a:p>
            <a:r>
              <a:rPr lang="fi-FI" sz="2400"/>
              <a:t>Poema, tregime, tekste me vizatime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F5EC6-5877-054F-C150-D1D07FFDA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140" y="1893609"/>
            <a:ext cx="1985553" cy="2108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5B3366-56AC-BD02-57AF-BDB3FC2F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162" y="157845"/>
            <a:ext cx="4365708" cy="6177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843C07-265F-EFFE-F284-18375E78A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68" y="4059011"/>
            <a:ext cx="6981825" cy="2276475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D53A9FB-0816-8123-E48E-056ADBE3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7" y="57984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100002-52CE-6549-8788-9CD6C026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4929520" y="152015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C00CD06-E5E2-2E53-9306-301153328F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2311611" y="152015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928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2471-C5D7-4268-A035-79FBD236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1271239"/>
            <a:ext cx="11329018" cy="645616"/>
          </a:xfrm>
        </p:spPr>
        <p:txBody>
          <a:bodyPr>
            <a:normAutofit fontScale="90000"/>
          </a:bodyPr>
          <a:lstStyle/>
          <a:p>
            <a:r>
              <a:rPr lang="fi-FI" dirty="0"/>
              <a:t>Si të mbështesim zhvillimin e aftësive matematikore?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8334FBE-C724-0C85-1B15-93A074F4005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69371" y="2146172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tar: 6 Points 7">
            <a:extLst>
              <a:ext uri="{FF2B5EF4-FFF2-40B4-BE49-F238E27FC236}">
                <a16:creationId xmlns:a16="http://schemas.microsoft.com/office/drawing/2014/main" id="{40CE0343-C5C2-4B80-ABEA-3923E02F28D4}"/>
              </a:ext>
            </a:extLst>
          </p:cNvPr>
          <p:cNvSpPr/>
          <p:nvPr/>
        </p:nvSpPr>
        <p:spPr>
          <a:xfrm>
            <a:off x="5808565" y="3222014"/>
            <a:ext cx="1637211" cy="1619794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Gjuhësimi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E01F06E-8635-5C06-BA52-4B2A03FF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557E7B-469C-D697-0B80-104FC84A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9A0A44-D381-22EF-F778-A74791399E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86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AAB71E-67AF-70CD-2CF5-84A2535E3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435"/>
            <a:ext cx="12192000" cy="4492501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E637596-4A5E-AB4F-149D-2CC6C81F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C59E05-3B4C-4A69-68E1-5E6A5059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5F39F28-E37E-E122-D179-CDB7F9A1EA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D84E180C-D6D2-6AA4-B690-57D9C2B09B92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7154224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DF1493-E0AA-97B8-C966-21F26BF0A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424676"/>
            <a:ext cx="10515600" cy="645616"/>
          </a:xfrm>
        </p:spPr>
        <p:txBody>
          <a:bodyPr/>
          <a:lstStyle/>
          <a:p>
            <a:r>
              <a:rPr lang="en-US" sz="3600" err="1"/>
              <a:t>Çfarë</a:t>
            </a:r>
            <a:r>
              <a:rPr lang="en-US" sz="3600"/>
              <a:t> </a:t>
            </a:r>
            <a:r>
              <a:rPr lang="en-US" sz="3600" err="1"/>
              <a:t>idesh</a:t>
            </a:r>
            <a:r>
              <a:rPr lang="en-US" sz="3600"/>
              <a:t> </a:t>
            </a:r>
            <a:r>
              <a:rPr lang="en-US" sz="3600" err="1"/>
              <a:t>të</a:t>
            </a:r>
            <a:r>
              <a:rPr lang="en-US" sz="3600"/>
              <a:t> </a:t>
            </a:r>
            <a:r>
              <a:rPr lang="en-US" sz="3600" err="1"/>
              <a:t>reja</a:t>
            </a:r>
            <a:r>
              <a:rPr lang="en-US" sz="3600"/>
              <a:t> </a:t>
            </a:r>
            <a:r>
              <a:rPr lang="en-US" sz="3600" err="1"/>
              <a:t>përvetësuat</a:t>
            </a:r>
            <a:r>
              <a:rPr lang="en-US" sz="3600"/>
              <a:t> sot?</a:t>
            </a:r>
            <a:endParaRPr lang="fi-FI" sz="6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C4775F-221D-F26A-7C6B-40D8B702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220250"/>
            <a:ext cx="10515600" cy="423898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000" err="1"/>
              <a:t>Çfarë</a:t>
            </a:r>
            <a:r>
              <a:rPr lang="en-US" sz="2000"/>
              <a:t> </a:t>
            </a:r>
            <a:r>
              <a:rPr lang="en-US" sz="2000" err="1"/>
              <a:t>idesh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reja</a:t>
            </a:r>
            <a:r>
              <a:rPr lang="en-US" sz="2000"/>
              <a:t> </a:t>
            </a:r>
            <a:r>
              <a:rPr lang="en-US" sz="2000" err="1"/>
              <a:t>përvetësuat</a:t>
            </a:r>
            <a:r>
              <a:rPr lang="en-US" sz="2000"/>
              <a:t> sot? </a:t>
            </a:r>
            <a:r>
              <a:rPr lang="en-US" sz="2000" err="1"/>
              <a:t>Secili</a:t>
            </a:r>
            <a:r>
              <a:rPr lang="en-US" sz="2000"/>
              <a:t> </a:t>
            </a:r>
            <a:r>
              <a:rPr lang="en-US" sz="2000" err="1"/>
              <a:t>mendon</a:t>
            </a:r>
            <a:r>
              <a:rPr lang="en-US" sz="2000"/>
              <a:t> </a:t>
            </a:r>
            <a:r>
              <a:rPr lang="en-US" sz="2000" err="1"/>
              <a:t>në</a:t>
            </a:r>
            <a:r>
              <a:rPr lang="en-US" sz="2000"/>
              <a:t> </a:t>
            </a:r>
            <a:r>
              <a:rPr lang="en-US" sz="2000" err="1"/>
              <a:t>mënyrë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pavarur</a:t>
            </a:r>
            <a:r>
              <a:rPr lang="en-US" sz="2000"/>
              <a:t>. </a:t>
            </a:r>
            <a:r>
              <a:rPr lang="en-US" sz="2000" err="1"/>
              <a:t>Nuk</a:t>
            </a:r>
            <a:r>
              <a:rPr lang="en-US" sz="2000"/>
              <a:t> </a:t>
            </a:r>
            <a:r>
              <a:rPr lang="en-US" sz="2000" err="1"/>
              <a:t>lejohet</a:t>
            </a:r>
            <a:r>
              <a:rPr lang="en-US" sz="2000"/>
              <a:t> </a:t>
            </a:r>
            <a:r>
              <a:rPr lang="en-US" sz="2000" err="1"/>
              <a:t>diskutimi</a:t>
            </a:r>
            <a:r>
              <a:rPr lang="en-US" sz="20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Ngrini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dorën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jeni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gati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gjithë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ndajnë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mendimet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Nëse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dikush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thotë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njëjtën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ide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keni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ndër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mend,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ulni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dorën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Çfarë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idesh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reja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provoni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nxënësit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tuaj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Ngrini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dorën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jeni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gati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gjithë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ndajnë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mendimet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Nëse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dikush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thotë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njëjtën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ide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keni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ndër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mend,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ulni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dorën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ACDC8D4-952E-B903-7598-06712CDD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51D8B8-A531-FFA6-5126-5E87DD45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0D7ACD6-B157-CE3D-236E-C8039EEA3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1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2563380"/>
            <a:ext cx="10515600" cy="1325563"/>
          </a:xfrm>
        </p:spPr>
        <p:txBody>
          <a:bodyPr/>
          <a:lstStyle/>
          <a:p>
            <a:pPr algn="ctr"/>
            <a:r>
              <a:rPr lang="en-GB" dirty="0" err="1" smtClean="0">
                <a:solidFill>
                  <a:srgbClr val="7030A0"/>
                </a:solidFill>
              </a:rPr>
              <a:t>Pushim</a:t>
            </a:r>
            <a:r>
              <a:rPr lang="en-GB" dirty="0" smtClean="0">
                <a:solidFill>
                  <a:srgbClr val="7030A0"/>
                </a:solidFill>
              </a:rPr>
              <a:t>!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ACDC8D4-952E-B903-7598-06712CDD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70" y="955195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51D8B8-A531-FFA6-5126-5E87DD45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86596" y="1049226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0D7ACD6-B157-CE3D-236E-C8039EEA3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42779" y="1049226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083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881003-A53C-4C1E-A795-4418280EBF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err="1">
                <a:solidFill>
                  <a:srgbClr val="4E008E"/>
                </a:solidFill>
              </a:rPr>
              <a:t>Vështirësitë</a:t>
            </a:r>
            <a:r>
              <a:rPr lang="en-CA" dirty="0">
                <a:solidFill>
                  <a:srgbClr val="4E008E"/>
                </a:solidFill>
              </a:rPr>
              <a:t> social</a:t>
            </a:r>
            <a:r>
              <a:rPr lang="sq-AL" dirty="0">
                <a:solidFill>
                  <a:srgbClr val="4E008E"/>
                </a:solidFill>
              </a:rPr>
              <a:t>-</a:t>
            </a:r>
            <a:r>
              <a:rPr lang="sq-AL" dirty="0" err="1">
                <a:solidFill>
                  <a:srgbClr val="4E008E"/>
                </a:solidFill>
              </a:rPr>
              <a:t>emo</a:t>
            </a:r>
            <a:r>
              <a:rPr lang="en-CA" dirty="0">
                <a:solidFill>
                  <a:srgbClr val="4E008E"/>
                </a:solidFill>
              </a:rPr>
              <a:t>c</a:t>
            </a:r>
            <a:r>
              <a:rPr lang="sq-AL" dirty="0" err="1">
                <a:solidFill>
                  <a:srgbClr val="4E008E"/>
                </a:solidFill>
              </a:rPr>
              <a:t>ional</a:t>
            </a:r>
            <a:r>
              <a:rPr lang="en-CA" dirty="0">
                <a:solidFill>
                  <a:srgbClr val="4E008E"/>
                </a:solidFill>
              </a:rPr>
              <a:t>e</a:t>
            </a:r>
            <a:endParaRPr lang="sq-AL" dirty="0">
              <a:solidFill>
                <a:srgbClr val="4E008E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86E7028-E20A-41F7-9790-B66A37DA59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q-AL" dirty="0" err="1">
                <a:solidFill>
                  <a:srgbClr val="4E008E"/>
                </a:solidFill>
              </a:rPr>
              <a:t>Emo</a:t>
            </a:r>
            <a:r>
              <a:rPr lang="en-CA" dirty="0">
                <a:solidFill>
                  <a:srgbClr val="4E008E"/>
                </a:solidFill>
              </a:rPr>
              <a:t>c</a:t>
            </a:r>
            <a:r>
              <a:rPr lang="sq-AL" dirty="0" err="1">
                <a:solidFill>
                  <a:srgbClr val="4E008E"/>
                </a:solidFill>
              </a:rPr>
              <a:t>ion</a:t>
            </a:r>
            <a:r>
              <a:rPr lang="en-CA" dirty="0">
                <a:solidFill>
                  <a:srgbClr val="4E008E"/>
                </a:solidFill>
              </a:rPr>
              <a:t>et </a:t>
            </a:r>
            <a:r>
              <a:rPr lang="en-CA" dirty="0" err="1">
                <a:solidFill>
                  <a:srgbClr val="4E008E"/>
                </a:solidFill>
              </a:rPr>
              <a:t>dhe</a:t>
            </a:r>
            <a:r>
              <a:rPr lang="en-CA" dirty="0">
                <a:solidFill>
                  <a:srgbClr val="4E008E"/>
                </a:solidFill>
              </a:rPr>
              <a:t> </a:t>
            </a:r>
            <a:r>
              <a:rPr lang="en-CA" dirty="0" err="1">
                <a:solidFill>
                  <a:srgbClr val="4E008E"/>
                </a:solidFill>
              </a:rPr>
              <a:t>kompetenca</a:t>
            </a:r>
            <a:r>
              <a:rPr lang="en-CA" dirty="0">
                <a:solidFill>
                  <a:srgbClr val="4E008E"/>
                </a:solidFill>
              </a:rPr>
              <a:t> </a:t>
            </a:r>
            <a:r>
              <a:rPr lang="sq-AL" dirty="0">
                <a:solidFill>
                  <a:srgbClr val="4E008E"/>
                </a:solidFill>
              </a:rPr>
              <a:t>socio-</a:t>
            </a:r>
            <a:r>
              <a:rPr lang="sq-AL" dirty="0" err="1">
                <a:solidFill>
                  <a:srgbClr val="4E008E"/>
                </a:solidFill>
              </a:rPr>
              <a:t>emo</a:t>
            </a:r>
            <a:r>
              <a:rPr lang="en-CA" dirty="0">
                <a:solidFill>
                  <a:srgbClr val="4E008E"/>
                </a:solidFill>
              </a:rPr>
              <a:t>c</a:t>
            </a:r>
            <a:r>
              <a:rPr lang="sq-AL" dirty="0" err="1">
                <a:solidFill>
                  <a:srgbClr val="4E008E"/>
                </a:solidFill>
              </a:rPr>
              <a:t>ional</a:t>
            </a:r>
            <a:r>
              <a:rPr lang="en-CA" dirty="0">
                <a:solidFill>
                  <a:srgbClr val="4E008E"/>
                </a:solidFill>
              </a:rPr>
              <a:t>e</a:t>
            </a:r>
            <a:endParaRPr lang="sq-AL" dirty="0">
              <a:solidFill>
                <a:srgbClr val="4E008E"/>
              </a:solidFill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DC972C0-73BA-57FE-6F23-FB1B96D2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4BF056-E242-B363-758A-EB2EAA48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4F0E94E-B1DF-BEE7-90F0-8092B14E5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402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F36F5-F47A-4EF1-8880-3CEC61A1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685441"/>
            <a:ext cx="10515600" cy="645616"/>
          </a:xfrm>
        </p:spPr>
        <p:txBody>
          <a:bodyPr/>
          <a:lstStyle/>
          <a:p>
            <a:r>
              <a:rPr lang="fi-FI" sz="3600" dirty="0" smtClean="0"/>
              <a:t>Agjenda e pjesës se tretë</a:t>
            </a:r>
            <a:endParaRPr lang="fi-FI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17887-2426-4233-A19E-7416E402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547690"/>
            <a:ext cx="10515600" cy="3290399"/>
          </a:xfrm>
        </p:spPr>
        <p:txBody>
          <a:bodyPr/>
          <a:lstStyle/>
          <a:p>
            <a:r>
              <a:rPr lang="en-CA" sz="2800" dirty="0" err="1"/>
              <a:t>Hyrje</a:t>
            </a:r>
            <a:r>
              <a:rPr lang="en-CA" sz="2800" dirty="0"/>
              <a:t> </a:t>
            </a:r>
            <a:r>
              <a:rPr lang="en-CA" sz="2800" dirty="0" err="1"/>
              <a:t>dhe</a:t>
            </a:r>
            <a:r>
              <a:rPr lang="en-CA" sz="2800" dirty="0"/>
              <a:t> </a:t>
            </a:r>
            <a:r>
              <a:rPr lang="en-CA" sz="2800" dirty="0" err="1"/>
              <a:t>nxehja</a:t>
            </a:r>
            <a:endParaRPr lang="sq-AL" sz="2800" dirty="0"/>
          </a:p>
          <a:p>
            <a:r>
              <a:rPr lang="en-CA" sz="2800" dirty="0" err="1"/>
              <a:t>Kompetenca</a:t>
            </a:r>
            <a:r>
              <a:rPr lang="en-CA" sz="2800" dirty="0"/>
              <a:t> s</a:t>
            </a:r>
            <a:r>
              <a:rPr lang="sq-AL" sz="2800" dirty="0" err="1"/>
              <a:t>oci</a:t>
            </a:r>
            <a:r>
              <a:rPr lang="en-CA" sz="2800" dirty="0"/>
              <a:t>al</a:t>
            </a:r>
            <a:r>
              <a:rPr lang="sq-AL" sz="2800" dirty="0"/>
              <a:t>-</a:t>
            </a:r>
            <a:r>
              <a:rPr lang="sq-AL" sz="2800" dirty="0" err="1"/>
              <a:t>emo</a:t>
            </a:r>
            <a:r>
              <a:rPr lang="en-CA" sz="2800" dirty="0"/>
              <a:t>c</a:t>
            </a:r>
            <a:r>
              <a:rPr lang="sq-AL" sz="2800" dirty="0" err="1"/>
              <a:t>ional</a:t>
            </a:r>
            <a:r>
              <a:rPr lang="en-CA" sz="2800" dirty="0"/>
              <a:t>e</a:t>
            </a:r>
            <a:endParaRPr lang="sq-AL" sz="2800" dirty="0"/>
          </a:p>
          <a:p>
            <a:r>
              <a:rPr lang="en-CA" sz="2800" dirty="0"/>
              <a:t>Si </a:t>
            </a:r>
            <a:r>
              <a:rPr lang="en-CA" sz="2800" dirty="0" err="1"/>
              <a:t>duhet</a:t>
            </a:r>
            <a:r>
              <a:rPr lang="en-CA" sz="2800" dirty="0"/>
              <a:t> </a:t>
            </a:r>
            <a:r>
              <a:rPr lang="en-CA" sz="2800" dirty="0" err="1"/>
              <a:t>të</a:t>
            </a:r>
            <a:r>
              <a:rPr lang="en-CA" sz="2800" dirty="0"/>
              <a:t> </a:t>
            </a:r>
            <a:r>
              <a:rPr lang="en-CA" sz="2800" dirty="0" err="1"/>
              <a:t>mbështeten</a:t>
            </a:r>
            <a:r>
              <a:rPr lang="en-CA" sz="2800" dirty="0"/>
              <a:t> </a:t>
            </a:r>
            <a:r>
              <a:rPr lang="en-CA" sz="2800" dirty="0" err="1"/>
              <a:t>nxënësit</a:t>
            </a:r>
            <a:r>
              <a:rPr lang="en-CA" sz="2800" dirty="0"/>
              <a:t> </a:t>
            </a:r>
            <a:r>
              <a:rPr lang="en-CA" sz="2800" dirty="0" err="1"/>
              <a:t>që</a:t>
            </a:r>
            <a:r>
              <a:rPr lang="en-CA" sz="2800" dirty="0"/>
              <a:t> </a:t>
            </a:r>
            <a:r>
              <a:rPr lang="en-CA" sz="2800" dirty="0" err="1"/>
              <a:t>t’i</a:t>
            </a:r>
            <a:r>
              <a:rPr lang="en-CA" sz="2800" dirty="0"/>
              <a:t> </a:t>
            </a:r>
            <a:r>
              <a:rPr lang="en-CA" sz="2800" dirty="0" err="1"/>
              <a:t>dallojnë</a:t>
            </a:r>
            <a:r>
              <a:rPr lang="en-CA" sz="2800" dirty="0"/>
              <a:t> </a:t>
            </a:r>
            <a:r>
              <a:rPr lang="en-CA" sz="2800" dirty="0" err="1"/>
              <a:t>dhe</a:t>
            </a:r>
            <a:r>
              <a:rPr lang="sq-AL" sz="2800" dirty="0"/>
              <a:t> r</a:t>
            </a:r>
            <a:r>
              <a:rPr lang="en-CA" sz="2800" dirty="0"/>
              <a:t>r</a:t>
            </a:r>
            <a:r>
              <a:rPr lang="sq-AL" sz="2800" dirty="0" err="1"/>
              <a:t>egul</a:t>
            </a:r>
            <a:r>
              <a:rPr lang="en-CA" sz="2800" dirty="0" err="1"/>
              <a:t>lojnë</a:t>
            </a:r>
            <a:r>
              <a:rPr lang="en-CA" sz="2800" dirty="0"/>
              <a:t> </a:t>
            </a:r>
            <a:r>
              <a:rPr lang="sq-AL" sz="2800" dirty="0" err="1"/>
              <a:t>emo</a:t>
            </a:r>
            <a:r>
              <a:rPr lang="en-CA" sz="2800" dirty="0"/>
              <a:t>c</a:t>
            </a:r>
            <a:r>
              <a:rPr lang="sq-AL" sz="2800" dirty="0" err="1"/>
              <a:t>ion</a:t>
            </a:r>
            <a:r>
              <a:rPr lang="en-CA" sz="2800" dirty="0"/>
              <a:t>et</a:t>
            </a:r>
            <a:r>
              <a:rPr lang="sq-AL" sz="2800" dirty="0"/>
              <a:t>?</a:t>
            </a:r>
          </a:p>
          <a:p>
            <a:r>
              <a:rPr lang="en-CA" sz="2800" dirty="0"/>
              <a:t>Si </a:t>
            </a:r>
            <a:r>
              <a:rPr lang="en-CA" sz="2800" dirty="0" err="1"/>
              <a:t>duhet</a:t>
            </a:r>
            <a:r>
              <a:rPr lang="en-CA" sz="2800" dirty="0"/>
              <a:t> </a:t>
            </a:r>
            <a:r>
              <a:rPr lang="en-CA" sz="2800" dirty="0" err="1"/>
              <a:t>të</a:t>
            </a:r>
            <a:r>
              <a:rPr lang="en-CA" sz="2800" dirty="0"/>
              <a:t> </a:t>
            </a:r>
            <a:r>
              <a:rPr lang="en-CA" sz="2800" dirty="0" err="1"/>
              <a:t>mbështetet</a:t>
            </a:r>
            <a:r>
              <a:rPr lang="en-CA" sz="2800" dirty="0"/>
              <a:t> </a:t>
            </a:r>
            <a:r>
              <a:rPr lang="en-CA" sz="2800" dirty="0" err="1"/>
              <a:t>zhvillimi</a:t>
            </a:r>
            <a:r>
              <a:rPr lang="en-CA" sz="2800" dirty="0"/>
              <a:t> </a:t>
            </a:r>
            <a:r>
              <a:rPr lang="en-CA" sz="2800" dirty="0" err="1"/>
              <a:t>i</a:t>
            </a:r>
            <a:r>
              <a:rPr lang="en-CA" sz="2800" dirty="0"/>
              <a:t> </a:t>
            </a:r>
            <a:r>
              <a:rPr lang="en-CA" sz="2800" dirty="0" err="1"/>
              <a:t>aftësive</a:t>
            </a:r>
            <a:r>
              <a:rPr lang="en-CA" sz="2800" dirty="0"/>
              <a:t> </a:t>
            </a:r>
            <a:r>
              <a:rPr lang="en-CA" sz="2800" dirty="0" err="1"/>
              <a:t>të</a:t>
            </a:r>
            <a:r>
              <a:rPr lang="en-CA" sz="2800" dirty="0"/>
              <a:t> </a:t>
            </a:r>
            <a:r>
              <a:rPr lang="en-CA" sz="2800" dirty="0" err="1"/>
              <a:t>ndërveprimit</a:t>
            </a:r>
            <a:r>
              <a:rPr lang="en-CA" sz="2800" dirty="0"/>
              <a:t> </a:t>
            </a:r>
            <a:r>
              <a:rPr lang="en-CA" sz="2800" dirty="0" err="1"/>
              <a:t>shoqëror</a:t>
            </a:r>
            <a:r>
              <a:rPr lang="sq-AL" sz="2800" dirty="0"/>
              <a:t>?</a:t>
            </a:r>
          </a:p>
          <a:p>
            <a:r>
              <a:rPr lang="sq-AL" sz="2800" dirty="0"/>
              <a:t>CICO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EFA228E-651A-3CEC-0E17-62A2C0E26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9C5018-4A52-2616-EA2C-BC1AF157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44CEF19-FBB6-BB4F-28EC-48977A33B8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889F3D5E-031C-67A9-5DEC-55AE3827D3E1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022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45BB8C-4F5F-47A1-BF40-5D127831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916930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rgbClr val="4E008E"/>
                </a:solidFill>
              </a:rPr>
              <a:t>Ushtrim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i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humorit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të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mirë</a:t>
            </a:r>
            <a:r>
              <a:rPr lang="en-US" sz="4000" dirty="0">
                <a:solidFill>
                  <a:srgbClr val="4E008E"/>
                </a:solidFill>
              </a:rPr>
              <a:t/>
            </a:r>
            <a:br>
              <a:rPr lang="en-US" sz="4000" dirty="0">
                <a:solidFill>
                  <a:srgbClr val="4E008E"/>
                </a:solidFill>
              </a:rPr>
            </a:br>
            <a:r>
              <a:rPr lang="fi-FI" dirty="0">
                <a:solidFill>
                  <a:srgbClr val="4E008E"/>
                </a:solidFill>
              </a:rPr>
              <a:t/>
            </a:r>
            <a:br>
              <a:rPr lang="fi-FI" dirty="0">
                <a:solidFill>
                  <a:srgbClr val="4E008E"/>
                </a:solidFill>
              </a:rPr>
            </a:br>
            <a:endParaRPr lang="fi-FI" dirty="0">
              <a:solidFill>
                <a:srgbClr val="4E008E"/>
              </a:solidFill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553E06D4-282D-868F-2686-8ACE8A3BE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211386"/>
            <a:ext cx="10515600" cy="1844795"/>
          </a:xfrm>
        </p:spPr>
        <p:txBody>
          <a:bodyPr>
            <a:normAutofit lnSpcReduction="10000"/>
          </a:bodyPr>
          <a:lstStyle/>
          <a:p>
            <a:r>
              <a:rPr lang="en-US" sz="4000" dirty="0" err="1">
                <a:solidFill>
                  <a:srgbClr val="4E008E"/>
                </a:solidFill>
              </a:rPr>
              <a:t>Ecni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përreth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dhomës</a:t>
            </a:r>
            <a:endParaRPr lang="en-US" sz="4000" dirty="0">
              <a:solidFill>
                <a:srgbClr val="4E008E"/>
              </a:solidFill>
            </a:endParaRPr>
          </a:p>
          <a:p>
            <a:r>
              <a:rPr lang="en-US" sz="4000" dirty="0">
                <a:solidFill>
                  <a:srgbClr val="4E008E"/>
                </a:solidFill>
              </a:rPr>
              <a:t>Kur </a:t>
            </a:r>
            <a:r>
              <a:rPr lang="en-US" sz="4000" dirty="0" err="1">
                <a:solidFill>
                  <a:srgbClr val="4E008E"/>
                </a:solidFill>
              </a:rPr>
              <a:t>takoni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një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koleg</a:t>
            </a:r>
            <a:r>
              <a:rPr lang="en-US" sz="4000" dirty="0">
                <a:solidFill>
                  <a:srgbClr val="4E008E"/>
                </a:solidFill>
              </a:rPr>
              <a:t>, </a:t>
            </a:r>
            <a:r>
              <a:rPr lang="en-US" sz="4000" dirty="0" err="1">
                <a:solidFill>
                  <a:srgbClr val="4E008E"/>
                </a:solidFill>
              </a:rPr>
              <a:t>prezantohuni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dhe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bëni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një</a:t>
            </a:r>
            <a:r>
              <a:rPr lang="en-US" sz="4000" dirty="0">
                <a:solidFill>
                  <a:srgbClr val="4E008E"/>
                </a:solidFill>
              </a:rPr>
              <a:t> </a:t>
            </a:r>
            <a:r>
              <a:rPr lang="en-US" sz="4000" dirty="0" err="1">
                <a:solidFill>
                  <a:srgbClr val="4E008E"/>
                </a:solidFill>
              </a:rPr>
              <a:t>kompliment</a:t>
            </a:r>
            <a:endParaRPr lang="en-US" sz="4000" dirty="0">
              <a:solidFill>
                <a:srgbClr val="4E008E"/>
              </a:solidFill>
            </a:endParaRPr>
          </a:p>
          <a:p>
            <a:endParaRPr lang="fi-FI" dirty="0">
              <a:solidFill>
                <a:srgbClr val="4E008E"/>
              </a:solidFill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0B163F7-1AC4-7DCE-8B1B-FC7D9AB4B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AC115C-3647-CB10-3E66-31F8EEB53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EB1E662-DF25-E51C-3178-3360A8D7C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791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E138F-1BB5-63C5-D489-A83CC3F72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805333"/>
            <a:ext cx="11090275" cy="1440000"/>
          </a:xfrm>
        </p:spPr>
        <p:txBody>
          <a:bodyPr/>
          <a:lstStyle/>
          <a:p>
            <a:r>
              <a:rPr lang="fi-FI" dirty="0">
                <a:solidFill>
                  <a:srgbClr val="4E008E"/>
                </a:solidFill>
              </a:rPr>
              <a:t>Kompetenca social-emocionale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4AC621C-4465-3F9C-4121-125F44C0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EBD507-5A9E-6ED2-FD9E-F3C3B74B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8EA598-802B-F146-64B3-ABFF100B50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1562094"/>
            <a:ext cx="8047988" cy="858795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Nga ve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dirty="0"/>
              <a:t>imi tek gjithëpërfshirja sociale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2159131" y="2401802"/>
            <a:ext cx="7880727" cy="4042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fi-FI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fi-FI" sz="2000" dirty="0"/>
              <a:t>Përpara Mesjetës reagimet ndaj personave të ndryshëm dhe me aftësi të kufizuara ishin lënia pas dore, ve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sz="2000" dirty="0"/>
              <a:t>imi dhe supersticioni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fi-FI" sz="2000" dirty="0"/>
              <a:t>Dredhia, ve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sz="2000" dirty="0"/>
              <a:t>imi dhe lënia pas dore ishin etiketat e të ndryshmit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Mesjetë</a:t>
            </a:r>
            <a:r>
              <a:rPr lang="en-US" sz="2000" dirty="0"/>
              <a:t>, </a:t>
            </a:r>
            <a:r>
              <a:rPr lang="en-US" sz="2000" dirty="0" err="1"/>
              <a:t>jeta</a:t>
            </a:r>
            <a:r>
              <a:rPr lang="en-US" sz="2000" dirty="0"/>
              <a:t> </a:t>
            </a:r>
            <a:r>
              <a:rPr lang="en-US" sz="2000" dirty="0" err="1"/>
              <a:t>njerëzore</a:t>
            </a:r>
            <a:r>
              <a:rPr lang="en-US" sz="2000" dirty="0"/>
              <a:t> </a:t>
            </a:r>
            <a:r>
              <a:rPr lang="en-US" sz="2000" dirty="0" err="1"/>
              <a:t>filloi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respektohej</a:t>
            </a:r>
            <a:r>
              <a:rPr lang="en-US" sz="2000" dirty="0"/>
              <a:t> – </a:t>
            </a:r>
            <a:r>
              <a:rPr lang="en-US" sz="2000" dirty="0" err="1"/>
              <a:t>nuk</a:t>
            </a:r>
            <a:r>
              <a:rPr lang="en-US" sz="2000" dirty="0"/>
              <a:t> </a:t>
            </a:r>
            <a:r>
              <a:rPr lang="en-US" sz="2000" dirty="0" err="1"/>
              <a:t>hiqej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rreziku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vdekjes</a:t>
            </a:r>
            <a:endParaRPr lang="en-US" sz="2000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000" dirty="0" err="1"/>
              <a:t>Njerëzit</a:t>
            </a:r>
            <a:r>
              <a:rPr lang="en-US" sz="2000" dirty="0"/>
              <a:t> me </a:t>
            </a:r>
            <a:r>
              <a:rPr lang="en-US" sz="2000" dirty="0" err="1"/>
              <a:t>aftësi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kufizuara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shqisave</a:t>
            </a:r>
            <a:r>
              <a:rPr lang="en-US" sz="2000" dirty="0"/>
              <a:t> </a:t>
            </a:r>
            <a:r>
              <a:rPr lang="en-US" sz="2000" dirty="0" err="1"/>
              <a:t>mëshiroheshin</a:t>
            </a:r>
            <a:r>
              <a:rPr lang="en-US" sz="2000" dirty="0"/>
              <a:t>, </a:t>
            </a:r>
            <a:r>
              <a:rPr lang="en-US" sz="2000" dirty="0" err="1"/>
              <a:t>ndërsa</a:t>
            </a:r>
            <a:r>
              <a:rPr lang="en-US" sz="2000" dirty="0"/>
              <a:t> </a:t>
            </a:r>
            <a:r>
              <a:rPr lang="en-US" sz="2000" dirty="0" err="1"/>
              <a:t>ata</a:t>
            </a:r>
            <a:r>
              <a:rPr lang="en-US" sz="2000" dirty="0"/>
              <a:t> me </a:t>
            </a:r>
            <a:r>
              <a:rPr lang="en-US" sz="2000" dirty="0" err="1"/>
              <a:t>zhvillim</a:t>
            </a:r>
            <a:r>
              <a:rPr lang="en-US" sz="2000" dirty="0"/>
              <a:t> </a:t>
            </a:r>
            <a:r>
              <a:rPr lang="en-US" sz="2000" dirty="0" err="1"/>
              <a:t>mendor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vonuar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gjymtuarit</a:t>
            </a:r>
            <a:r>
              <a:rPr lang="en-US" sz="2000" dirty="0"/>
              <a:t> </a:t>
            </a:r>
            <a:r>
              <a:rPr lang="en-US" sz="2000" dirty="0" err="1"/>
              <a:t>ende</a:t>
            </a:r>
            <a:r>
              <a:rPr lang="en-US" sz="2000" dirty="0"/>
              <a:t> </a:t>
            </a:r>
            <a:r>
              <a:rPr lang="en-US" sz="2000" dirty="0" err="1"/>
              <a:t>konsideroheshin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shërbëtorë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djallit</a:t>
            </a:r>
            <a:endParaRPr lang="en-US" sz="2000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shembull</a:t>
            </a:r>
            <a:r>
              <a:rPr lang="en-US" sz="2000" dirty="0"/>
              <a:t>, </a:t>
            </a:r>
            <a:r>
              <a:rPr lang="en-US" sz="2000" dirty="0" err="1"/>
              <a:t>Luter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Kalvin e </a:t>
            </a:r>
            <a:r>
              <a:rPr lang="en-US" sz="2000" dirty="0" err="1"/>
              <a:t>konsideronin</a:t>
            </a:r>
            <a:r>
              <a:rPr lang="en-US" sz="2000" dirty="0"/>
              <a:t> </a:t>
            </a:r>
            <a:r>
              <a:rPr lang="en-US" sz="2000" dirty="0" err="1"/>
              <a:t>zhvillimin</a:t>
            </a:r>
            <a:r>
              <a:rPr lang="en-US" sz="2000" dirty="0"/>
              <a:t> </a:t>
            </a:r>
            <a:r>
              <a:rPr lang="en-US" sz="2000" dirty="0" err="1"/>
              <a:t>mendor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vonuar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shenjë</a:t>
            </a:r>
            <a:r>
              <a:rPr lang="en-US" sz="2000" dirty="0"/>
              <a:t> </a:t>
            </a:r>
            <a:r>
              <a:rPr lang="en-US" sz="2000" dirty="0" err="1"/>
              <a:t>mëkati</a:t>
            </a:r>
            <a:endParaRPr lang="fi-FI" sz="2000" dirty="0"/>
          </a:p>
          <a:p>
            <a:pPr algn="just"/>
            <a:endParaRPr lang="fi-FI" dirty="0"/>
          </a:p>
          <a:p>
            <a:pPr algn="just"/>
            <a:endParaRPr lang="fi-FI" dirty="0"/>
          </a:p>
          <a:p>
            <a:pPr algn="just"/>
            <a:endParaRPr lang="fi-FI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D39E47A8-AC32-A383-2775-AE861738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C1B054-F35C-297C-D003-040A968B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FFBC4F7-A627-F18F-E9A9-80859DB94C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697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i 8">
            <a:extLst>
              <a:ext uri="{FF2B5EF4-FFF2-40B4-BE49-F238E27FC236}">
                <a16:creationId xmlns:a16="http://schemas.microsoft.com/office/drawing/2014/main" id="{7C69F9C4-CBA3-4257-B1CC-6C1519FCD5D0}"/>
              </a:ext>
            </a:extLst>
          </p:cNvPr>
          <p:cNvSpPr/>
          <p:nvPr/>
        </p:nvSpPr>
        <p:spPr>
          <a:xfrm>
            <a:off x="4365170" y="2889736"/>
            <a:ext cx="3352800" cy="1698172"/>
          </a:xfrm>
          <a:prstGeom prst="ellipse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</a:rPr>
              <a:t>KOMPTETENCA SOCIAL-EMOCIONALE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739A9E4-23F8-4092-89B5-22E9C99D328D}"/>
              </a:ext>
            </a:extLst>
          </p:cNvPr>
          <p:cNvSpPr/>
          <p:nvPr/>
        </p:nvSpPr>
        <p:spPr>
          <a:xfrm>
            <a:off x="755721" y="1331158"/>
            <a:ext cx="3378757" cy="14804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/>
              <a:t>VETËRREGULLIMI DHE AFTËSITË EMOCIONALE:</a:t>
            </a:r>
          </a:p>
          <a:p>
            <a:pPr algn="ctr"/>
            <a:r>
              <a:rPr lang="fi-FI" sz="2000" dirty="0"/>
              <a:t>Rregullimi i emocioneve, empatia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502E8A-658D-4CF1-AE12-30994162BDE7}"/>
              </a:ext>
            </a:extLst>
          </p:cNvPr>
          <p:cNvSpPr/>
          <p:nvPr/>
        </p:nvSpPr>
        <p:spPr>
          <a:xfrm>
            <a:off x="8769467" y="3934764"/>
            <a:ext cx="3276601" cy="14804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VETËIMAZHI, VETË-VLERËSIMI, BINDJET, PRITSHMËRITË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084BFA8D-92A0-403E-9E5F-20869A030472}"/>
              </a:ext>
            </a:extLst>
          </p:cNvPr>
          <p:cNvSpPr/>
          <p:nvPr/>
        </p:nvSpPr>
        <p:spPr>
          <a:xfrm>
            <a:off x="4648198" y="5084115"/>
            <a:ext cx="3395136" cy="14804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NDJENJA DHE PËRFSHIRJA:</a:t>
            </a:r>
          </a:p>
          <a:p>
            <a:pPr algn="ctr"/>
            <a:r>
              <a:rPr lang="en-US" dirty="0" err="1"/>
              <a:t>Marrëdhëniet</a:t>
            </a:r>
            <a:r>
              <a:rPr lang="en-US" dirty="0"/>
              <a:t> e </a:t>
            </a:r>
            <a:r>
              <a:rPr lang="en-US" dirty="0" err="1"/>
              <a:t>mira</a:t>
            </a:r>
            <a:r>
              <a:rPr lang="en-US" dirty="0"/>
              <a:t> </a:t>
            </a:r>
            <a:r>
              <a:rPr lang="en-US" dirty="0" err="1"/>
              <a:t>familjare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shoqërore</a:t>
            </a:r>
            <a:r>
              <a:rPr lang="en-US" dirty="0"/>
              <a:t>, </a:t>
            </a:r>
            <a:r>
              <a:rPr lang="en-US" dirty="0" err="1"/>
              <a:t>përvoja</a:t>
            </a:r>
            <a:r>
              <a:rPr lang="en-US" dirty="0"/>
              <a:t> e </a:t>
            </a:r>
            <a:r>
              <a:rPr lang="en-US" dirty="0" err="1"/>
              <a:t>përkatësisë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komunitet</a:t>
            </a:r>
            <a:endParaRPr lang="fi-FI" dirty="0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47B94A39-AB5C-4581-AFBE-23ABBF1C904F}"/>
              </a:ext>
            </a:extLst>
          </p:cNvPr>
          <p:cNvSpPr/>
          <p:nvPr/>
        </p:nvSpPr>
        <p:spPr>
          <a:xfrm>
            <a:off x="237435" y="4130706"/>
            <a:ext cx="3678164" cy="16190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/>
              <a:t>AFTËSITË E NDËR-VEPRIMIT SHOQËROR :</a:t>
            </a:r>
          </a:p>
          <a:p>
            <a:pPr algn="ctr"/>
            <a:r>
              <a:rPr lang="en-US" dirty="0" err="1"/>
              <a:t>Komunikimi</a:t>
            </a:r>
            <a:r>
              <a:rPr lang="en-US" dirty="0"/>
              <a:t>,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kuptuarit</a:t>
            </a:r>
            <a:r>
              <a:rPr lang="en-US" dirty="0"/>
              <a:t> </a:t>
            </a:r>
            <a:r>
              <a:rPr lang="en-US" dirty="0" err="1"/>
              <a:t>aktivisht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informacionit</a:t>
            </a:r>
            <a:r>
              <a:rPr lang="en-US" dirty="0"/>
              <a:t>, </a:t>
            </a:r>
            <a:r>
              <a:rPr lang="en-US" dirty="0" err="1"/>
              <a:t>reagimi</a:t>
            </a:r>
            <a:r>
              <a:rPr lang="en-US" dirty="0"/>
              <a:t> </a:t>
            </a:r>
            <a:r>
              <a:rPr lang="en-US" dirty="0" err="1"/>
              <a:t>ndaj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tjerëve</a:t>
            </a:r>
            <a:r>
              <a:rPr lang="en-US" dirty="0"/>
              <a:t>,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ndihmuarit</a:t>
            </a:r>
            <a:r>
              <a:rPr lang="en-US" dirty="0"/>
              <a:t>, </a:t>
            </a:r>
            <a:r>
              <a:rPr lang="en-US" dirty="0" err="1"/>
              <a:t>ndarja</a:t>
            </a:r>
            <a:r>
              <a:rPr lang="en-US" dirty="0"/>
              <a:t> me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tjerë</a:t>
            </a:r>
            <a:r>
              <a:rPr lang="en-US" dirty="0"/>
              <a:t>, </a:t>
            </a:r>
            <a:r>
              <a:rPr lang="en-US" dirty="0" err="1"/>
              <a:t>bashkëpunimi</a:t>
            </a:r>
            <a:endParaRPr lang="fi-FI" dirty="0"/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6DC0914E-BC23-4D93-8F18-A8C153ADD52E}"/>
              </a:ext>
            </a:extLst>
          </p:cNvPr>
          <p:cNvSpPr/>
          <p:nvPr/>
        </p:nvSpPr>
        <p:spPr>
          <a:xfrm>
            <a:off x="7717970" y="1213337"/>
            <a:ext cx="3276601" cy="14804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/>
              <a:t>AFTËSITË SOCIAL-NJOHËSE</a:t>
            </a:r>
            <a:r>
              <a:rPr lang="fi-FI" dirty="0"/>
              <a:t>:</a:t>
            </a:r>
          </a:p>
          <a:p>
            <a:pPr algn="ctr"/>
            <a:r>
              <a:rPr lang="fi-FI" dirty="0"/>
              <a:t>Vëzhgime dhe interpretime, parashikimi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vlerësimi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sanksioneve</a:t>
            </a:r>
            <a:endParaRPr lang="fi-FI" dirty="0"/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7676CE8F-FCBE-4E24-9D57-33F0918DF0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134478" y="2071386"/>
            <a:ext cx="979714" cy="9361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2821A510-DF17-4BB2-8B48-541C6D3971A6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868885" y="1953565"/>
            <a:ext cx="849085" cy="9361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42F4A60D-3109-450E-912B-095E3CFCA897}"/>
              </a:ext>
            </a:extLst>
          </p:cNvPr>
          <p:cNvCxnSpPr>
            <a:cxnSpLocks/>
          </p:cNvCxnSpPr>
          <p:nvPr/>
        </p:nvCxnSpPr>
        <p:spPr>
          <a:xfrm flipH="1" flipV="1">
            <a:off x="7587342" y="4228679"/>
            <a:ext cx="1070058" cy="5551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417147FC-C272-462B-9E98-DC1C90B719FD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6099395" y="4628937"/>
            <a:ext cx="246371" cy="45517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3D358A86-CE39-41C4-B192-60114E7036C9}"/>
              </a:ext>
            </a:extLst>
          </p:cNvPr>
          <p:cNvCxnSpPr>
            <a:cxnSpLocks/>
          </p:cNvCxnSpPr>
          <p:nvPr/>
        </p:nvCxnSpPr>
        <p:spPr>
          <a:xfrm flipV="1">
            <a:off x="3909131" y="4288551"/>
            <a:ext cx="732601" cy="64225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>
            <a:extLst>
              <a:ext uri="{FF2B5EF4-FFF2-40B4-BE49-F238E27FC236}">
                <a16:creationId xmlns:a16="http://schemas.microsoft.com/office/drawing/2014/main" id="{B3A43196-B25B-4C70-9C48-4A0EA394E452}"/>
              </a:ext>
            </a:extLst>
          </p:cNvPr>
          <p:cNvSpPr txBox="1"/>
          <p:nvPr/>
        </p:nvSpPr>
        <p:spPr>
          <a:xfrm>
            <a:off x="10025743" y="6019799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Poikkeus, 2011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523558D-EECA-7C9C-3E03-1E6340E8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A904A3-5C72-09A0-14B2-B67F1340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5464E40-E4CC-B813-4E45-CB34BC8FC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613CB9E7-2248-9E49-2227-48D043275A0F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0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8C8C-7E88-E58D-D702-7CF803F87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9" y="1333751"/>
            <a:ext cx="11662537" cy="557848"/>
          </a:xfrm>
        </p:spPr>
        <p:txBody>
          <a:bodyPr>
            <a:normAutofit fontScale="90000"/>
          </a:bodyPr>
          <a:lstStyle/>
          <a:p>
            <a:r>
              <a:rPr lang="fi-FI" sz="3600" dirty="0"/>
              <a:t>Komponentet e zhvillimit social-emocional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4A0AD-E5D1-D91C-68D5-8D66E451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99" y="2225994"/>
            <a:ext cx="10515600" cy="3131449"/>
          </a:xfrm>
        </p:spPr>
        <p:txBody>
          <a:bodyPr/>
          <a:lstStyle/>
          <a:p>
            <a:r>
              <a:rPr lang="en-US" sz="2800" dirty="0" err="1"/>
              <a:t>Zhvillimi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emocioneve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vetërregullimi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tyre</a:t>
            </a:r>
            <a:endParaRPr lang="en-US" sz="2800" dirty="0"/>
          </a:p>
          <a:p>
            <a:r>
              <a:rPr lang="en-US" sz="2800" dirty="0" err="1"/>
              <a:t>Aftësia</a:t>
            </a:r>
            <a:r>
              <a:rPr lang="en-US" sz="2800" dirty="0"/>
              <a:t> </a:t>
            </a:r>
            <a:r>
              <a:rPr lang="en-US" sz="2800" dirty="0" err="1"/>
              <a:t>për</a:t>
            </a:r>
            <a:r>
              <a:rPr lang="en-US" sz="2800" dirty="0"/>
              <a:t> </a:t>
            </a:r>
            <a:r>
              <a:rPr lang="en-US" sz="2800" dirty="0" err="1"/>
              <a:t>t’u</a:t>
            </a:r>
            <a:r>
              <a:rPr lang="en-US" sz="2800" dirty="0"/>
              <a:t> </a:t>
            </a:r>
            <a:r>
              <a:rPr lang="en-US" sz="2800" dirty="0" err="1"/>
              <a:t>përballur</a:t>
            </a:r>
            <a:r>
              <a:rPr lang="en-US" sz="2800" dirty="0"/>
              <a:t> me </a:t>
            </a:r>
            <a:r>
              <a:rPr lang="en-US" sz="2800" dirty="0" err="1"/>
              <a:t>faktorët</a:t>
            </a:r>
            <a:r>
              <a:rPr lang="en-US" sz="2800" dirty="0"/>
              <a:t> e </a:t>
            </a:r>
            <a:r>
              <a:rPr lang="en-US" sz="2800" dirty="0" err="1"/>
              <a:t>stresit</a:t>
            </a:r>
            <a:endParaRPr lang="en-US" sz="2800" dirty="0"/>
          </a:p>
          <a:p>
            <a:r>
              <a:rPr lang="en-US" sz="2800" dirty="0" err="1"/>
              <a:t>Zhvillimi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pavarësisë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besimit</a:t>
            </a:r>
            <a:endParaRPr lang="en-US" sz="2800" dirty="0"/>
          </a:p>
          <a:p>
            <a:r>
              <a:rPr lang="en-US" sz="2800" dirty="0" err="1"/>
              <a:t>Zhvillimi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unit (</a:t>
            </a:r>
            <a:r>
              <a:rPr lang="en-US" sz="2800" dirty="0" err="1"/>
              <a:t>identitetit</a:t>
            </a:r>
            <a:r>
              <a:rPr lang="en-US" sz="2800" dirty="0"/>
              <a:t>, </a:t>
            </a:r>
            <a:r>
              <a:rPr lang="en-US" sz="2800" dirty="0" err="1"/>
              <a:t>vetë-perceptimit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vetë-vlerësimit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Zhvillimi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simpatisë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empatisë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Aftësia</a:t>
            </a:r>
            <a:r>
              <a:rPr lang="en-US" sz="2800" dirty="0"/>
              <a:t> </a:t>
            </a:r>
            <a:r>
              <a:rPr lang="en-US" sz="2800" dirty="0" err="1"/>
              <a:t>për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krijuar</a:t>
            </a:r>
            <a:r>
              <a:rPr lang="en-US" sz="2800" dirty="0"/>
              <a:t> </a:t>
            </a:r>
            <a:r>
              <a:rPr lang="en-US" sz="2800" dirty="0" err="1"/>
              <a:t>ndërveprime</a:t>
            </a:r>
            <a:r>
              <a:rPr lang="en-US" sz="2800" dirty="0"/>
              <a:t> </a:t>
            </a:r>
            <a:r>
              <a:rPr lang="en-US" sz="2800" dirty="0" err="1"/>
              <a:t>pozitive</a:t>
            </a:r>
            <a:endParaRPr lang="en-US" sz="2800" dirty="0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7AB8CA3-4EA7-1F43-8AF0-1FA2E5D4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131653-23BB-ED52-23B5-81B63535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AF17E8B-0F32-5595-E03A-C6F4FA56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4E71D7BB-2E65-8CF2-6AEC-39D9641E4C43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137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7896-950C-1A8D-7823-FE5D383C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769" y="1097992"/>
            <a:ext cx="7608277" cy="645616"/>
          </a:xfrm>
        </p:spPr>
        <p:txBody>
          <a:bodyPr/>
          <a:lstStyle/>
          <a:p>
            <a:r>
              <a:rPr lang="fi-FI" sz="3400" dirty="0"/>
              <a:t>Aftësitë kryesore social-emocionale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740AB87-F1CA-C939-E62D-918B4C3EF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E097AD-1E0C-0D5E-93DC-828491CC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9C88150-82FB-94F2-9836-6901DE20FD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8" name="Alatunnisteen paikkamerkki 3">
            <a:extLst>
              <a:ext uri="{FF2B5EF4-FFF2-40B4-BE49-F238E27FC236}">
                <a16:creationId xmlns:a16="http://schemas.microsoft.com/office/drawing/2014/main" id="{31A55F4D-8F0A-828E-0F06-F24232B5E0AE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107EB78-6D86-08E2-A538-EC11C26B6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629" y="1416538"/>
            <a:ext cx="8996511" cy="55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263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467498"/>
            <a:ext cx="10650635" cy="64928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Zhvillimi</a:t>
            </a:r>
            <a:r>
              <a:rPr lang="en-US" dirty="0"/>
              <a:t> social-</a:t>
            </a:r>
            <a:r>
              <a:rPr lang="en-US" dirty="0" err="1"/>
              <a:t>emocional</a:t>
            </a:r>
            <a:endParaRPr lang="en-GB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1591DB4-7009-4EB3-8B3E-0D3F8508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00" y="1957281"/>
            <a:ext cx="5157787" cy="804862"/>
          </a:xfrm>
        </p:spPr>
        <p:txBody>
          <a:bodyPr/>
          <a:lstStyle/>
          <a:p>
            <a:r>
              <a:rPr lang="fi-FI" sz="3600" dirty="0">
                <a:solidFill>
                  <a:srgbClr val="00B050"/>
                </a:solidFill>
              </a:rPr>
              <a:t>Faktorët mbrojtës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400" y="2905017"/>
            <a:ext cx="5183188" cy="384175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Fëmija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riu</a:t>
            </a:r>
            <a:r>
              <a:rPr lang="en-US" dirty="0"/>
              <a:t> ka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paktën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rritur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sigurt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mbështetës</a:t>
            </a:r>
            <a:endParaRPr lang="en-US" dirty="0"/>
          </a:p>
          <a:p>
            <a:r>
              <a:rPr lang="en-US" dirty="0" err="1"/>
              <a:t>Fëmija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riu</a:t>
            </a:r>
            <a:r>
              <a:rPr lang="en-US" dirty="0"/>
              <a:t> ka </a:t>
            </a:r>
            <a:r>
              <a:rPr lang="en-US" dirty="0" err="1"/>
              <a:t>aftësinë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zotësinë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përjetojë</a:t>
            </a:r>
            <a:r>
              <a:rPr lang="en-US" dirty="0"/>
              <a:t> </a:t>
            </a:r>
            <a:r>
              <a:rPr lang="en-US" dirty="0" err="1"/>
              <a:t>sukses</a:t>
            </a:r>
            <a:endParaRPr lang="en-US" dirty="0"/>
          </a:p>
          <a:p>
            <a:r>
              <a:rPr lang="en-US" dirty="0" err="1"/>
              <a:t>Mundësia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qenë</a:t>
            </a:r>
            <a:r>
              <a:rPr lang="en-US" dirty="0"/>
              <a:t> </a:t>
            </a:r>
            <a:r>
              <a:rPr lang="en-US" dirty="0" err="1"/>
              <a:t>aktiv</a:t>
            </a:r>
            <a:endParaRPr lang="en-US" dirty="0"/>
          </a:p>
          <a:p>
            <a:r>
              <a:rPr lang="en-US" dirty="0" err="1"/>
              <a:t>Miq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me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cilët</a:t>
            </a:r>
            <a:r>
              <a:rPr lang="en-US" dirty="0"/>
              <a:t> </a:t>
            </a:r>
            <a:r>
              <a:rPr lang="en-US" dirty="0" err="1"/>
              <a:t>shpenzohet</a:t>
            </a:r>
            <a:r>
              <a:rPr lang="en-US" dirty="0"/>
              <a:t> </a:t>
            </a:r>
            <a:r>
              <a:rPr lang="en-US" dirty="0" err="1"/>
              <a:t>kohë</a:t>
            </a:r>
            <a:r>
              <a:rPr lang="en-US" dirty="0"/>
              <a:t> </a:t>
            </a:r>
          </a:p>
          <a:p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pasion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pëlqehet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jep</a:t>
            </a:r>
            <a:r>
              <a:rPr lang="en-US" dirty="0"/>
              <a:t> </a:t>
            </a:r>
            <a:r>
              <a:rPr lang="en-US" dirty="0" err="1"/>
              <a:t>kënaqësi</a:t>
            </a:r>
            <a:endParaRPr lang="en-US" dirty="0"/>
          </a:p>
          <a:p>
            <a:r>
              <a:rPr lang="en-US" dirty="0" err="1"/>
              <a:t>Mendjegjerësi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qëndrim</a:t>
            </a:r>
            <a:r>
              <a:rPr lang="en-US" dirty="0"/>
              <a:t> </a:t>
            </a:r>
            <a:r>
              <a:rPr lang="en-US" dirty="0" err="1"/>
              <a:t>pozitiv</a:t>
            </a:r>
            <a:r>
              <a:rPr lang="en-US" dirty="0"/>
              <a:t> </a:t>
            </a:r>
            <a:r>
              <a:rPr lang="en-US" dirty="0" err="1"/>
              <a:t>ndaj</a:t>
            </a:r>
            <a:r>
              <a:rPr lang="en-US" dirty="0"/>
              <a:t> </a:t>
            </a:r>
            <a:r>
              <a:rPr lang="en-US" dirty="0" err="1"/>
              <a:t>gjërave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reja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563E8082-451E-4E61-9F29-402716988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1687" y="1957281"/>
            <a:ext cx="5183188" cy="804862"/>
          </a:xfrm>
        </p:spPr>
        <p:txBody>
          <a:bodyPr/>
          <a:lstStyle/>
          <a:p>
            <a:r>
              <a:rPr lang="fi-FI" sz="3600" dirty="0">
                <a:solidFill>
                  <a:srgbClr val="FF0000"/>
                </a:solidFill>
              </a:rPr>
              <a:t>Faktorët e riskut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07177EBD-FC5C-4D1E-8EDC-10C7A830F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1687" y="2905017"/>
            <a:ext cx="5183188" cy="354171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Dhuna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faktori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madh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kanosjes</a:t>
            </a:r>
            <a:endParaRPr lang="en-US" dirty="0"/>
          </a:p>
          <a:p>
            <a:r>
              <a:rPr lang="fi-FI" dirty="0"/>
              <a:t>Refuzimi dhe sjellja degraduese</a:t>
            </a:r>
          </a:p>
          <a:p>
            <a:r>
              <a:rPr lang="fi-FI" dirty="0"/>
              <a:t>Kanosja dhe frikësimi</a:t>
            </a:r>
          </a:p>
          <a:p>
            <a:r>
              <a:rPr lang="fi-FI" dirty="0"/>
              <a:t>Izolimi</a:t>
            </a:r>
          </a:p>
          <a:p>
            <a:r>
              <a:rPr lang="fi-FI" dirty="0"/>
              <a:t>Preferohet sjellja antisociale (drogat)</a:t>
            </a:r>
          </a:p>
          <a:p>
            <a:r>
              <a:rPr lang="en-US" dirty="0" err="1"/>
              <a:t>Shpërfillen</a:t>
            </a:r>
            <a:r>
              <a:rPr lang="en-US" dirty="0"/>
              <a:t> </a:t>
            </a:r>
            <a:r>
              <a:rPr lang="en-US" dirty="0" err="1"/>
              <a:t>ndjenjat</a:t>
            </a:r>
            <a:r>
              <a:rPr lang="en-US" dirty="0"/>
              <a:t> e </a:t>
            </a:r>
            <a:r>
              <a:rPr lang="en-US" dirty="0" err="1"/>
              <a:t>fëmijës</a:t>
            </a:r>
            <a:r>
              <a:rPr lang="en-US" dirty="0"/>
              <a:t>/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riut</a:t>
            </a:r>
            <a:endParaRPr lang="fi-FI" dirty="0"/>
          </a:p>
          <a:p>
            <a:endParaRPr lang="fi-FI" sz="18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4792E0C8-68BC-F5E6-5933-77D5CBEB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A60075-C749-DC82-A805-B0D0F78FC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D71E088-8FEF-8FE1-15C3-8D83216C4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ED491D17-509F-0C69-44AC-46367A4A23D6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577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45BB8C-4F5F-47A1-BF40-5D127831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724"/>
            <a:ext cx="10515600" cy="1325563"/>
          </a:xfrm>
        </p:spPr>
        <p:txBody>
          <a:bodyPr/>
          <a:lstStyle/>
          <a:p>
            <a:pPr algn="ctr"/>
            <a:r>
              <a:rPr lang="fi-FI" dirty="0"/>
              <a:t>Puna në grup</a:t>
            </a: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C7388F40-88E0-09BD-DC4A-BF55F7822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4E008E"/>
                </a:solidFill>
              </a:rPr>
              <a:t>Diskutoni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në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grupe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të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vogla</a:t>
            </a:r>
            <a:r>
              <a:rPr lang="en-US" dirty="0">
                <a:solidFill>
                  <a:srgbClr val="4E008E"/>
                </a:solidFill>
              </a:rPr>
              <a:t>: </a:t>
            </a:r>
          </a:p>
          <a:p>
            <a:r>
              <a:rPr lang="az-Cyrl-AZ" dirty="0">
                <a:solidFill>
                  <a:srgbClr val="4E008E"/>
                </a:solidFill>
              </a:rPr>
              <a:t>Ҫ</a:t>
            </a:r>
            <a:r>
              <a:rPr lang="en-US" dirty="0" err="1">
                <a:solidFill>
                  <a:srgbClr val="4E008E"/>
                </a:solidFill>
              </a:rPr>
              <a:t>farë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ndjenjash</a:t>
            </a:r>
            <a:r>
              <a:rPr lang="en-US" dirty="0">
                <a:solidFill>
                  <a:srgbClr val="4E008E"/>
                </a:solidFill>
              </a:rPr>
              <a:t> apo </a:t>
            </a:r>
            <a:r>
              <a:rPr lang="en-US" dirty="0" err="1">
                <a:solidFill>
                  <a:srgbClr val="4E008E"/>
                </a:solidFill>
              </a:rPr>
              <a:t>emocionesh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keni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vërejtur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tek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vetja</a:t>
            </a:r>
            <a:r>
              <a:rPr lang="en-US" dirty="0">
                <a:solidFill>
                  <a:srgbClr val="4E008E"/>
                </a:solidFill>
              </a:rPr>
              <a:t> sot?</a:t>
            </a:r>
          </a:p>
          <a:p>
            <a:pPr lvl="1"/>
            <a:r>
              <a:rPr lang="en-US" dirty="0" err="1">
                <a:solidFill>
                  <a:srgbClr val="4E008E"/>
                </a:solidFill>
              </a:rPr>
              <a:t>Gëzim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zili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inat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frikë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mëshirë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dhembshuri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mirësi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stimulim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dashuri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lumturi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mospëlqim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keqardhje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mirënjohje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respekt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siguri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pakënaqësi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kënaqësi</a:t>
            </a:r>
            <a:r>
              <a:rPr lang="en-US" dirty="0">
                <a:solidFill>
                  <a:srgbClr val="4E008E"/>
                </a:solidFill>
              </a:rPr>
              <a:t>, </a:t>
            </a:r>
            <a:r>
              <a:rPr lang="en-US" dirty="0" err="1">
                <a:solidFill>
                  <a:srgbClr val="4E008E"/>
                </a:solidFill>
              </a:rPr>
              <a:t>krenari</a:t>
            </a:r>
            <a:r>
              <a:rPr lang="en-US" dirty="0">
                <a:solidFill>
                  <a:srgbClr val="4E008E"/>
                </a:solidFill>
              </a:rPr>
              <a:t>...</a:t>
            </a:r>
          </a:p>
          <a:p>
            <a:r>
              <a:rPr lang="en-US" dirty="0">
                <a:solidFill>
                  <a:srgbClr val="4E008E"/>
                </a:solidFill>
              </a:rPr>
              <a:t>A e </a:t>
            </a:r>
            <a:r>
              <a:rPr lang="en-US" dirty="0" err="1">
                <a:solidFill>
                  <a:srgbClr val="4E008E"/>
                </a:solidFill>
              </a:rPr>
              <a:t>kanë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nxitur</a:t>
            </a:r>
            <a:r>
              <a:rPr lang="en-US" dirty="0">
                <a:solidFill>
                  <a:srgbClr val="4E008E"/>
                </a:solidFill>
              </a:rPr>
              <a:t> apo </a:t>
            </a:r>
            <a:r>
              <a:rPr lang="en-US" dirty="0" err="1">
                <a:solidFill>
                  <a:srgbClr val="4E008E"/>
                </a:solidFill>
              </a:rPr>
              <a:t>penguar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të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nxënurit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këto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ndjenja</a:t>
            </a:r>
            <a:r>
              <a:rPr lang="en-US" dirty="0">
                <a:solidFill>
                  <a:srgbClr val="4E008E"/>
                </a:solidFill>
              </a:rPr>
              <a:t>?</a:t>
            </a:r>
          </a:p>
          <a:p>
            <a:r>
              <a:rPr lang="en-US" dirty="0">
                <a:solidFill>
                  <a:srgbClr val="4E008E"/>
                </a:solidFill>
              </a:rPr>
              <a:t>Si </a:t>
            </a:r>
            <a:r>
              <a:rPr lang="en-US" dirty="0" err="1">
                <a:solidFill>
                  <a:srgbClr val="4E008E"/>
                </a:solidFill>
              </a:rPr>
              <a:t>mund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t’i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dëmtoni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ndjenjat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tuaja</a:t>
            </a:r>
            <a:r>
              <a:rPr lang="en-US" dirty="0">
                <a:solidFill>
                  <a:srgbClr val="4E008E"/>
                </a:solidFill>
              </a:rPr>
              <a:t>?</a:t>
            </a:r>
          </a:p>
          <a:p>
            <a:endParaRPr lang="fi-FI" dirty="0">
              <a:solidFill>
                <a:srgbClr val="4E008E"/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E1541E5-A6E9-82CC-8B86-91A665C8C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490C4F-1FC4-120B-E63F-95FBFB20C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D86558A-ED6C-280B-1B31-98478944B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012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6A34D2-3B0A-4C6A-9FF1-7E202BDA6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638" y="2208605"/>
            <a:ext cx="8064071" cy="3381828"/>
          </a:xfrm>
        </p:spPr>
        <p:txBody>
          <a:bodyPr/>
          <a:lstStyle/>
          <a:p>
            <a:r>
              <a:rPr lang="en-GB" sz="4800" dirty="0"/>
              <a:t>Si </a:t>
            </a:r>
            <a:r>
              <a:rPr lang="en-GB" sz="4800" dirty="0" err="1"/>
              <a:t>duhet</a:t>
            </a:r>
            <a:r>
              <a:rPr lang="en-GB" sz="4800" dirty="0"/>
              <a:t> </a:t>
            </a:r>
            <a:r>
              <a:rPr lang="en-GB" sz="4800" dirty="0" err="1"/>
              <a:t>të</a:t>
            </a:r>
            <a:r>
              <a:rPr lang="en-GB" sz="4800" dirty="0"/>
              <a:t> </a:t>
            </a:r>
            <a:r>
              <a:rPr lang="en-GB" sz="4800" dirty="0" err="1"/>
              <a:t>mbështeten</a:t>
            </a:r>
            <a:r>
              <a:rPr lang="en-GB" sz="4800" dirty="0"/>
              <a:t> </a:t>
            </a:r>
            <a:r>
              <a:rPr lang="en-GB" sz="4800" dirty="0" err="1"/>
              <a:t>nxënësit</a:t>
            </a:r>
            <a:r>
              <a:rPr lang="en-GB" sz="4800" dirty="0"/>
              <a:t> </a:t>
            </a:r>
            <a:r>
              <a:rPr lang="en-GB" sz="4800" dirty="0" err="1"/>
              <a:t>që</a:t>
            </a:r>
            <a:r>
              <a:rPr lang="en-GB" sz="4800" dirty="0"/>
              <a:t> </a:t>
            </a:r>
            <a:r>
              <a:rPr lang="en-GB" sz="4800" dirty="0" err="1"/>
              <a:t>t’i</a:t>
            </a:r>
            <a:r>
              <a:rPr lang="en-GB" sz="4800" dirty="0"/>
              <a:t> </a:t>
            </a:r>
            <a:r>
              <a:rPr lang="en-GB" sz="4800" dirty="0" err="1"/>
              <a:t>njohin</a:t>
            </a:r>
            <a:r>
              <a:rPr lang="en-GB" sz="4800" dirty="0"/>
              <a:t> </a:t>
            </a:r>
            <a:r>
              <a:rPr lang="en-GB" sz="4800" dirty="0" err="1"/>
              <a:t>dhe</a:t>
            </a:r>
            <a:r>
              <a:rPr lang="en-GB" sz="4800" dirty="0"/>
              <a:t> </a:t>
            </a:r>
            <a:r>
              <a:rPr lang="en-GB" sz="4800" dirty="0" err="1"/>
              <a:t>rregullojnë</a:t>
            </a:r>
            <a:r>
              <a:rPr lang="en-GB" sz="4800" dirty="0"/>
              <a:t> </a:t>
            </a:r>
            <a:r>
              <a:rPr lang="en-GB" sz="4800" dirty="0" err="1"/>
              <a:t>emocionet</a:t>
            </a:r>
            <a:endParaRPr lang="en-GB" sz="48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4D93DD4A-BFE9-69FE-00FC-E372912A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BAAC7-DF00-8C54-48E5-471458874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A7116D8-10B4-51C2-E3F1-9D202676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9A14E24C-73E1-CEC5-9584-1E1FDF35BEB1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54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3" y="1263413"/>
            <a:ext cx="10515600" cy="645616"/>
          </a:xfrm>
        </p:spPr>
        <p:txBody>
          <a:bodyPr/>
          <a:lstStyle/>
          <a:p>
            <a:r>
              <a:rPr lang="en-US" sz="3600" dirty="0" err="1"/>
              <a:t>Emocionet</a:t>
            </a:r>
            <a:r>
              <a:rPr lang="en-US" sz="3600" dirty="0"/>
              <a:t> </a:t>
            </a:r>
            <a:r>
              <a:rPr lang="en-US" sz="3600" dirty="0" err="1"/>
              <a:t>drejtojnë</a:t>
            </a:r>
            <a:r>
              <a:rPr lang="en-US" sz="3600" dirty="0"/>
              <a:t> </a:t>
            </a:r>
            <a:r>
              <a:rPr lang="en-US" sz="3600" dirty="0" err="1"/>
              <a:t>mendimet</a:t>
            </a:r>
            <a:r>
              <a:rPr lang="en-US" sz="3600" dirty="0"/>
              <a:t> </a:t>
            </a:r>
            <a:r>
              <a:rPr lang="en-US" sz="3600" dirty="0" err="1"/>
              <a:t>dhe</a:t>
            </a:r>
            <a:r>
              <a:rPr lang="en-US" sz="3600" dirty="0"/>
              <a:t> </a:t>
            </a:r>
            <a:r>
              <a:rPr lang="en-US" sz="3600" dirty="0" err="1"/>
              <a:t>veprimet</a:t>
            </a:r>
            <a:endParaRPr lang="en-GB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23" y="2058987"/>
            <a:ext cx="11153553" cy="44045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800" dirty="0" err="1"/>
              <a:t>Emocioni</a:t>
            </a:r>
            <a:r>
              <a:rPr lang="en-US" sz="2800" dirty="0"/>
              <a:t> </a:t>
            </a:r>
            <a:r>
              <a:rPr lang="en-US" sz="2800" dirty="0" err="1"/>
              <a:t>konsiston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reagimin</a:t>
            </a:r>
            <a:r>
              <a:rPr lang="en-US" sz="2800" dirty="0"/>
              <a:t> </a:t>
            </a:r>
            <a:r>
              <a:rPr lang="en-US" sz="2800" dirty="0" err="1"/>
              <a:t>trupor</a:t>
            </a:r>
            <a:r>
              <a:rPr lang="en-US" sz="2800" dirty="0"/>
              <a:t>, </a:t>
            </a:r>
            <a:r>
              <a:rPr lang="en-US" sz="2800" dirty="0" err="1"/>
              <a:t>përvojën</a:t>
            </a:r>
            <a:r>
              <a:rPr lang="en-US" sz="2800" dirty="0"/>
              <a:t> </a:t>
            </a:r>
            <a:r>
              <a:rPr lang="en-US" sz="2800" dirty="0" err="1"/>
              <a:t>emocionale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ndërgjegjësimin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shprehjen</a:t>
            </a:r>
            <a:r>
              <a:rPr lang="en-US" sz="2800" dirty="0"/>
              <a:t> e </a:t>
            </a:r>
            <a:r>
              <a:rPr lang="en-US" sz="2800" dirty="0" err="1"/>
              <a:t>tij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mundshme</a:t>
            </a:r>
            <a:endParaRPr lang="en-US" sz="2800" dirty="0"/>
          </a:p>
          <a:p>
            <a:pPr algn="just"/>
            <a:r>
              <a:rPr lang="en-US" sz="2800" dirty="0" err="1"/>
              <a:t>Emocionet</a:t>
            </a:r>
            <a:r>
              <a:rPr lang="en-US" sz="2800" dirty="0"/>
              <a:t> </a:t>
            </a:r>
            <a:r>
              <a:rPr lang="en-US" sz="2800" dirty="0" err="1"/>
              <a:t>janë</a:t>
            </a:r>
            <a:r>
              <a:rPr lang="en-US" sz="2800" dirty="0"/>
              <a:t> </a:t>
            </a:r>
            <a:r>
              <a:rPr lang="en-US" sz="2800" b="1" dirty="0" err="1"/>
              <a:t>funksione</a:t>
            </a:r>
            <a:r>
              <a:rPr lang="en-US" sz="2800" b="1" dirty="0"/>
              <a:t> </a:t>
            </a:r>
            <a:r>
              <a:rPr lang="en-US" sz="2800" b="1" dirty="0" err="1"/>
              <a:t>njohëse</a:t>
            </a:r>
            <a:r>
              <a:rPr lang="en-US" sz="2800" b="1" dirty="0"/>
              <a:t> </a:t>
            </a:r>
            <a:r>
              <a:rPr lang="en-US" sz="2800" dirty="0" err="1"/>
              <a:t>që</a:t>
            </a:r>
            <a:r>
              <a:rPr lang="en-US" sz="2800" dirty="0"/>
              <a:t> </a:t>
            </a:r>
            <a:r>
              <a:rPr lang="en-US" sz="2800" dirty="0" err="1"/>
              <a:t>përfshijnë</a:t>
            </a:r>
            <a:endParaRPr lang="en-US" sz="2800" b="1" dirty="0"/>
          </a:p>
          <a:p>
            <a:pPr lvl="1" algn="just"/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bërit</a:t>
            </a:r>
            <a:r>
              <a:rPr lang="en-US" dirty="0"/>
              <a:t> e </a:t>
            </a:r>
            <a:r>
              <a:rPr lang="en-US" dirty="0" err="1"/>
              <a:t>vëzhgimeve</a:t>
            </a:r>
            <a:r>
              <a:rPr lang="en-US" dirty="0"/>
              <a:t>, </a:t>
            </a:r>
            <a:r>
              <a:rPr lang="en-US" dirty="0" err="1"/>
              <a:t>marrja</a:t>
            </a:r>
            <a:r>
              <a:rPr lang="en-US" dirty="0"/>
              <a:t> e </a:t>
            </a:r>
            <a:r>
              <a:rPr lang="en-US" dirty="0" err="1"/>
              <a:t>përshtypjeve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bërit</a:t>
            </a:r>
            <a:r>
              <a:rPr lang="en-US" dirty="0"/>
              <a:t> e </a:t>
            </a:r>
            <a:r>
              <a:rPr lang="en-US" dirty="0" err="1"/>
              <a:t>interpretimeve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njerëz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tjerë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mjedisin</a:t>
            </a:r>
            <a:endParaRPr lang="en-US" dirty="0"/>
          </a:p>
          <a:p>
            <a:pPr lvl="1" algn="just"/>
            <a:r>
              <a:rPr lang="en-US" dirty="0" err="1"/>
              <a:t>aftësia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t’u</a:t>
            </a:r>
            <a:r>
              <a:rPr lang="en-US" dirty="0"/>
              <a:t> </a:t>
            </a:r>
            <a:r>
              <a:rPr lang="en-US" dirty="0" err="1"/>
              <a:t>motivuar</a:t>
            </a:r>
            <a:r>
              <a:rPr lang="en-US" dirty="0"/>
              <a:t>,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bërë</a:t>
            </a:r>
            <a:r>
              <a:rPr lang="en-US" dirty="0"/>
              <a:t> </a:t>
            </a:r>
            <a:r>
              <a:rPr lang="en-US" dirty="0" err="1"/>
              <a:t>vëzhgime</a:t>
            </a:r>
            <a:r>
              <a:rPr lang="en-US" dirty="0"/>
              <a:t>,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nxjerrë</a:t>
            </a:r>
            <a:r>
              <a:rPr lang="en-US" dirty="0"/>
              <a:t> </a:t>
            </a:r>
            <a:r>
              <a:rPr lang="en-US" dirty="0" err="1"/>
              <a:t>përfundime</a:t>
            </a:r>
            <a:r>
              <a:rPr lang="en-US" dirty="0"/>
              <a:t> </a:t>
            </a:r>
            <a:r>
              <a:rPr lang="en-US" dirty="0" err="1"/>
              <a:t>ose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marrë</a:t>
            </a:r>
            <a:r>
              <a:rPr lang="en-US" dirty="0"/>
              <a:t> </a:t>
            </a:r>
            <a:r>
              <a:rPr lang="en-US" dirty="0" err="1"/>
              <a:t>vendime</a:t>
            </a:r>
            <a:r>
              <a:rPr lang="en-US" dirty="0"/>
              <a:t>, </a:t>
            </a:r>
            <a:r>
              <a:rPr lang="en-US" dirty="0" err="1"/>
              <a:t>aftësia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shpresuar</a:t>
            </a:r>
            <a:r>
              <a:rPr lang="en-US" dirty="0"/>
              <a:t>, </a:t>
            </a:r>
            <a:r>
              <a:rPr lang="en-US" dirty="0" err="1"/>
              <a:t>ëndërruar</a:t>
            </a:r>
            <a:r>
              <a:rPr lang="en-US" dirty="0"/>
              <a:t>, </a:t>
            </a:r>
            <a:r>
              <a:rPr lang="en-US" dirty="0" err="1"/>
              <a:t>besuar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vlerësuar</a:t>
            </a:r>
            <a:endParaRPr lang="en-US" dirty="0"/>
          </a:p>
          <a:p>
            <a:pPr algn="just"/>
            <a:r>
              <a:rPr lang="en-US" sz="2800" dirty="0" err="1"/>
              <a:t>Emocionet</a:t>
            </a:r>
            <a:r>
              <a:rPr lang="en-US" sz="2800" dirty="0"/>
              <a:t> </a:t>
            </a:r>
            <a:r>
              <a:rPr lang="en-US" sz="2800" dirty="0" err="1"/>
              <a:t>lidhen</a:t>
            </a:r>
            <a:r>
              <a:rPr lang="en-US" sz="2800" dirty="0"/>
              <a:t> </a:t>
            </a:r>
            <a:r>
              <a:rPr lang="en-US" sz="2800" dirty="0" err="1"/>
              <a:t>gjithashtu</a:t>
            </a:r>
            <a:r>
              <a:rPr lang="en-US" sz="2800" dirty="0"/>
              <a:t> me </a:t>
            </a:r>
            <a:r>
              <a:rPr lang="en-US" sz="2800" b="1" dirty="0" err="1"/>
              <a:t>vetë-imazhin</a:t>
            </a:r>
            <a:r>
              <a:rPr lang="en-US" sz="2800" b="1" dirty="0"/>
              <a:t> </a:t>
            </a:r>
            <a:r>
              <a:rPr lang="en-US" sz="2800" b="1" dirty="0" err="1"/>
              <a:t>dhe</a:t>
            </a:r>
            <a:r>
              <a:rPr lang="en-US" sz="2800" b="1" dirty="0"/>
              <a:t> </a:t>
            </a:r>
            <a:r>
              <a:rPr lang="en-US" sz="2800" b="1" dirty="0" err="1"/>
              <a:t>perceptimin</a:t>
            </a:r>
            <a:r>
              <a:rPr lang="en-US" sz="2800" b="1" dirty="0"/>
              <a:t> e </a:t>
            </a:r>
            <a:r>
              <a:rPr lang="en-US" sz="2800" b="1" dirty="0" err="1"/>
              <a:t>vetes</a:t>
            </a:r>
            <a:endParaRPr lang="en-US" sz="2800" b="1" dirty="0"/>
          </a:p>
          <a:p>
            <a:pPr marL="6350" indent="0" algn="just">
              <a:buNone/>
            </a:pPr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6187414-139D-1AD0-2E57-392D6049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DA82CA-96E7-2DA9-BE00-3925B6018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2B2BCD9-3425-F814-8BE0-11412E2FD3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FFF93CC3-1180-63F4-C9BB-E941A86F74AC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3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33751"/>
            <a:ext cx="10515600" cy="645616"/>
          </a:xfrm>
        </p:spPr>
        <p:txBody>
          <a:bodyPr/>
          <a:lstStyle/>
          <a:p>
            <a:r>
              <a:rPr lang="en-US" sz="3200" dirty="0" err="1"/>
              <a:t>Ndihmojeni</a:t>
            </a:r>
            <a:r>
              <a:rPr lang="en-US" sz="3200" dirty="0"/>
              <a:t> </a:t>
            </a:r>
            <a:r>
              <a:rPr lang="en-US" sz="3200" dirty="0" err="1"/>
              <a:t>nxënësin</a:t>
            </a:r>
            <a:r>
              <a:rPr lang="en-US" sz="3200" dirty="0"/>
              <a:t> </a:t>
            </a:r>
            <a:r>
              <a:rPr lang="en-US" sz="3200" dirty="0" err="1"/>
              <a:t>që</a:t>
            </a:r>
            <a:r>
              <a:rPr lang="en-US" sz="3200" dirty="0"/>
              <a:t> </a:t>
            </a:r>
            <a:r>
              <a:rPr lang="en-US" sz="3200" dirty="0" err="1"/>
              <a:t>të</a:t>
            </a:r>
            <a:r>
              <a:rPr lang="en-US" sz="3200" dirty="0"/>
              <a:t> </a:t>
            </a:r>
            <a:r>
              <a:rPr lang="en-US" sz="3200" dirty="0" err="1"/>
              <a:t>identifikojë</a:t>
            </a:r>
            <a:r>
              <a:rPr lang="en-US" sz="3200" dirty="0"/>
              <a:t> </a:t>
            </a:r>
            <a:r>
              <a:rPr lang="en-US" sz="3200" dirty="0" err="1"/>
              <a:t>emocionet</a:t>
            </a:r>
            <a:endParaRPr lang="en-GB" sz="3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60" y="2129325"/>
            <a:ext cx="11463670" cy="43601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Arial"/>
              </a:rPr>
              <a:t>Kur </a:t>
            </a:r>
            <a:r>
              <a:rPr lang="en-US" dirty="0" err="1">
                <a:cs typeface="Arial"/>
              </a:rPr>
              <a:t>lind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emocioni</a:t>
            </a:r>
            <a:r>
              <a:rPr lang="en-US" dirty="0">
                <a:cs typeface="Arial"/>
              </a:rPr>
              <a:t> </a:t>
            </a:r>
          </a:p>
          <a:p>
            <a:pPr lvl="1"/>
            <a:r>
              <a:rPr lang="en-US" sz="2400" dirty="0" err="1">
                <a:cs typeface="Arial"/>
              </a:rPr>
              <a:t>Lejojeni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emocionin</a:t>
            </a:r>
            <a:r>
              <a:rPr lang="en-US" sz="2400" dirty="0">
                <a:cs typeface="Arial"/>
              </a:rPr>
              <a:t> e </a:t>
            </a:r>
            <a:r>
              <a:rPr lang="en-US" sz="2400" dirty="0" err="1">
                <a:cs typeface="Arial"/>
              </a:rPr>
              <a:t>fëmijës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dhe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emërtojeni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atë</a:t>
            </a:r>
            <a:r>
              <a:rPr lang="en-US" sz="2400" dirty="0">
                <a:cs typeface="Arial"/>
              </a:rPr>
              <a:t>: “</a:t>
            </a:r>
            <a:r>
              <a:rPr lang="en-US" sz="2400" dirty="0" err="1">
                <a:cs typeface="Arial"/>
              </a:rPr>
              <a:t>Vura</a:t>
            </a:r>
            <a:r>
              <a:rPr lang="en-US" sz="2400" dirty="0">
                <a:cs typeface="Arial"/>
              </a:rPr>
              <a:t> re se u </a:t>
            </a:r>
            <a:r>
              <a:rPr lang="en-US" sz="2400" dirty="0" err="1">
                <a:cs typeface="Arial"/>
              </a:rPr>
              <a:t>inatose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lidhur</a:t>
            </a:r>
            <a:r>
              <a:rPr lang="en-US" sz="2400" dirty="0">
                <a:cs typeface="Arial"/>
              </a:rPr>
              <a:t> me </a:t>
            </a:r>
            <a:r>
              <a:rPr lang="en-US" sz="2400" dirty="0" err="1">
                <a:cs typeface="Arial"/>
              </a:rPr>
              <a:t>atë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që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bëri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shoku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klasës</a:t>
            </a:r>
            <a:r>
              <a:rPr lang="en-US" sz="2400" dirty="0">
                <a:cs typeface="Arial"/>
              </a:rPr>
              <a:t>."</a:t>
            </a:r>
          </a:p>
          <a:p>
            <a:pPr lvl="1"/>
            <a:r>
              <a:rPr lang="en-US" sz="2400" dirty="0" err="1">
                <a:cs typeface="Arial"/>
              </a:rPr>
              <a:t>Mohimi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emocioneve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të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fëmijës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nuk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ndihmon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ata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që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të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mësojnë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aftësitë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emocionale</a:t>
            </a:r>
            <a:endParaRPr lang="en-US" sz="2400" dirty="0">
              <a:cs typeface="Arial"/>
            </a:endParaRPr>
          </a:p>
          <a:p>
            <a:r>
              <a:rPr lang="en-US" sz="2800" dirty="0" err="1">
                <a:cs typeface="Arial"/>
              </a:rPr>
              <a:t>Gjatë</a:t>
            </a:r>
            <a:r>
              <a:rPr lang="en-US" sz="2800" dirty="0">
                <a:cs typeface="Arial"/>
              </a:rPr>
              <a:t> </a:t>
            </a:r>
            <a:r>
              <a:rPr lang="en-US" sz="2800" dirty="0" err="1">
                <a:cs typeface="Arial"/>
              </a:rPr>
              <a:t>një</a:t>
            </a:r>
            <a:r>
              <a:rPr lang="en-US" sz="2800" dirty="0">
                <a:cs typeface="Arial"/>
              </a:rPr>
              <a:t> </a:t>
            </a:r>
            <a:r>
              <a:rPr lang="en-US" sz="2800" dirty="0" err="1">
                <a:cs typeface="Arial"/>
              </a:rPr>
              <a:t>emocioni</a:t>
            </a:r>
            <a:r>
              <a:rPr lang="en-US" sz="2800" dirty="0">
                <a:cs typeface="Arial"/>
              </a:rPr>
              <a:t> </a:t>
            </a:r>
            <a:r>
              <a:rPr lang="en-US" sz="2800" dirty="0" err="1">
                <a:cs typeface="Arial"/>
              </a:rPr>
              <a:t>të</a:t>
            </a:r>
            <a:r>
              <a:rPr lang="en-US" sz="2800" dirty="0">
                <a:cs typeface="Arial"/>
              </a:rPr>
              <a:t> </a:t>
            </a:r>
            <a:r>
              <a:rPr lang="en-US" sz="2800" dirty="0" err="1">
                <a:cs typeface="Arial"/>
              </a:rPr>
              <a:t>fortë</a:t>
            </a:r>
            <a:endParaRPr lang="en-US" sz="2800" dirty="0">
              <a:cs typeface="Arial"/>
            </a:endParaRPr>
          </a:p>
          <a:p>
            <a:pPr lvl="1"/>
            <a:r>
              <a:rPr lang="en-US" sz="2400" dirty="0" err="1">
                <a:cs typeface="Arial"/>
              </a:rPr>
              <a:t>Qëndrojini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afër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fëmijës</a:t>
            </a:r>
            <a:r>
              <a:rPr lang="en-US" sz="2400" dirty="0">
                <a:cs typeface="Arial"/>
              </a:rPr>
              <a:t>, </a:t>
            </a:r>
            <a:r>
              <a:rPr lang="en-US" sz="2400" dirty="0" err="1">
                <a:cs typeface="Arial"/>
              </a:rPr>
              <a:t>tregojini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fëmijës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empati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dhe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dhembshuri</a:t>
            </a:r>
            <a:endParaRPr lang="en-US" sz="2400" dirty="0">
              <a:cs typeface="Arial"/>
            </a:endParaRPr>
          </a:p>
          <a:p>
            <a:r>
              <a:rPr lang="en-US" sz="2800" dirty="0" err="1">
                <a:cs typeface="Arial"/>
              </a:rPr>
              <a:t>Pasi</a:t>
            </a:r>
            <a:r>
              <a:rPr lang="en-US" sz="2800" dirty="0">
                <a:cs typeface="Arial"/>
              </a:rPr>
              <a:t> </a:t>
            </a:r>
            <a:r>
              <a:rPr lang="en-US" sz="2800" dirty="0" err="1">
                <a:cs typeface="Arial"/>
              </a:rPr>
              <a:t>reagimi</a:t>
            </a:r>
            <a:r>
              <a:rPr lang="en-US" sz="2800" dirty="0">
                <a:cs typeface="Arial"/>
              </a:rPr>
              <a:t> </a:t>
            </a:r>
            <a:r>
              <a:rPr lang="en-US" sz="2800" dirty="0" err="1">
                <a:cs typeface="Arial"/>
              </a:rPr>
              <a:t>emocional</a:t>
            </a:r>
            <a:r>
              <a:rPr lang="en-US" sz="2800" dirty="0">
                <a:cs typeface="Arial"/>
              </a:rPr>
              <a:t> </a:t>
            </a:r>
            <a:r>
              <a:rPr lang="en-US" sz="2800" dirty="0" err="1">
                <a:cs typeface="Arial"/>
              </a:rPr>
              <a:t>bie</a:t>
            </a:r>
            <a:endParaRPr lang="en-US" sz="2800" dirty="0">
              <a:cs typeface="Arial"/>
            </a:endParaRPr>
          </a:p>
          <a:p>
            <a:pPr lvl="1"/>
            <a:r>
              <a:rPr lang="en-US" sz="2400" dirty="0" err="1">
                <a:cs typeface="Arial"/>
              </a:rPr>
              <a:t>Ndihmojeni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të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rinisë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në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mënyrë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pozitive</a:t>
            </a:r>
            <a:endParaRPr lang="en-US" sz="2400" dirty="0">
              <a:cs typeface="Arial"/>
            </a:endParaRPr>
          </a:p>
          <a:p>
            <a:pPr lvl="1"/>
            <a:r>
              <a:rPr lang="en-US" sz="2400" dirty="0" err="1">
                <a:cs typeface="Arial"/>
              </a:rPr>
              <a:t>Mbështeteni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fëmijën</a:t>
            </a:r>
            <a:r>
              <a:rPr lang="en-US" sz="2400" dirty="0">
                <a:cs typeface="Arial"/>
              </a:rPr>
              <a:t>, </a:t>
            </a:r>
            <a:r>
              <a:rPr lang="en-US" sz="2400" dirty="0" err="1">
                <a:cs typeface="Arial"/>
              </a:rPr>
              <a:t>për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shembull</a:t>
            </a:r>
            <a:r>
              <a:rPr lang="en-US" sz="2400" dirty="0">
                <a:cs typeface="Arial"/>
              </a:rPr>
              <a:t>, duke </a:t>
            </a:r>
            <a:r>
              <a:rPr lang="en-US" sz="2400" dirty="0" err="1">
                <a:cs typeface="Arial"/>
              </a:rPr>
              <a:t>filluar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një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detyrë</a:t>
            </a:r>
            <a:r>
              <a:rPr lang="en-US" sz="2400" dirty="0">
                <a:cs typeface="Arial"/>
              </a:rPr>
              <a:t> </a:t>
            </a:r>
            <a:endParaRPr lang="en-US" dirty="0"/>
          </a:p>
          <a:p>
            <a:endParaRPr lang="en-US" sz="2800" dirty="0">
              <a:cs typeface="Arial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2A66343-5294-0B1C-68E5-20A3D066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AF15DA-C731-B3C1-61B7-CCAD4F07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2856595-F9B4-9CD5-3813-E1463AEC7B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AF4C5AA7-C701-028F-1131-D646C801D311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791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415812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/>
                <a:cs typeface="Arial"/>
              </a:rPr>
              <a:t>Suksesi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krijon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vetëbesimin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60" y="2211386"/>
            <a:ext cx="11251019" cy="432475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dirty="0" err="1">
                <a:cs typeface="Arial"/>
              </a:rPr>
              <a:t>Përvojat</a:t>
            </a:r>
            <a:r>
              <a:rPr lang="en-US" dirty="0">
                <a:cs typeface="Arial"/>
              </a:rPr>
              <a:t> e </a:t>
            </a:r>
            <a:r>
              <a:rPr lang="en-US" b="1" dirty="0" err="1">
                <a:cs typeface="Arial"/>
              </a:rPr>
              <a:t>suksesit</a:t>
            </a:r>
            <a:r>
              <a:rPr lang="en-US" b="1" dirty="0">
                <a:cs typeface="Arial"/>
              </a:rPr>
              <a:t> </a:t>
            </a:r>
            <a:r>
              <a:rPr lang="en-US" dirty="0" err="1">
                <a:cs typeface="Arial"/>
              </a:rPr>
              <a:t>dhe</a:t>
            </a:r>
            <a:r>
              <a:rPr lang="en-US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opinionet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vlerësuese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rrisin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vetëbesimin</a:t>
            </a:r>
            <a:endParaRPr lang="en-US" b="1" dirty="0">
              <a:cs typeface="Arial"/>
            </a:endParaRPr>
          </a:p>
          <a:p>
            <a:pPr algn="just"/>
            <a:r>
              <a:rPr lang="en-US" b="1" dirty="0" err="1">
                <a:cs typeface="Arial"/>
              </a:rPr>
              <a:t>Jepni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opinione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vlerësuese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inkurajuese</a:t>
            </a:r>
            <a:r>
              <a:rPr lang="en-US" b="1" dirty="0">
                <a:cs typeface="Arial"/>
              </a:rPr>
              <a:t> </a:t>
            </a:r>
            <a:r>
              <a:rPr lang="en-US" dirty="0" err="1">
                <a:cs typeface="Arial"/>
              </a:rPr>
              <a:t>në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situata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kur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fëmija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sillet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në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mënyrën</a:t>
            </a:r>
            <a:r>
              <a:rPr lang="en-US" dirty="0">
                <a:cs typeface="Arial"/>
              </a:rPr>
              <a:t> e </a:t>
            </a:r>
            <a:r>
              <a:rPr lang="en-US" dirty="0" err="1">
                <a:cs typeface="Arial"/>
              </a:rPr>
              <a:t>dëshiruar</a:t>
            </a:r>
            <a:r>
              <a:rPr lang="en-US" dirty="0">
                <a:cs typeface="Arial"/>
              </a:rPr>
              <a:t> </a:t>
            </a:r>
          </a:p>
          <a:p>
            <a:pPr algn="just"/>
            <a:r>
              <a:rPr lang="en-US" b="1" dirty="0" err="1">
                <a:cs typeface="Arial"/>
              </a:rPr>
              <a:t>Të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mësuarit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për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tolerimin</a:t>
            </a:r>
            <a:r>
              <a:rPr lang="en-US" b="1" dirty="0">
                <a:cs typeface="Arial"/>
              </a:rPr>
              <a:t> e </a:t>
            </a:r>
            <a:r>
              <a:rPr lang="en-US" b="1" dirty="0" err="1">
                <a:cs typeface="Arial"/>
              </a:rPr>
              <a:t>zhgënjimeve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është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pjesë</a:t>
            </a:r>
            <a:r>
              <a:rPr lang="en-US" dirty="0">
                <a:cs typeface="Arial"/>
              </a:rPr>
              <a:t> e </a:t>
            </a:r>
            <a:r>
              <a:rPr lang="en-US" dirty="0" err="1">
                <a:cs typeface="Arial"/>
              </a:rPr>
              <a:t>rëndësishme</a:t>
            </a:r>
            <a:r>
              <a:rPr lang="en-US" dirty="0">
                <a:cs typeface="Arial"/>
              </a:rPr>
              <a:t> e </a:t>
            </a:r>
            <a:r>
              <a:rPr lang="en-US" dirty="0" err="1">
                <a:cs typeface="Arial"/>
              </a:rPr>
              <a:t>vetërregullimit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dhe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aftësive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emocionale</a:t>
            </a:r>
            <a:endParaRPr lang="en-US" dirty="0">
              <a:cs typeface="Arial"/>
            </a:endParaRPr>
          </a:p>
          <a:p>
            <a:pPr lvl="1" algn="just"/>
            <a:r>
              <a:rPr lang="en-US" dirty="0" err="1">
                <a:cs typeface="Arial"/>
              </a:rPr>
              <a:t>Lavdërojeni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fëmijën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që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përpiqet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bëjë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mirën</a:t>
            </a:r>
            <a:endParaRPr lang="en-US" dirty="0">
              <a:cs typeface="Arial"/>
            </a:endParaRPr>
          </a:p>
          <a:p>
            <a:pPr lvl="1" algn="just"/>
            <a:r>
              <a:rPr lang="en-US" dirty="0" err="1">
                <a:cs typeface="Arial"/>
              </a:rPr>
              <a:t>Inkurajojeni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që</a:t>
            </a:r>
            <a:r>
              <a:rPr lang="en-US" dirty="0">
                <a:cs typeface="Arial"/>
              </a:rPr>
              <a:t> ta </a:t>
            </a:r>
            <a:r>
              <a:rPr lang="en-US" dirty="0" err="1">
                <a:cs typeface="Arial"/>
              </a:rPr>
              <a:t>provojë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sërish</a:t>
            </a:r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160DAA9-0232-680E-217E-6E406E94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32B2AD-92A6-C49F-4C71-913CE436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8A90175-1CAB-48A8-C5E8-0D96BC92B9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77334723-C026-C9C0-B26F-162D5A1D9AE4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518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22028"/>
            <a:ext cx="10672175" cy="1021396"/>
          </a:xfrm>
        </p:spPr>
        <p:txBody>
          <a:bodyPr/>
          <a:lstStyle/>
          <a:p>
            <a:r>
              <a:rPr lang="az-Cyrl-AZ" dirty="0">
                <a:latin typeface="Arial"/>
                <a:cs typeface="Arial"/>
              </a:rPr>
              <a:t>Ҫ</a:t>
            </a:r>
            <a:r>
              <a:rPr lang="en-GB" dirty="0" err="1">
                <a:latin typeface="Arial"/>
                <a:cs typeface="Arial"/>
              </a:rPr>
              <a:t>farë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lloj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ndjenjash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keni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në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shkollë</a:t>
            </a:r>
            <a:r>
              <a:rPr lang="en-GB" dirty="0">
                <a:latin typeface="Arial"/>
                <a:cs typeface="Arial"/>
              </a:rPr>
              <a:t>?</a:t>
            </a:r>
            <a:endParaRPr lang="en-GB" dirty="0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2A256C12-FAD1-D095-AA3A-C2DCAFB2A046}"/>
              </a:ext>
            </a:extLst>
          </p:cNvPr>
          <p:cNvSpPr/>
          <p:nvPr/>
        </p:nvSpPr>
        <p:spPr>
          <a:xfrm>
            <a:off x="788095" y="2701524"/>
            <a:ext cx="1920657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Gëzim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3842D846-4BD5-6BA8-B175-B8B7F7D9E78C}"/>
              </a:ext>
            </a:extLst>
          </p:cNvPr>
          <p:cNvSpPr/>
          <p:nvPr/>
        </p:nvSpPr>
        <p:spPr>
          <a:xfrm>
            <a:off x="412313" y="4340345"/>
            <a:ext cx="2035479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Trishtim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2191047D-5B77-34FD-8C8C-E43AA8175CC4}"/>
              </a:ext>
            </a:extLst>
          </p:cNvPr>
          <p:cNvSpPr/>
          <p:nvPr/>
        </p:nvSpPr>
        <p:spPr>
          <a:xfrm>
            <a:off x="4076176" y="2795468"/>
            <a:ext cx="1920657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Zili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1F4947B7-0306-A714-BFAA-E35A48787AD2}"/>
              </a:ext>
            </a:extLst>
          </p:cNvPr>
          <p:cNvSpPr/>
          <p:nvPr/>
        </p:nvSpPr>
        <p:spPr>
          <a:xfrm>
            <a:off x="7833984" y="2451002"/>
            <a:ext cx="1920657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Inat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F1A41EFC-3042-7D6C-3081-043D1250BEE5}"/>
              </a:ext>
            </a:extLst>
          </p:cNvPr>
          <p:cNvSpPr/>
          <p:nvPr/>
        </p:nvSpPr>
        <p:spPr>
          <a:xfrm>
            <a:off x="10130423" y="2555386"/>
            <a:ext cx="1920657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Siguri</a:t>
            </a: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2E6ACCE0-09DD-ACBA-9E0D-6A38BA695286}"/>
              </a:ext>
            </a:extLst>
          </p:cNvPr>
          <p:cNvSpPr/>
          <p:nvPr/>
        </p:nvSpPr>
        <p:spPr>
          <a:xfrm>
            <a:off x="3710834" y="4340345"/>
            <a:ext cx="2390383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Lumturi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AD92C687-9F53-F9AA-C961-7A06F584695F}"/>
              </a:ext>
            </a:extLst>
          </p:cNvPr>
          <p:cNvSpPr/>
          <p:nvPr/>
        </p:nvSpPr>
        <p:spPr>
          <a:xfrm>
            <a:off x="6372614" y="4340345"/>
            <a:ext cx="2192054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Stimulim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DFF9DBAB-B52E-9200-0630-EA4B14EA4533}"/>
              </a:ext>
            </a:extLst>
          </p:cNvPr>
          <p:cNvSpPr/>
          <p:nvPr/>
        </p:nvSpPr>
        <p:spPr>
          <a:xfrm>
            <a:off x="6101217" y="3192125"/>
            <a:ext cx="1920657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Frikë</a:t>
            </a: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8776F3E9-4654-07DB-6E29-F6E9CBE7D57D}"/>
              </a:ext>
            </a:extLst>
          </p:cNvPr>
          <p:cNvSpPr/>
          <p:nvPr/>
        </p:nvSpPr>
        <p:spPr>
          <a:xfrm>
            <a:off x="2332971" y="3557468"/>
            <a:ext cx="1920657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Mirësi</a:t>
            </a: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417490AA-7574-5D64-6F8E-86CE0F34FDF3}"/>
              </a:ext>
            </a:extLst>
          </p:cNvPr>
          <p:cNvSpPr/>
          <p:nvPr/>
        </p:nvSpPr>
        <p:spPr>
          <a:xfrm>
            <a:off x="8982204" y="3797551"/>
            <a:ext cx="1920657" cy="918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  <a:cs typeface="Arial"/>
              </a:rPr>
              <a:t>Surprizë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3D006E4-06B3-DA28-C5CB-3CAFB3CF0B63}"/>
              </a:ext>
            </a:extLst>
          </p:cNvPr>
          <p:cNvSpPr txBox="1"/>
          <p:nvPr/>
        </p:nvSpPr>
        <p:spPr>
          <a:xfrm>
            <a:off x="1837150" y="5488565"/>
            <a:ext cx="93667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rtl="0">
              <a:buChar char="•"/>
            </a:pPr>
            <a:r>
              <a:rPr lang="az-Cyrl-AZ" sz="2400" dirty="0">
                <a:latin typeface="Arial"/>
                <a:ea typeface="Arial"/>
                <a:cs typeface="Arial"/>
              </a:rPr>
              <a:t>Ҫ</a:t>
            </a:r>
            <a:r>
              <a:rPr lang="en-CA" sz="2400" dirty="0" err="1">
                <a:latin typeface="Arial"/>
                <a:ea typeface="Arial"/>
                <a:cs typeface="Arial"/>
              </a:rPr>
              <a:t>farë</a:t>
            </a:r>
            <a:r>
              <a:rPr lang="en-CA" sz="2400" dirty="0">
                <a:latin typeface="Arial"/>
                <a:ea typeface="Arial"/>
                <a:cs typeface="Arial"/>
              </a:rPr>
              <a:t> </a:t>
            </a:r>
            <a:r>
              <a:rPr lang="en-CA" sz="2400" dirty="0" err="1">
                <a:latin typeface="Arial"/>
                <a:ea typeface="Arial"/>
                <a:cs typeface="Arial"/>
              </a:rPr>
              <a:t>ndjenje</a:t>
            </a:r>
            <a:r>
              <a:rPr lang="en-CA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mund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t’ju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ndihmojë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të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mësoni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ea typeface="Arial"/>
                <a:cs typeface="Arial"/>
              </a:rPr>
              <a:t>di</a:t>
            </a:r>
            <a:r>
              <a:rPr lang="en-US" sz="2400" dirty="0" err="1">
                <a:ea typeface="Arial"/>
                <a:cs typeface="Times New Roman" panose="02020603050405020304" pitchFamily="18" charset="0"/>
              </a:rPr>
              <a:t>çka</a:t>
            </a:r>
            <a:r>
              <a:rPr lang="en-US" sz="2400" dirty="0">
                <a:ea typeface="Arial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Arial"/>
                <a:cs typeface="Times New Roman" panose="02020603050405020304" pitchFamily="18" charset="0"/>
              </a:rPr>
              <a:t>të</a:t>
            </a:r>
            <a:r>
              <a:rPr lang="en-US" sz="2400" dirty="0">
                <a:ea typeface="Arial"/>
                <a:cs typeface="Times New Roman" panose="02020603050405020304" pitchFamily="18" charset="0"/>
              </a:rPr>
              <a:t> re</a:t>
            </a:r>
            <a:r>
              <a:rPr lang="en-US" sz="2400" dirty="0">
                <a:latin typeface="Arial"/>
                <a:ea typeface="Arial"/>
                <a:cs typeface="Arial"/>
              </a:rPr>
              <a:t>?​</a:t>
            </a:r>
          </a:p>
          <a:p>
            <a:pPr lvl="0" rtl="0">
              <a:buChar char="•"/>
            </a:pPr>
            <a:r>
              <a:rPr lang="az-Cyrl-AZ" sz="2400" dirty="0">
                <a:latin typeface="Arial"/>
                <a:ea typeface="Arial"/>
                <a:cs typeface="Arial"/>
              </a:rPr>
              <a:t>Ҫ</a:t>
            </a:r>
            <a:r>
              <a:rPr lang="en-CA" sz="2400" dirty="0" err="1">
                <a:latin typeface="Arial"/>
                <a:ea typeface="Arial"/>
                <a:cs typeface="Arial"/>
              </a:rPr>
              <a:t>farë</a:t>
            </a:r>
            <a:r>
              <a:rPr lang="en-CA" sz="2400" dirty="0">
                <a:latin typeface="Arial"/>
                <a:ea typeface="Arial"/>
                <a:cs typeface="Arial"/>
              </a:rPr>
              <a:t> </a:t>
            </a:r>
            <a:r>
              <a:rPr lang="en-CA" sz="2400" dirty="0" err="1">
                <a:latin typeface="Arial"/>
                <a:ea typeface="Arial"/>
                <a:cs typeface="Arial"/>
              </a:rPr>
              <a:t>ndjenje</a:t>
            </a:r>
            <a:r>
              <a:rPr lang="en-CA" sz="2400" dirty="0">
                <a:latin typeface="Arial"/>
                <a:ea typeface="Arial"/>
                <a:cs typeface="Arial"/>
              </a:rPr>
              <a:t> </a:t>
            </a:r>
            <a:r>
              <a:rPr lang="en-CA" sz="2400" dirty="0" err="1">
                <a:latin typeface="Arial"/>
                <a:ea typeface="Arial"/>
                <a:cs typeface="Arial"/>
              </a:rPr>
              <a:t>mund</a:t>
            </a:r>
            <a:r>
              <a:rPr lang="en-CA" sz="2400" dirty="0">
                <a:latin typeface="Arial"/>
                <a:ea typeface="Arial"/>
                <a:cs typeface="Arial"/>
              </a:rPr>
              <a:t> t</a:t>
            </a:r>
            <a:r>
              <a:rPr lang="en-US" sz="2400" dirty="0">
                <a:latin typeface="Arial"/>
                <a:ea typeface="Arial"/>
                <a:cs typeface="Arial"/>
              </a:rPr>
              <a:t>’</a:t>
            </a:r>
            <a:r>
              <a:rPr lang="en-US" sz="2400" dirty="0" err="1">
                <a:latin typeface="Arial"/>
                <a:ea typeface="Arial"/>
                <a:cs typeface="Arial"/>
              </a:rPr>
              <a:t>ju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pengojë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që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të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mësoni</a:t>
            </a:r>
            <a:r>
              <a:rPr lang="en-US" sz="2400" dirty="0">
                <a:latin typeface="Arial"/>
                <a:ea typeface="Arial"/>
                <a:cs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</a:rPr>
              <a:t>di</a:t>
            </a:r>
            <a:r>
              <a:rPr lang="en-US" sz="2400" dirty="0" err="1">
                <a:ea typeface="Arial"/>
                <a:cs typeface="Times New Roman" panose="02020603050405020304" pitchFamily="18" charset="0"/>
              </a:rPr>
              <a:t>çka</a:t>
            </a:r>
            <a:r>
              <a:rPr lang="en-US" sz="2400" dirty="0">
                <a:ea typeface="Arial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Arial"/>
                <a:cs typeface="Times New Roman" panose="02020603050405020304" pitchFamily="18" charset="0"/>
              </a:rPr>
              <a:t>te</a:t>
            </a:r>
            <a:r>
              <a:rPr lang="en-US" sz="2400" dirty="0">
                <a:ea typeface="Arial"/>
                <a:cs typeface="Times New Roman" panose="02020603050405020304" pitchFamily="18" charset="0"/>
              </a:rPr>
              <a:t> re</a:t>
            </a:r>
            <a:r>
              <a:rPr lang="en-US" sz="2400" dirty="0">
                <a:latin typeface="Arial"/>
                <a:ea typeface="Arial"/>
                <a:cs typeface="Arial"/>
              </a:rPr>
              <a:t>?​</a:t>
            </a:r>
            <a:endParaRPr lang="fi-FI" sz="2400" dirty="0">
              <a:cs typeface="Arial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79A6D03-5C98-652E-DD32-636AAEA31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5EC143-E0DA-23D4-4908-C402A821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32A437CA-E750-16CD-D555-7694FFD43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20" name="Alatunnisteen paikkamerkki 3">
            <a:extLst>
              <a:ext uri="{FF2B5EF4-FFF2-40B4-BE49-F238E27FC236}">
                <a16:creationId xmlns:a16="http://schemas.microsoft.com/office/drawing/2014/main" id="{984391A1-62E2-4CC9-9907-82A2F92FFF2D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88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83CE-72EE-5060-32ED-0F7DA9E6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Arsimi i specializuar që nga shekulli i 17-të 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07573"/>
            <a:ext cx="8229600" cy="3714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fi-FI" sz="2400" dirty="0"/>
          </a:p>
          <a:p>
            <a:pPr marL="342900" indent="-342900" algn="just"/>
            <a:r>
              <a:rPr lang="en-US" sz="2400" dirty="0" err="1"/>
              <a:t>Mësimdhënia</a:t>
            </a:r>
            <a:r>
              <a:rPr lang="en-US" sz="2400" dirty="0"/>
              <a:t> e </a:t>
            </a:r>
            <a:r>
              <a:rPr lang="en-US" sz="2400" dirty="0" err="1"/>
              <a:t>zejeve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personat</a:t>
            </a:r>
            <a:r>
              <a:rPr lang="en-US" sz="2400" dirty="0"/>
              <a:t> me </a:t>
            </a:r>
            <a:r>
              <a:rPr lang="en-US" sz="2400" dirty="0" err="1"/>
              <a:t>aftësi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kufizuara</a:t>
            </a:r>
            <a:r>
              <a:rPr lang="en-US" sz="2400" dirty="0"/>
              <a:t> </a:t>
            </a:r>
            <a:r>
              <a:rPr lang="en-US" sz="2400" dirty="0" err="1"/>
              <a:t>shqisore</a:t>
            </a:r>
            <a:r>
              <a:rPr lang="en-US" sz="2400" dirty="0"/>
              <a:t> nisi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mesin</a:t>
            </a:r>
            <a:r>
              <a:rPr lang="en-US" sz="2400" dirty="0"/>
              <a:t> e </a:t>
            </a:r>
            <a:r>
              <a:rPr lang="en-US" sz="2400" dirty="0" err="1"/>
              <a:t>viteve</a:t>
            </a:r>
            <a:r>
              <a:rPr lang="en-US" sz="2400" dirty="0"/>
              <a:t> 1700 </a:t>
            </a:r>
            <a:r>
              <a:rPr lang="en-US" sz="2400" dirty="0" err="1"/>
              <a:t>në</a:t>
            </a:r>
            <a:r>
              <a:rPr lang="en-US" sz="2400" dirty="0"/>
              <a:t> Paris (</a:t>
            </a:r>
            <a:r>
              <a:rPr lang="en-US" sz="2400" dirty="0" err="1"/>
              <a:t>filozofët</a:t>
            </a:r>
            <a:r>
              <a:rPr lang="en-US" sz="2400" dirty="0"/>
              <a:t> e </a:t>
            </a:r>
            <a:r>
              <a:rPr lang="en-US" sz="2400" dirty="0" err="1"/>
              <a:t>Iluminizmit</a:t>
            </a:r>
            <a:r>
              <a:rPr lang="en-US" sz="2400" dirty="0"/>
              <a:t>, p.sh.: </a:t>
            </a:r>
            <a:r>
              <a:rPr lang="en-US" sz="2400" dirty="0" err="1"/>
              <a:t>Pestaloci</a:t>
            </a:r>
            <a:r>
              <a:rPr lang="en-US" sz="2400" dirty="0"/>
              <a:t>, Ruso) </a:t>
            </a:r>
          </a:p>
          <a:p>
            <a:pPr marL="342900" indent="-342900" algn="just"/>
            <a:r>
              <a:rPr lang="en-US" sz="2400" dirty="0" err="1"/>
              <a:t>Njerëzit</a:t>
            </a:r>
            <a:r>
              <a:rPr lang="en-US" sz="2400" dirty="0"/>
              <a:t> me </a:t>
            </a:r>
            <a:r>
              <a:rPr lang="en-US" sz="2400" dirty="0" err="1"/>
              <a:t>aftësi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kufizuara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zhvillimit</a:t>
            </a:r>
            <a:r>
              <a:rPr lang="en-US" sz="2400" dirty="0"/>
              <a:t> </a:t>
            </a:r>
            <a:r>
              <a:rPr lang="en-US" sz="2400" dirty="0" err="1"/>
              <a:t>ende</a:t>
            </a:r>
            <a:r>
              <a:rPr lang="en-US" sz="2400" dirty="0"/>
              <a:t> </a:t>
            </a:r>
            <a:r>
              <a:rPr lang="en-US" sz="2400" dirty="0" err="1"/>
              <a:t>konsideroheshin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sëmurë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pashërueshëm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mbaheshin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institucione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ndryshme</a:t>
            </a:r>
            <a:endParaRPr lang="en-US" sz="2400" dirty="0"/>
          </a:p>
          <a:p>
            <a:pPr marL="342900" indent="-342900" algn="just"/>
            <a:r>
              <a:rPr lang="en-US" sz="2400" dirty="0" err="1"/>
              <a:t>Mësimdhënia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personat</a:t>
            </a:r>
            <a:r>
              <a:rPr lang="en-US" sz="2400" dirty="0"/>
              <a:t> me </a:t>
            </a:r>
            <a:r>
              <a:rPr lang="en-US" sz="2400" dirty="0" err="1"/>
              <a:t>zhvillim</a:t>
            </a:r>
            <a:r>
              <a:rPr lang="en-US" sz="2400" dirty="0"/>
              <a:t> </a:t>
            </a:r>
            <a:r>
              <a:rPr lang="en-US" sz="2400" dirty="0" err="1"/>
              <a:t>mendor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vonuar</a:t>
            </a:r>
            <a:r>
              <a:rPr lang="en-US" sz="2400" dirty="0"/>
              <a:t> nisi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fillim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shekullit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19-të </a:t>
            </a:r>
            <a:r>
              <a:rPr lang="en-US" sz="2400" dirty="0" err="1"/>
              <a:t>në</a:t>
            </a:r>
            <a:r>
              <a:rPr lang="en-US" sz="2400" dirty="0"/>
              <a:t> Paris</a:t>
            </a:r>
            <a:endParaRPr lang="fi-FI" sz="2400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D7CA030-EA49-D49E-BDBE-E0E5B874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4505A6C-1F00-5537-8F37-B26916E8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9F5CC0E-DB1F-DB7C-5C11-B450732774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30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92366"/>
            <a:ext cx="10515600" cy="645616"/>
          </a:xfrm>
        </p:spPr>
        <p:txBody>
          <a:bodyPr/>
          <a:lstStyle/>
          <a:p>
            <a:r>
              <a:rPr lang="en-US" sz="3600" dirty="0" err="1"/>
              <a:t>Mbështetja</a:t>
            </a:r>
            <a:r>
              <a:rPr lang="en-US" sz="3600" dirty="0"/>
              <a:t> </a:t>
            </a:r>
            <a:r>
              <a:rPr lang="en-US" sz="3600" dirty="0" err="1"/>
              <a:t>në</a:t>
            </a:r>
            <a:r>
              <a:rPr lang="en-US" sz="3600" dirty="0"/>
              <a:t> </a:t>
            </a:r>
            <a:r>
              <a:rPr lang="en-US" sz="3600" dirty="0" err="1"/>
              <a:t>shkollë</a:t>
            </a:r>
            <a:endParaRPr lang="en-GB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99" y="2187940"/>
            <a:ext cx="11465077" cy="3720488"/>
          </a:xfrm>
        </p:spPr>
        <p:txBody>
          <a:bodyPr/>
          <a:lstStyle/>
          <a:p>
            <a:r>
              <a:rPr lang="en-US" sz="2400" dirty="0" err="1"/>
              <a:t>Përshtatja</a:t>
            </a:r>
            <a:r>
              <a:rPr lang="en-US" sz="2400" dirty="0"/>
              <a:t> e </a:t>
            </a:r>
            <a:r>
              <a:rPr lang="en-US" sz="2400" dirty="0" err="1"/>
              <a:t>shkollimit</a:t>
            </a:r>
            <a:r>
              <a:rPr lang="en-US" sz="2400" dirty="0"/>
              <a:t> </a:t>
            </a:r>
            <a:r>
              <a:rPr lang="en-US" sz="2400" dirty="0" err="1"/>
              <a:t>sipas</a:t>
            </a:r>
            <a:r>
              <a:rPr lang="en-US" sz="2400" dirty="0"/>
              <a:t> </a:t>
            </a:r>
            <a:r>
              <a:rPr lang="en-US" sz="2400" dirty="0" err="1"/>
              <a:t>gjendjes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nxënësit</a:t>
            </a:r>
            <a:endParaRPr lang="en-US" sz="2400" dirty="0"/>
          </a:p>
          <a:p>
            <a:r>
              <a:rPr lang="en-US" sz="2400" dirty="0" err="1"/>
              <a:t>Monitorimi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përditësimi</a:t>
            </a:r>
            <a:r>
              <a:rPr lang="en-US" sz="2400" dirty="0"/>
              <a:t> </a:t>
            </a:r>
            <a:r>
              <a:rPr lang="en-US" sz="2400" dirty="0" err="1"/>
              <a:t>rregullisht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planit</a:t>
            </a:r>
            <a:r>
              <a:rPr lang="en-US" sz="2400" dirty="0"/>
              <a:t> </a:t>
            </a:r>
            <a:r>
              <a:rPr lang="en-US" sz="2400" dirty="0" err="1"/>
              <a:t>mësimor</a:t>
            </a:r>
            <a:endParaRPr lang="en-US" sz="2400" dirty="0"/>
          </a:p>
          <a:p>
            <a:r>
              <a:rPr lang="en-US" sz="2400" dirty="0" err="1"/>
              <a:t>Personi</a:t>
            </a:r>
            <a:r>
              <a:rPr lang="en-US" sz="2400" dirty="0"/>
              <a:t> </a:t>
            </a:r>
            <a:r>
              <a:rPr lang="en-US" sz="2400" dirty="0" err="1"/>
              <a:t>përgjegës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monitorimin</a:t>
            </a:r>
            <a:endParaRPr lang="en-US" sz="2400" dirty="0"/>
          </a:p>
          <a:p>
            <a:r>
              <a:rPr lang="en-US" sz="2400" dirty="0" err="1"/>
              <a:t>Mbështetja</a:t>
            </a:r>
            <a:r>
              <a:rPr lang="en-US" sz="2400" dirty="0"/>
              <a:t> e </a:t>
            </a:r>
            <a:r>
              <a:rPr lang="en-US" sz="2400" dirty="0" err="1"/>
              <a:t>veprimtarisë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Mbështetja</a:t>
            </a:r>
            <a:r>
              <a:rPr lang="en-US" sz="2400" dirty="0"/>
              <a:t> e </a:t>
            </a:r>
            <a:r>
              <a:rPr lang="en-US" sz="2400" dirty="0" err="1"/>
              <a:t>aftësive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ndërveprimit</a:t>
            </a:r>
            <a:r>
              <a:rPr lang="en-US" sz="2400" dirty="0"/>
              <a:t> </a:t>
            </a:r>
            <a:r>
              <a:rPr lang="en-US" sz="2400" dirty="0" err="1"/>
              <a:t>shoqëror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e </a:t>
            </a:r>
            <a:r>
              <a:rPr lang="en-US" sz="2400" dirty="0" err="1"/>
              <a:t>marrëdhënieve</a:t>
            </a:r>
            <a:r>
              <a:rPr lang="en-US" sz="2400" dirty="0"/>
              <a:t> </a:t>
            </a:r>
            <a:r>
              <a:rPr lang="en-US" sz="2400" dirty="0" err="1"/>
              <a:t>shoqërore</a:t>
            </a:r>
            <a:endParaRPr lang="en-US" sz="2400" dirty="0"/>
          </a:p>
          <a:p>
            <a:r>
              <a:rPr lang="en-US" sz="2400" dirty="0" err="1"/>
              <a:t>Rritja</a:t>
            </a:r>
            <a:r>
              <a:rPr lang="en-US" sz="2400" dirty="0"/>
              <a:t> e </a:t>
            </a:r>
            <a:r>
              <a:rPr lang="en-US" sz="2400" dirty="0" err="1"/>
              <a:t>aftësive</a:t>
            </a:r>
            <a:r>
              <a:rPr lang="en-US" sz="2400" dirty="0"/>
              <a:t> </a:t>
            </a:r>
            <a:r>
              <a:rPr lang="en-US" sz="2400" dirty="0" err="1"/>
              <a:t>emocionale</a:t>
            </a:r>
            <a:endParaRPr lang="en-US" sz="2400" dirty="0"/>
          </a:p>
          <a:p>
            <a:r>
              <a:rPr lang="en-US" sz="2400" dirty="0" err="1"/>
              <a:t>Vënia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dukje</a:t>
            </a:r>
            <a:r>
              <a:rPr lang="en-US" sz="2400" dirty="0"/>
              <a:t> e </a:t>
            </a:r>
            <a:r>
              <a:rPr lang="en-US" sz="2400" dirty="0" err="1"/>
              <a:t>sukseseve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e </a:t>
            </a:r>
            <a:r>
              <a:rPr lang="en-US" sz="2400" dirty="0" err="1"/>
              <a:t>gjërave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mira</a:t>
            </a:r>
            <a:endParaRPr lang="en-US" sz="2400" dirty="0"/>
          </a:p>
          <a:p>
            <a:r>
              <a:rPr lang="en-US" sz="2400" dirty="0" err="1"/>
              <a:t>Mbështetja</a:t>
            </a:r>
            <a:r>
              <a:rPr lang="en-US" sz="2400" dirty="0"/>
              <a:t> e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menduarit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mënyrë</a:t>
            </a:r>
            <a:r>
              <a:rPr lang="en-US" sz="2400" dirty="0"/>
              <a:t> </a:t>
            </a:r>
            <a:r>
              <a:rPr lang="en-US" sz="2400" dirty="0" err="1"/>
              <a:t>më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vetëdijshme</a:t>
            </a:r>
            <a:endParaRPr lang="en-US" sz="28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AA1CE93-1C80-644B-B3A0-9F5FF3843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764209-F59D-4BCA-94B7-36A3AE71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02B396C-E91D-05F5-C0C2-B466991A7C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1A2DC8AA-AA40-68F5-498A-9241B45F052D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44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6A34D2-3B0A-4C6A-9FF1-7E202BDA6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7242035" cy="3381828"/>
          </a:xfrm>
        </p:spPr>
        <p:txBody>
          <a:bodyPr/>
          <a:lstStyle/>
          <a:p>
            <a:r>
              <a:rPr lang="en-GB" dirty="0" err="1"/>
              <a:t>Ushtrime</a:t>
            </a:r>
            <a:r>
              <a:rPr lang="en-GB" dirty="0"/>
              <a:t> </a:t>
            </a:r>
            <a:r>
              <a:rPr lang="en-GB" dirty="0" err="1"/>
              <a:t>për</a:t>
            </a:r>
            <a:r>
              <a:rPr lang="en-GB" dirty="0"/>
              <a:t> </a:t>
            </a:r>
            <a:r>
              <a:rPr lang="en-GB" dirty="0" err="1"/>
              <a:t>rregullimin</a:t>
            </a:r>
            <a:r>
              <a:rPr lang="en-GB" dirty="0"/>
              <a:t> e </a:t>
            </a:r>
            <a:r>
              <a:rPr lang="en-GB" dirty="0" err="1"/>
              <a:t>ndjenjave</a:t>
            </a:r>
            <a:r>
              <a:rPr lang="en-GB" dirty="0"/>
              <a:t> </a:t>
            </a:r>
            <a:r>
              <a:rPr lang="en-GB" dirty="0" err="1"/>
              <a:t>dhe</a:t>
            </a:r>
            <a:r>
              <a:rPr lang="en-GB" dirty="0"/>
              <a:t> </a:t>
            </a:r>
            <a:r>
              <a:rPr lang="en-GB" dirty="0" err="1"/>
              <a:t>forcimin</a:t>
            </a:r>
            <a:r>
              <a:rPr lang="en-GB" dirty="0"/>
              <a:t> e </a:t>
            </a:r>
            <a:r>
              <a:rPr lang="en-GB" dirty="0" err="1"/>
              <a:t>vetë-konceptit</a:t>
            </a:r>
            <a:endParaRPr lang="en-GB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73330E2-1945-A4E7-137D-C7827E6A6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408BC5F-5EFC-AD15-A576-2FCE38C0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F46BA2F-276C-EB7D-C8DC-2BBA06128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F70DBC33-1D72-4BA6-306D-3918A2789DE3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09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48018"/>
            <a:ext cx="10655486" cy="649288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Ushtrime</a:t>
            </a:r>
            <a:r>
              <a:rPr lang="en-GB" dirty="0"/>
              <a:t> </a:t>
            </a:r>
            <a:r>
              <a:rPr lang="en-GB" dirty="0" err="1"/>
              <a:t>relaksimi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00" y="2165592"/>
            <a:ext cx="5181600" cy="4351338"/>
          </a:xfrm>
        </p:spPr>
        <p:txBody>
          <a:bodyPr/>
          <a:lstStyle/>
          <a:p>
            <a:r>
              <a:rPr lang="en-US" sz="2800" dirty="0" err="1"/>
              <a:t>Merrni</a:t>
            </a:r>
            <a:r>
              <a:rPr lang="en-US" sz="2800" dirty="0"/>
              <a:t> </a:t>
            </a:r>
            <a:r>
              <a:rPr lang="en-US" sz="2800" dirty="0" err="1"/>
              <a:t>një</a:t>
            </a:r>
            <a:r>
              <a:rPr lang="en-US" sz="2800" dirty="0"/>
              <a:t> </a:t>
            </a:r>
            <a:r>
              <a:rPr lang="en-US" sz="2800" dirty="0" err="1"/>
              <a:t>pozicion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rehatshëm</a:t>
            </a:r>
            <a:endParaRPr lang="en-US" sz="2800" dirty="0"/>
          </a:p>
          <a:p>
            <a:r>
              <a:rPr lang="en-US" sz="2800" dirty="0" err="1"/>
              <a:t>Mbyllini</a:t>
            </a:r>
            <a:r>
              <a:rPr lang="en-US" sz="2800" dirty="0"/>
              <a:t> </a:t>
            </a:r>
            <a:r>
              <a:rPr lang="en-US" sz="2800" dirty="0" err="1"/>
              <a:t>sytë</a:t>
            </a:r>
            <a:endParaRPr lang="en-US" sz="2800" dirty="0"/>
          </a:p>
          <a:p>
            <a:r>
              <a:rPr lang="en-US" sz="2800" dirty="0" err="1"/>
              <a:t>Merrni</a:t>
            </a:r>
            <a:r>
              <a:rPr lang="en-US" sz="2800" dirty="0"/>
              <a:t> </a:t>
            </a:r>
            <a:r>
              <a:rPr lang="en-US" sz="2800" dirty="0" err="1"/>
              <a:t>frymë</a:t>
            </a:r>
            <a:r>
              <a:rPr lang="en-US" sz="2800" dirty="0"/>
              <a:t> </a:t>
            </a:r>
            <a:r>
              <a:rPr lang="en-US" sz="2800" dirty="0" err="1"/>
              <a:t>thellë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mbajeni</a:t>
            </a:r>
            <a:r>
              <a:rPr lang="en-US" sz="2800" dirty="0"/>
              <a:t> </a:t>
            </a:r>
            <a:r>
              <a:rPr lang="en-US" sz="2800" dirty="0" err="1"/>
              <a:t>për</a:t>
            </a:r>
            <a:r>
              <a:rPr lang="en-US" sz="2800" dirty="0"/>
              <a:t> </a:t>
            </a:r>
            <a:r>
              <a:rPr lang="en-US" sz="2800" dirty="0" err="1"/>
              <a:t>një</a:t>
            </a:r>
            <a:r>
              <a:rPr lang="en-US" sz="2800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800" dirty="0" err="1"/>
              <a:t>ast</a:t>
            </a:r>
            <a:endParaRPr lang="en-US" sz="2800" dirty="0"/>
          </a:p>
          <a:p>
            <a:r>
              <a:rPr lang="en-US" sz="2800" dirty="0" err="1"/>
              <a:t>Ndërsa</a:t>
            </a:r>
            <a:r>
              <a:rPr lang="en-US" sz="2800" dirty="0"/>
              <a:t> </a:t>
            </a:r>
            <a:r>
              <a:rPr lang="en-US" sz="2800" dirty="0" err="1"/>
              <a:t>nxirrni</a:t>
            </a:r>
            <a:r>
              <a:rPr lang="en-US" sz="2800" dirty="0"/>
              <a:t> </a:t>
            </a:r>
            <a:r>
              <a:rPr lang="en-US" sz="2800" dirty="0" err="1"/>
              <a:t>frymën</a:t>
            </a:r>
            <a:r>
              <a:rPr lang="en-US" sz="2800" dirty="0"/>
              <a:t>, </a:t>
            </a:r>
            <a:r>
              <a:rPr lang="en-US" sz="2800" dirty="0" err="1"/>
              <a:t>përqendrojuni</a:t>
            </a:r>
            <a:r>
              <a:rPr lang="en-US" sz="2800" dirty="0"/>
              <a:t> </a:t>
            </a:r>
            <a:r>
              <a:rPr lang="en-US" sz="2800" dirty="0" err="1"/>
              <a:t>tek</a:t>
            </a:r>
            <a:r>
              <a:rPr lang="en-US" sz="2800" dirty="0"/>
              <a:t> </a:t>
            </a:r>
            <a:r>
              <a:rPr lang="en-US" sz="2800" dirty="0" err="1"/>
              <a:t>largimi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shqetësimeve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4445B5B-5E54-4983-B131-A6B14187F916}"/>
              </a:ext>
            </a:extLst>
          </p:cNvPr>
          <p:cNvSpPr txBox="1"/>
          <p:nvPr/>
        </p:nvSpPr>
        <p:spPr>
          <a:xfrm>
            <a:off x="9869817" y="5776227"/>
            <a:ext cx="175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Bixabay.com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FA150615-13A5-4D5E-B167-99C1BC6ECE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3512" y="2382044"/>
            <a:ext cx="4857750" cy="32385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2089CFF-6C59-BC9E-6A98-4A095562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CB3BF5F-1CFF-E918-A1D4-C70E7453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E2B9E2A-EBF9-6DF2-1553-D4E1DFB71A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669E413F-C606-E0A6-8218-648F71E5F77A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027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7" y="1248018"/>
            <a:ext cx="10655486" cy="649288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Ushtrime</a:t>
            </a:r>
            <a:r>
              <a:rPr lang="en-GB" dirty="0"/>
              <a:t> </a:t>
            </a:r>
            <a:r>
              <a:rPr lang="en-GB" dirty="0" err="1"/>
              <a:t>relaksimi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677" y="2165592"/>
            <a:ext cx="5181600" cy="4351338"/>
          </a:xfrm>
        </p:spPr>
        <p:txBody>
          <a:bodyPr/>
          <a:lstStyle/>
          <a:p>
            <a:r>
              <a:rPr lang="en-US" sz="2800" dirty="0" err="1"/>
              <a:t>Uluni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karrige</a:t>
            </a:r>
            <a:r>
              <a:rPr lang="en-US" sz="2800" dirty="0"/>
              <a:t> me </a:t>
            </a:r>
            <a:r>
              <a:rPr lang="en-US" sz="2800" dirty="0" err="1"/>
              <a:t>këmbët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krahët</a:t>
            </a:r>
            <a:r>
              <a:rPr lang="en-US" sz="2800" dirty="0"/>
              <a:t> </a:t>
            </a:r>
            <a:r>
              <a:rPr lang="en-US" sz="2800" dirty="0" err="1"/>
              <a:t>poshtë</a:t>
            </a:r>
            <a:endParaRPr lang="en-US" sz="2800" dirty="0"/>
          </a:p>
          <a:p>
            <a:r>
              <a:rPr lang="en-US" sz="2800" dirty="0" err="1"/>
              <a:t>Mbushini</a:t>
            </a:r>
            <a:r>
              <a:rPr lang="en-US" sz="2800" dirty="0"/>
              <a:t> </a:t>
            </a:r>
            <a:r>
              <a:rPr lang="en-US" sz="2800" dirty="0" err="1"/>
              <a:t>mushkëritë</a:t>
            </a:r>
            <a:r>
              <a:rPr lang="en-US" sz="2800" dirty="0"/>
              <a:t> me </a:t>
            </a:r>
            <a:r>
              <a:rPr lang="en-US" sz="2800" dirty="0" err="1"/>
              <a:t>ajër</a:t>
            </a:r>
            <a:endParaRPr lang="en-US" sz="2800" dirty="0"/>
          </a:p>
          <a:p>
            <a:r>
              <a:rPr lang="en-US" sz="2800" dirty="0" err="1"/>
              <a:t>Stimulojeni</a:t>
            </a:r>
            <a:r>
              <a:rPr lang="en-US" sz="2800" dirty="0"/>
              <a:t> </a:t>
            </a:r>
            <a:r>
              <a:rPr lang="en-US" sz="2800" dirty="0" err="1"/>
              <a:t>veten</a:t>
            </a:r>
            <a:r>
              <a:rPr lang="en-US" sz="2800" dirty="0"/>
              <a:t> </a:t>
            </a:r>
            <a:r>
              <a:rPr lang="en-US" sz="2800" dirty="0" err="1"/>
              <a:t>plotësisht</a:t>
            </a:r>
            <a:endParaRPr lang="en-US" sz="2800" dirty="0"/>
          </a:p>
          <a:p>
            <a:r>
              <a:rPr lang="en-US" sz="2800" dirty="0" err="1"/>
              <a:t>Boshatisini</a:t>
            </a:r>
            <a:r>
              <a:rPr lang="en-US" sz="2800" dirty="0"/>
              <a:t> </a:t>
            </a:r>
            <a:r>
              <a:rPr lang="en-US" sz="2800" dirty="0" err="1"/>
              <a:t>mushkëritë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Relaksojuni</a:t>
            </a:r>
            <a:r>
              <a:rPr lang="en-US" sz="2800" dirty="0"/>
              <a:t> </a:t>
            </a:r>
            <a:r>
              <a:rPr lang="en-US" sz="2800" dirty="0" err="1"/>
              <a:t>plotësisht</a:t>
            </a:r>
            <a:endParaRPr lang="en-US" sz="2800" dirty="0"/>
          </a:p>
          <a:p>
            <a:r>
              <a:rPr lang="en-US" sz="2800" dirty="0" err="1"/>
              <a:t>Vini</a:t>
            </a:r>
            <a:r>
              <a:rPr lang="en-US" sz="2800" dirty="0"/>
              <a:t> re </a:t>
            </a:r>
            <a:r>
              <a:rPr lang="en-US" sz="2800" dirty="0" err="1"/>
              <a:t>ndryshimin</a:t>
            </a:r>
            <a:r>
              <a:rPr lang="en-US" sz="2800" dirty="0"/>
              <a:t> midis </a:t>
            </a:r>
            <a:r>
              <a:rPr lang="en-US" sz="2800" dirty="0" err="1"/>
              <a:t>tensionit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relaksimit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4445B5B-5E54-4983-B131-A6B14187F916}"/>
              </a:ext>
            </a:extLst>
          </p:cNvPr>
          <p:cNvSpPr txBox="1"/>
          <p:nvPr/>
        </p:nvSpPr>
        <p:spPr>
          <a:xfrm>
            <a:off x="9869817" y="6147598"/>
            <a:ext cx="175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Oph.fi</a:t>
            </a:r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73E7901F-4321-4E3B-9D60-D4C465660C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31937" y="2733274"/>
            <a:ext cx="5330178" cy="3070183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E0CD45F-0C65-D8AF-61C9-0C365E8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ACE2BF-AFBB-37A6-31FA-67A71C5BC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F42B07A-9278-FBB2-4C2A-6E179945BA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A1CC01BE-6091-E4AB-14CF-49EB2BFE994D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703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83187"/>
            <a:ext cx="10655486" cy="649288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Unë</a:t>
            </a:r>
            <a:r>
              <a:rPr lang="en-GB" dirty="0"/>
              <a:t> - </a:t>
            </a:r>
            <a:r>
              <a:rPr lang="en-GB" dirty="0" err="1"/>
              <a:t>gjëzë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00" y="2200761"/>
            <a:ext cx="5181600" cy="4351338"/>
          </a:xfrm>
        </p:spPr>
        <p:txBody>
          <a:bodyPr/>
          <a:lstStyle/>
          <a:p>
            <a:r>
              <a:rPr lang="en-US" sz="2800" dirty="0" err="1"/>
              <a:t>Vizatoni</a:t>
            </a:r>
            <a:r>
              <a:rPr lang="en-US" sz="2800" dirty="0"/>
              <a:t> </a:t>
            </a:r>
            <a:r>
              <a:rPr lang="en-US" sz="2800" dirty="0" err="1"/>
              <a:t>një</a:t>
            </a:r>
            <a:r>
              <a:rPr lang="en-US" sz="2800" dirty="0"/>
              <a:t> </a:t>
            </a:r>
            <a:r>
              <a:rPr lang="en-US" sz="2800" dirty="0" err="1"/>
              <a:t>portret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vetes</a:t>
            </a:r>
            <a:r>
              <a:rPr lang="en-US" sz="2800" dirty="0"/>
              <a:t> (</a:t>
            </a:r>
            <a:r>
              <a:rPr lang="en-US" sz="2800" dirty="0" err="1"/>
              <a:t>ose</a:t>
            </a:r>
            <a:r>
              <a:rPr lang="en-US" sz="2800" dirty="0"/>
              <a:t> </a:t>
            </a:r>
            <a:r>
              <a:rPr lang="en-US" sz="2800" dirty="0" err="1"/>
              <a:t>përdorni</a:t>
            </a:r>
            <a:r>
              <a:rPr lang="en-US" sz="2800" dirty="0"/>
              <a:t> </a:t>
            </a:r>
            <a:r>
              <a:rPr lang="en-US" sz="2800" dirty="0" err="1"/>
              <a:t>një</a:t>
            </a:r>
            <a:r>
              <a:rPr lang="en-US" sz="2800" dirty="0"/>
              <a:t> </a:t>
            </a:r>
            <a:r>
              <a:rPr lang="en-US" sz="2800" dirty="0" err="1"/>
              <a:t>foto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Priteni</a:t>
            </a:r>
            <a:r>
              <a:rPr lang="en-US" sz="2800" dirty="0"/>
              <a:t> </a:t>
            </a:r>
            <a:r>
              <a:rPr lang="en-US" sz="2800" dirty="0" err="1"/>
              <a:t>portretin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copa</a:t>
            </a:r>
            <a:endParaRPr lang="en-US" sz="2800" dirty="0"/>
          </a:p>
          <a:p>
            <a:r>
              <a:rPr lang="en-US" sz="2800" dirty="0" err="1"/>
              <a:t>Përziejini</a:t>
            </a:r>
            <a:r>
              <a:rPr lang="en-US" sz="2800" dirty="0"/>
              <a:t> </a:t>
            </a:r>
            <a:r>
              <a:rPr lang="en-US" sz="2800" dirty="0" err="1"/>
              <a:t>copat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lërini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tjerët</a:t>
            </a:r>
            <a:r>
              <a:rPr lang="en-US" sz="2800" dirty="0"/>
              <a:t> </a:t>
            </a:r>
            <a:r>
              <a:rPr lang="en-US" sz="2800" dirty="0" err="1"/>
              <a:t>që</a:t>
            </a:r>
            <a:r>
              <a:rPr lang="en-US" sz="2800" dirty="0"/>
              <a:t> </a:t>
            </a:r>
            <a:r>
              <a:rPr lang="en-US" sz="2800" dirty="0" err="1"/>
              <a:t>t’i</a:t>
            </a:r>
            <a:r>
              <a:rPr lang="en-US" sz="2800" dirty="0"/>
              <a:t> </a:t>
            </a:r>
            <a:r>
              <a:rPr lang="en-US" sz="2800" dirty="0" err="1"/>
              <a:t>bashkojnë</a:t>
            </a:r>
            <a:r>
              <a:rPr lang="en-US" sz="2800" dirty="0"/>
              <a:t> </a:t>
            </a:r>
          </a:p>
          <a:p>
            <a:r>
              <a:rPr lang="az-Cyrl-AZ" sz="2800" dirty="0"/>
              <a:t>Ҫ</a:t>
            </a:r>
            <a:r>
              <a:rPr lang="en-CA" sz="2800" dirty="0" err="1"/>
              <a:t>farë</a:t>
            </a:r>
            <a:r>
              <a:rPr lang="en-CA" sz="2800" dirty="0"/>
              <a:t> </a:t>
            </a:r>
            <a:r>
              <a:rPr lang="en-CA" sz="2800" dirty="0" err="1"/>
              <a:t>të</a:t>
            </a:r>
            <a:r>
              <a:rPr lang="en-CA" sz="2800" dirty="0"/>
              <a:t> mire </a:t>
            </a:r>
            <a:r>
              <a:rPr lang="en-CA" sz="2800" dirty="0" err="1"/>
              <a:t>shihni</a:t>
            </a:r>
            <a:r>
              <a:rPr lang="en-CA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portret</a:t>
            </a:r>
            <a:r>
              <a:rPr lang="en-US" sz="2800" dirty="0"/>
              <a:t>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4445B5B-5E54-4983-B131-A6B14187F916}"/>
              </a:ext>
            </a:extLst>
          </p:cNvPr>
          <p:cNvSpPr txBox="1"/>
          <p:nvPr/>
        </p:nvSpPr>
        <p:spPr>
          <a:xfrm>
            <a:off x="9869817" y="6139640"/>
            <a:ext cx="175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Bixabay.com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8F3C0705-F5D6-4822-8467-669A5DDFBC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9200" y="2025450"/>
            <a:ext cx="4125913" cy="4125913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9CDFC93-468C-C9B8-A5EA-AFB085CC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D71E3D-7D0D-E18C-E250-896052507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2497B4F-5292-EFD7-0916-CC02BC4834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C2F06C60-5AC7-DF4D-D8F1-54425EAE5ED8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447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21319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latin typeface="Arial"/>
                <a:cs typeface="Arial"/>
              </a:rPr>
              <a:t>Di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GB" dirty="0" err="1">
                <a:latin typeface="Arial"/>
                <a:cs typeface="Arial"/>
              </a:rPr>
              <a:t>ka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për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të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cilën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duhet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menduar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316893"/>
            <a:ext cx="10515600" cy="39432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z-Cyrl-AZ" dirty="0">
                <a:cs typeface="Arial"/>
              </a:rPr>
              <a:t>Ҫ</a:t>
            </a:r>
            <a:r>
              <a:rPr lang="en-CA" dirty="0" err="1">
                <a:cs typeface="Arial"/>
              </a:rPr>
              <a:t>farë</a:t>
            </a:r>
            <a:r>
              <a:rPr lang="en-CA" dirty="0">
                <a:cs typeface="Arial"/>
              </a:rPr>
              <a:t> </a:t>
            </a:r>
            <a:r>
              <a:rPr lang="en-GB" dirty="0" err="1">
                <a:cs typeface="Arial"/>
              </a:rPr>
              <a:t>emocionesh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sillni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ju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në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mjedisin</a:t>
            </a:r>
            <a:r>
              <a:rPr lang="en-GB" dirty="0">
                <a:cs typeface="Arial"/>
              </a:rPr>
              <a:t> e </a:t>
            </a:r>
            <a:r>
              <a:rPr lang="en-GB" dirty="0" err="1">
                <a:cs typeface="Arial"/>
              </a:rPr>
              <a:t>punës</a:t>
            </a:r>
            <a:r>
              <a:rPr lang="en-GB" dirty="0">
                <a:cs typeface="Arial"/>
              </a:rPr>
              <a:t>?</a:t>
            </a:r>
          </a:p>
          <a:p>
            <a:r>
              <a:rPr lang="en" dirty="0">
                <a:cs typeface="Arial"/>
              </a:rPr>
              <a:t>Po koleg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t tuaj?</a:t>
            </a:r>
          </a:p>
          <a:p>
            <a:pPr algn="just"/>
            <a:r>
              <a:rPr lang="en-CA" dirty="0" err="1">
                <a:cs typeface="Arial"/>
              </a:rPr>
              <a:t>Për</a:t>
            </a:r>
            <a:r>
              <a:rPr lang="en-CA" dirty="0">
                <a:cs typeface="Arial"/>
              </a:rPr>
              <a:t> </a:t>
            </a:r>
            <a:r>
              <a:rPr lang="en-CA" dirty="0" err="1">
                <a:cs typeface="Arial"/>
              </a:rPr>
              <a:t>çfarë</a:t>
            </a:r>
            <a:r>
              <a:rPr lang="en-CA" dirty="0">
                <a:cs typeface="Arial"/>
              </a:rPr>
              <a:t> </a:t>
            </a:r>
            <a:r>
              <a:rPr lang="en-CA" dirty="0" err="1">
                <a:cs typeface="Arial"/>
              </a:rPr>
              <a:t>lloj</a:t>
            </a:r>
            <a:r>
              <a:rPr lang="en-CA" dirty="0">
                <a:cs typeface="Arial"/>
              </a:rPr>
              <a:t> </a:t>
            </a:r>
            <a:r>
              <a:rPr lang="en-CA" dirty="0">
                <a:cs typeface="Times New Roman" panose="02020603050405020304" pitchFamily="18" charset="0"/>
              </a:rPr>
              <a:t>ç</a:t>
            </a:r>
            <a:r>
              <a:rPr lang="en" dirty="0">
                <a:cs typeface="Arial"/>
              </a:rPr>
              <a:t>ështjesh merrni opinione vler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suese?</a:t>
            </a:r>
          </a:p>
          <a:p>
            <a:r>
              <a:rPr lang="en" dirty="0">
                <a:cs typeface="Arial"/>
              </a:rPr>
              <a:t>A mund t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 shihni g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zim, sukses dhe nj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 atmosfer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 t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 mir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?</a:t>
            </a:r>
          </a:p>
          <a:p>
            <a:endParaRPr lang="en" dirty="0">
              <a:cs typeface="Arial"/>
            </a:endParaRPr>
          </a:p>
          <a:p>
            <a:r>
              <a:rPr lang="en" dirty="0">
                <a:cs typeface="Arial"/>
              </a:rPr>
              <a:t>Nx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n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si ka t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 nj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jtat ndjesi dhe m</a:t>
            </a:r>
            <a:r>
              <a:rPr lang="sq-AL" dirty="0">
                <a:cs typeface="Arial"/>
              </a:rPr>
              <a:t>ë</a:t>
            </a:r>
            <a:r>
              <a:rPr lang="en" dirty="0">
                <a:cs typeface="Arial"/>
              </a:rPr>
              <a:t>nyra veprimi si ju!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ACDA09C-9E41-5A32-000C-BAA912925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AA766A-D7DE-1F59-157D-5C5D3062D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891A76D-02A5-BD21-1E81-98F0386C1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FF6C0338-2D06-A72E-87DF-63E8D4790EAD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008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6A34D2-3B0A-4C6A-9FF1-7E202BDA6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6493312" cy="3381828"/>
          </a:xfrm>
        </p:spPr>
        <p:txBody>
          <a:bodyPr/>
          <a:lstStyle/>
          <a:p>
            <a:r>
              <a:rPr lang="en-US" dirty="0"/>
              <a:t>Si </a:t>
            </a:r>
            <a:r>
              <a:rPr lang="en-US" dirty="0" err="1"/>
              <a:t>duhet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mbështetet</a:t>
            </a:r>
            <a:r>
              <a:rPr lang="en-US" dirty="0"/>
              <a:t> </a:t>
            </a:r>
            <a:r>
              <a:rPr lang="en-US" dirty="0" err="1"/>
              <a:t>zhvillimi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aftësive</a:t>
            </a:r>
            <a:r>
              <a:rPr lang="en-US" dirty="0"/>
              <a:t> 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ndërveprimit</a:t>
            </a:r>
            <a:r>
              <a:rPr lang="en-US" dirty="0"/>
              <a:t> </a:t>
            </a:r>
            <a:r>
              <a:rPr lang="en-US" dirty="0" err="1"/>
              <a:t>shoqëror</a:t>
            </a:r>
            <a:endParaRPr lang="en-GB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B0D0856-CAC4-F9B9-BD9C-93106054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7DF76F-5ACD-F5F2-B70F-A397BD67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9E00142-9530-BB4D-0A23-83DF195268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72A6C96E-4E2E-E55E-B5C1-26E924801AF6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525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658323"/>
            <a:ext cx="10655486" cy="649288"/>
          </a:xfrm>
        </p:spPr>
        <p:txBody>
          <a:bodyPr/>
          <a:lstStyle/>
          <a:p>
            <a:r>
              <a:rPr lang="en-GB" sz="3600" dirty="0" err="1"/>
              <a:t>Parimet</a:t>
            </a:r>
            <a:r>
              <a:rPr lang="en-GB" sz="3600" dirty="0"/>
              <a:t> </a:t>
            </a:r>
            <a:r>
              <a:rPr lang="en-GB" sz="3600" dirty="0" err="1"/>
              <a:t>pedagogjike</a:t>
            </a:r>
            <a:endParaRPr lang="en-GB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399" y="2575897"/>
            <a:ext cx="5387465" cy="2828437"/>
          </a:xfrm>
        </p:spPr>
        <p:txBody>
          <a:bodyPr/>
          <a:lstStyle/>
          <a:p>
            <a:r>
              <a:rPr lang="en-US" sz="2400" dirty="0" err="1"/>
              <a:t>Krijoni</a:t>
            </a:r>
            <a:r>
              <a:rPr lang="en-US" sz="2400" dirty="0"/>
              <a:t> </a:t>
            </a:r>
            <a:r>
              <a:rPr lang="en-US" sz="2400" dirty="0" err="1"/>
              <a:t>një</a:t>
            </a:r>
            <a:r>
              <a:rPr lang="en-US" sz="2400" dirty="0"/>
              <a:t> </a:t>
            </a:r>
            <a:r>
              <a:rPr lang="en-US" sz="2400" dirty="0" err="1"/>
              <a:t>mjedis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nxënurit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sigurt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konfidencial</a:t>
            </a:r>
            <a:endParaRPr lang="en-US" sz="2400" dirty="0"/>
          </a:p>
          <a:p>
            <a:r>
              <a:rPr lang="en-US" sz="2400" dirty="0" err="1"/>
              <a:t>Arrini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njihni</a:t>
            </a:r>
            <a:r>
              <a:rPr lang="en-US" sz="2400" dirty="0"/>
              <a:t> </a:t>
            </a:r>
            <a:r>
              <a:rPr lang="en-US" sz="2400" dirty="0" err="1"/>
              <a:t>fëmijën</a:t>
            </a:r>
            <a:r>
              <a:rPr lang="en-US" sz="2400" dirty="0"/>
              <a:t> pas </a:t>
            </a:r>
            <a:r>
              <a:rPr lang="en-US" sz="2400" dirty="0" err="1"/>
              <a:t>sjelljes</a:t>
            </a:r>
            <a:endParaRPr lang="en-US" sz="2400" dirty="0"/>
          </a:p>
          <a:p>
            <a:r>
              <a:rPr lang="en-US" sz="2400" dirty="0" err="1"/>
              <a:t>Jepni</a:t>
            </a:r>
            <a:r>
              <a:rPr lang="en-US" sz="2400" dirty="0"/>
              <a:t> </a:t>
            </a:r>
            <a:r>
              <a:rPr lang="en-US" sz="2400" dirty="0" err="1"/>
              <a:t>sfida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mundësi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mjaftueshme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dalë</a:t>
            </a:r>
            <a:r>
              <a:rPr lang="en-US" sz="2400" dirty="0"/>
              <a:t> me </a:t>
            </a:r>
            <a:r>
              <a:rPr lang="en-US" sz="2400" dirty="0" err="1"/>
              <a:t>sukses</a:t>
            </a:r>
            <a:endParaRPr lang="en-US" sz="2400" dirty="0"/>
          </a:p>
          <a:p>
            <a:r>
              <a:rPr lang="en-US" sz="2400" dirty="0" err="1"/>
              <a:t>Mësojini</a:t>
            </a:r>
            <a:r>
              <a:rPr lang="en-US" sz="2400" dirty="0"/>
              <a:t> </a:t>
            </a:r>
            <a:r>
              <a:rPr lang="en-US" sz="2400" dirty="0" err="1"/>
              <a:t>fëmijës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zgjidhë</a:t>
            </a:r>
            <a:r>
              <a:rPr lang="en-US" sz="2400" dirty="0"/>
              <a:t> </a:t>
            </a:r>
            <a:r>
              <a:rPr lang="en-US" sz="2400" dirty="0" err="1"/>
              <a:t>probleme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jetë</a:t>
            </a:r>
            <a:r>
              <a:rPr lang="en-US" sz="2400" dirty="0"/>
              <a:t> </a:t>
            </a:r>
            <a:r>
              <a:rPr lang="en-US" sz="2400" dirty="0" err="1"/>
              <a:t>mbështetës</a:t>
            </a:r>
            <a:endParaRPr lang="en-US" sz="2400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731E0263-6CA3-4505-A6CD-711E6A5B0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399" y="2575897"/>
            <a:ext cx="5387465" cy="2828437"/>
          </a:xfrm>
        </p:spPr>
        <p:txBody>
          <a:bodyPr/>
          <a:lstStyle/>
          <a:p>
            <a:r>
              <a:rPr lang="en-US" sz="2400" dirty="0" err="1"/>
              <a:t>Besojini</a:t>
            </a:r>
            <a:r>
              <a:rPr lang="en-US" sz="2400" dirty="0"/>
              <a:t> </a:t>
            </a:r>
            <a:r>
              <a:rPr lang="en-US" sz="2400" dirty="0" err="1"/>
              <a:t>aftësive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fëmijës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bëjini</a:t>
            </a:r>
            <a:r>
              <a:rPr lang="en-US" sz="2400" dirty="0"/>
              <a:t> </a:t>
            </a:r>
            <a:r>
              <a:rPr lang="en-US" sz="2400" dirty="0" err="1"/>
              <a:t>pikat</a:t>
            </a:r>
            <a:r>
              <a:rPr lang="en-US" sz="2400" dirty="0"/>
              <a:t> e </a:t>
            </a:r>
            <a:r>
              <a:rPr lang="en-US" sz="2400" dirty="0" err="1"/>
              <a:t>forta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dukshme</a:t>
            </a:r>
            <a:endParaRPr lang="en-US" sz="2400" dirty="0"/>
          </a:p>
          <a:p>
            <a:r>
              <a:rPr lang="fi-FI" sz="2400" dirty="0"/>
              <a:t>Jepni opinione vlerësuese pozitive</a:t>
            </a:r>
          </a:p>
          <a:p>
            <a:r>
              <a:rPr lang="en-US" sz="2400" dirty="0" err="1"/>
              <a:t>Tregoni</a:t>
            </a:r>
            <a:r>
              <a:rPr lang="en-US" sz="2400" dirty="0"/>
              <a:t> se </a:t>
            </a:r>
            <a:r>
              <a:rPr lang="en-US" sz="2400" dirty="0" err="1"/>
              <a:t>krenoheni</a:t>
            </a:r>
            <a:r>
              <a:rPr lang="en-US" sz="2400" dirty="0"/>
              <a:t> me </a:t>
            </a:r>
            <a:r>
              <a:rPr lang="en-US" sz="2400" dirty="0" err="1"/>
              <a:t>fëmijën</a:t>
            </a:r>
            <a:endParaRPr lang="en-US" sz="2400" dirty="0"/>
          </a:p>
          <a:p>
            <a:r>
              <a:rPr lang="en-US" sz="2400" dirty="0" err="1"/>
              <a:t>Bashkëpunimi</a:t>
            </a:r>
            <a:r>
              <a:rPr lang="en-US" sz="2400" dirty="0"/>
              <a:t> me </a:t>
            </a:r>
            <a:r>
              <a:rPr lang="en-US" sz="2400" dirty="0" err="1"/>
              <a:t>prindërit</a:t>
            </a:r>
            <a:r>
              <a:rPr lang="en-US" sz="2400" dirty="0"/>
              <a:t> </a:t>
            </a:r>
            <a:r>
              <a:rPr lang="en-US" sz="2400" dirty="0" err="1"/>
              <a:t>është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rëndësishëm</a:t>
            </a:r>
            <a:endParaRPr lang="fi-FI" sz="24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4AA38D7-DF45-A85D-D8D7-AF8795CA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09CED5-B88A-03DD-BB20-6F18DA3A3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A9641DB-9A02-AED1-DEFC-EC800B4F9D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C05A7AC2-42C1-6290-716B-16DA7ABB026F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149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81C0CADF-4F3F-ED5E-C5C4-7624139C31E3}"/>
              </a:ext>
            </a:extLst>
          </p:cNvPr>
          <p:cNvSpPr/>
          <p:nvPr/>
        </p:nvSpPr>
        <p:spPr>
          <a:xfrm>
            <a:off x="1167442" y="283234"/>
            <a:ext cx="10380451" cy="632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3600" i="1" dirty="0">
                <a:latin typeface="Bahnschrift"/>
                <a:cs typeface="Calibri"/>
              </a:rPr>
              <a:t>Mbështetja pedagogjike</a:t>
            </a:r>
            <a:endParaRPr lang="fi-FI" sz="2800" i="1" dirty="0">
              <a:latin typeface="Bahnschrift"/>
              <a:cs typeface="Calibri"/>
            </a:endParaRP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DC140E5D-755F-9CAA-0294-F7942A80440D}"/>
              </a:ext>
            </a:extLst>
          </p:cNvPr>
          <p:cNvSpPr/>
          <p:nvPr/>
        </p:nvSpPr>
        <p:spPr>
          <a:xfrm>
            <a:off x="138545" y="2094781"/>
            <a:ext cx="3925364" cy="19121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Bahnschrift"/>
                <a:cs typeface="Calibri"/>
              </a:rPr>
              <a:t>Mendimi i ndërgjegjshëm i mësuesit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Nxënësi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punon</a:t>
            </a:r>
            <a:r>
              <a:rPr lang="en-US" dirty="0">
                <a:solidFill>
                  <a:schemeClr val="tx1"/>
                </a:solidFill>
              </a:rPr>
              <a:t> me </a:t>
            </a:r>
            <a:r>
              <a:rPr lang="en-US" dirty="0" err="1">
                <a:solidFill>
                  <a:schemeClr val="tx1"/>
                </a:solidFill>
              </a:rPr>
              <a:t>saktësi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vetëm</a:t>
            </a:r>
            <a:r>
              <a:rPr lang="en-US" dirty="0">
                <a:solidFill>
                  <a:schemeClr val="tx1"/>
                </a:solidFill>
              </a:rPr>
              <a:t> po ta </a:t>
            </a:r>
            <a:r>
              <a:rPr lang="en-US" dirty="0" err="1">
                <a:solidFill>
                  <a:schemeClr val="tx1"/>
                </a:solidFill>
              </a:rPr>
              <a:t>dijë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si</a:t>
            </a:r>
            <a:endParaRPr lang="fi-FI" dirty="0">
              <a:solidFill>
                <a:schemeClr val="tx1"/>
              </a:solidFill>
            </a:endParaRPr>
          </a:p>
          <a:p>
            <a:pPr algn="ctr"/>
            <a:r>
              <a:rPr lang="fi-FI" sz="2000" b="1" dirty="0">
                <a:solidFill>
                  <a:schemeClr val="tx1"/>
                </a:solidFill>
                <a:latin typeface="Bahnschrift"/>
                <a:cs typeface="Calibri"/>
              </a:rPr>
              <a:t>”Dua të bëj gjënë e duhur "</a:t>
            </a:r>
          </a:p>
          <a:p>
            <a:pPr algn="ctr"/>
            <a:endParaRPr lang="fi-FI" dirty="0">
              <a:cs typeface="Calibri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68B9CB25-9268-BD2C-70EF-FB2C7B3FBE12}"/>
              </a:ext>
            </a:extLst>
          </p:cNvPr>
          <p:cNvSpPr/>
          <p:nvPr/>
        </p:nvSpPr>
        <p:spPr>
          <a:xfrm>
            <a:off x="8072582" y="2094781"/>
            <a:ext cx="3892253" cy="19696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Mësuesi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i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kushton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vëmendje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sjelljes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së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mirë</a:t>
            </a:r>
            <a:endParaRPr lang="en-US" sz="2400" b="1" dirty="0">
              <a:solidFill>
                <a:schemeClr val="tx1"/>
              </a:solidFill>
              <a:latin typeface="Bahnschrift"/>
              <a:cs typeface="Calibri"/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Mësuesi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vlerëson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nxënësin</a:t>
            </a:r>
            <a:endParaRPr lang="fi-FI" sz="2000" dirty="0">
              <a:solidFill>
                <a:schemeClr val="tx1"/>
              </a:solidFill>
              <a:latin typeface="Bahnschrift"/>
              <a:cs typeface="Calibri"/>
            </a:endParaRPr>
          </a:p>
          <a:p>
            <a:pPr algn="ctr"/>
            <a:r>
              <a:rPr lang="fi-FI" sz="2000" b="1" dirty="0">
                <a:solidFill>
                  <a:schemeClr val="tx1"/>
                </a:solidFill>
                <a:latin typeface="Bahnschrift"/>
                <a:cs typeface="Calibri"/>
              </a:rPr>
              <a:t>”Më pëlqejnë"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EDECABC1-D3CB-B51E-880C-D18F35509864}"/>
              </a:ext>
            </a:extLst>
          </p:cNvPr>
          <p:cNvSpPr/>
          <p:nvPr/>
        </p:nvSpPr>
        <p:spPr>
          <a:xfrm>
            <a:off x="4137891" y="2087591"/>
            <a:ext cx="3860709" cy="19840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Mësuesi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arrin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rregullojë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veten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në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të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gjitha</a:t>
            </a:r>
            <a:r>
              <a:rPr lang="en-US" sz="2400" b="1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Bahnschrift"/>
                <a:cs typeface="Calibri"/>
              </a:rPr>
              <a:t>situatat</a:t>
            </a:r>
            <a:endParaRPr lang="fi-FI" sz="2400" b="1" dirty="0">
              <a:solidFill>
                <a:schemeClr val="tx1"/>
              </a:solidFill>
              <a:latin typeface="Bahnschrift"/>
              <a:cs typeface="Calibri"/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Një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rritur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është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gjithmonë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shembull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për</a:t>
            </a:r>
            <a:r>
              <a:rPr lang="en-US" sz="2000" dirty="0">
                <a:solidFill>
                  <a:schemeClr val="tx1"/>
                </a:solidFill>
                <a:latin typeface="Bahnschrift"/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ahnschrift"/>
                <a:cs typeface="Calibri"/>
              </a:rPr>
              <a:t>fëmijën</a:t>
            </a:r>
            <a:endParaRPr lang="fi-FI" sz="2000" dirty="0">
              <a:solidFill>
                <a:schemeClr val="tx1"/>
              </a:solidFill>
              <a:latin typeface="Bahnschrift"/>
              <a:cs typeface="Calibri"/>
            </a:endParaRPr>
          </a:p>
          <a:p>
            <a:pPr algn="ctr"/>
            <a:r>
              <a:rPr lang="fi-FI" sz="2000" b="1" dirty="0">
                <a:solidFill>
                  <a:schemeClr val="tx1"/>
                </a:solidFill>
                <a:latin typeface="Bahnschrift"/>
                <a:cs typeface="Calibri"/>
              </a:rPr>
              <a:t>”Unë veproj si ti "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72E83365-DD8D-0E0A-AB96-3A1B4496E603}"/>
              </a:ext>
            </a:extLst>
          </p:cNvPr>
          <p:cNvSpPr/>
          <p:nvPr/>
        </p:nvSpPr>
        <p:spPr>
          <a:xfrm>
            <a:off x="1662382" y="1189006"/>
            <a:ext cx="8599218" cy="743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 err="1">
                <a:latin typeface="Bahnschrift"/>
                <a:cs typeface="Calibri"/>
              </a:rPr>
              <a:t>Të</a:t>
            </a:r>
            <a:r>
              <a:rPr lang="en-US" sz="2800" dirty="0">
                <a:latin typeface="Bahnschrift"/>
                <a:cs typeface="Calibri"/>
              </a:rPr>
              <a:t> </a:t>
            </a:r>
            <a:r>
              <a:rPr lang="en-US" sz="2800" dirty="0" err="1">
                <a:latin typeface="Bahnschrift"/>
                <a:cs typeface="Calibri"/>
              </a:rPr>
              <a:t>menduarit</a:t>
            </a:r>
            <a:r>
              <a:rPr lang="en-US" sz="2800" dirty="0">
                <a:latin typeface="Bahnschrift"/>
                <a:cs typeface="Calibri"/>
              </a:rPr>
              <a:t> e </a:t>
            </a:r>
            <a:r>
              <a:rPr lang="en-US" sz="2800" dirty="0" err="1">
                <a:latin typeface="Bahnschrift"/>
                <a:cs typeface="Calibri"/>
              </a:rPr>
              <a:t>mësuesit</a:t>
            </a:r>
            <a:r>
              <a:rPr lang="en-US" sz="2800" dirty="0">
                <a:latin typeface="Bahnschrift"/>
                <a:cs typeface="Calibri"/>
              </a:rPr>
              <a:t> </a:t>
            </a:r>
            <a:r>
              <a:rPr lang="en-US" sz="2800" dirty="0" err="1">
                <a:latin typeface="Bahnschrift"/>
                <a:cs typeface="Calibri"/>
              </a:rPr>
              <a:t>në</a:t>
            </a:r>
            <a:r>
              <a:rPr lang="en-US" sz="2800" dirty="0">
                <a:latin typeface="Bahnschrift"/>
                <a:cs typeface="Calibri"/>
              </a:rPr>
              <a:t> </a:t>
            </a:r>
            <a:r>
              <a:rPr lang="en-US" sz="2800" dirty="0" err="1">
                <a:latin typeface="Bahnschrift"/>
                <a:cs typeface="Calibri"/>
              </a:rPr>
              <a:t>një</a:t>
            </a:r>
            <a:r>
              <a:rPr lang="en-US" sz="2800" dirty="0">
                <a:latin typeface="Bahnschrift"/>
                <a:cs typeface="Calibri"/>
              </a:rPr>
              <a:t> </a:t>
            </a:r>
            <a:r>
              <a:rPr lang="en-US" sz="2800" dirty="0" err="1">
                <a:latin typeface="Bahnschrift"/>
                <a:cs typeface="Calibri"/>
              </a:rPr>
              <a:t>situatë</a:t>
            </a:r>
            <a:r>
              <a:rPr lang="en-US" sz="2800" dirty="0">
                <a:latin typeface="Bahnschrift"/>
                <a:cs typeface="Calibri"/>
              </a:rPr>
              <a:t> </a:t>
            </a:r>
            <a:r>
              <a:rPr lang="en-US" sz="2800" dirty="0" err="1">
                <a:latin typeface="Bahnschrift"/>
                <a:cs typeface="Calibri"/>
              </a:rPr>
              <a:t>ndërveprimi</a:t>
            </a:r>
            <a:endParaRPr lang="fi-FI" sz="2800" dirty="0">
              <a:latin typeface="Bahnschrift"/>
              <a:cs typeface="Calibri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58858C5D-E401-FE58-5BD4-49BD1974C162}"/>
              </a:ext>
            </a:extLst>
          </p:cNvPr>
          <p:cNvSpPr/>
          <p:nvPr/>
        </p:nvSpPr>
        <p:spPr>
          <a:xfrm>
            <a:off x="951782" y="5300932"/>
            <a:ext cx="10624864" cy="1107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5400" dirty="0">
                <a:latin typeface="Bahnschrift"/>
                <a:cs typeface="Calibri"/>
              </a:rPr>
              <a:t>Veprimi i orientuar për zgjidhjen</a:t>
            </a:r>
          </a:p>
        </p:txBody>
      </p:sp>
      <p:sp>
        <p:nvSpPr>
          <p:cNvPr id="16" name="Nuoli: Alas 15">
            <a:extLst>
              <a:ext uri="{FF2B5EF4-FFF2-40B4-BE49-F238E27FC236}">
                <a16:creationId xmlns:a16="http://schemas.microsoft.com/office/drawing/2014/main" id="{AB5BA182-78FB-27C3-C14C-9C11D5B1F9AB}"/>
              </a:ext>
            </a:extLst>
          </p:cNvPr>
          <p:cNvSpPr/>
          <p:nvPr/>
        </p:nvSpPr>
        <p:spPr>
          <a:xfrm>
            <a:off x="1697729" y="4089086"/>
            <a:ext cx="488830" cy="9776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Nuoli: Alas 16">
            <a:extLst>
              <a:ext uri="{FF2B5EF4-FFF2-40B4-BE49-F238E27FC236}">
                <a16:creationId xmlns:a16="http://schemas.microsoft.com/office/drawing/2014/main" id="{C88C4B53-E351-EF99-594D-AA94080ABF32}"/>
              </a:ext>
            </a:extLst>
          </p:cNvPr>
          <p:cNvSpPr/>
          <p:nvPr/>
        </p:nvSpPr>
        <p:spPr>
          <a:xfrm>
            <a:off x="5708890" y="4263366"/>
            <a:ext cx="488830" cy="9776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Nuoli: Alas 17">
            <a:extLst>
              <a:ext uri="{FF2B5EF4-FFF2-40B4-BE49-F238E27FC236}">
                <a16:creationId xmlns:a16="http://schemas.microsoft.com/office/drawing/2014/main" id="{B56F6C2E-53A2-7E7B-8586-014C67098807}"/>
              </a:ext>
            </a:extLst>
          </p:cNvPr>
          <p:cNvSpPr/>
          <p:nvPr/>
        </p:nvSpPr>
        <p:spPr>
          <a:xfrm>
            <a:off x="9864068" y="4160973"/>
            <a:ext cx="488830" cy="9776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F3B67534-8BB3-9F1F-5741-7F559AE784E5}"/>
              </a:ext>
            </a:extLst>
          </p:cNvPr>
          <p:cNvCxnSpPr/>
          <p:nvPr/>
        </p:nvCxnSpPr>
        <p:spPr>
          <a:xfrm>
            <a:off x="5708890" y="1932479"/>
            <a:ext cx="244415" cy="14612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CA7FDC76-A812-DA94-B323-FB3FB5C3DF0E}"/>
              </a:ext>
            </a:extLst>
          </p:cNvPr>
          <p:cNvCxnSpPr>
            <a:cxnSpLocks/>
          </p:cNvCxnSpPr>
          <p:nvPr/>
        </p:nvCxnSpPr>
        <p:spPr>
          <a:xfrm>
            <a:off x="8876145" y="1932479"/>
            <a:ext cx="360219" cy="15511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ACD5130E-CBDD-EB0F-9070-B59F6F4F0463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101227" y="1932479"/>
            <a:ext cx="789756" cy="16230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atunnisteen paikkamerkki 3">
            <a:extLst>
              <a:ext uri="{FF2B5EF4-FFF2-40B4-BE49-F238E27FC236}">
                <a16:creationId xmlns:a16="http://schemas.microsoft.com/office/drawing/2014/main" id="{6F79ADD2-1B3D-A0A5-E1F3-83007D89E10A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50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415812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situatë</a:t>
            </a:r>
            <a:r>
              <a:rPr lang="en-US" dirty="0"/>
              <a:t> me </a:t>
            </a:r>
            <a:r>
              <a:rPr lang="en-US" dirty="0" err="1"/>
              <a:t>përgjegjësi</a:t>
            </a:r>
            <a:r>
              <a:rPr lang="en-US" dirty="0"/>
              <a:t>, </a:t>
            </a:r>
            <a:r>
              <a:rPr lang="en-US" dirty="0" err="1"/>
              <a:t>mendoni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211386"/>
            <a:ext cx="10515600" cy="2384057"/>
          </a:xfrm>
        </p:spPr>
        <p:txBody>
          <a:bodyPr/>
          <a:lstStyle/>
          <a:p>
            <a:r>
              <a:rPr lang="en-US" dirty="0"/>
              <a:t>A e </a:t>
            </a:r>
            <a:r>
              <a:rPr lang="en-US" dirty="0" err="1"/>
              <a:t>ndjen</a:t>
            </a:r>
            <a:r>
              <a:rPr lang="en-US" dirty="0"/>
              <a:t> </a:t>
            </a:r>
            <a:r>
              <a:rPr lang="en-US" dirty="0" err="1"/>
              <a:t>nxënësi</a:t>
            </a:r>
            <a:r>
              <a:rPr lang="en-US" dirty="0"/>
              <a:t> se e </a:t>
            </a:r>
            <a:r>
              <a:rPr lang="en-US" dirty="0" err="1"/>
              <a:t>shohin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e </a:t>
            </a:r>
            <a:r>
              <a:rPr lang="en-US" dirty="0" err="1"/>
              <a:t>dëgjojnë</a:t>
            </a:r>
            <a:r>
              <a:rPr lang="en-US" dirty="0"/>
              <a:t>?</a:t>
            </a:r>
          </a:p>
          <a:p>
            <a:r>
              <a:rPr lang="en-US" dirty="0"/>
              <a:t>A e </a:t>
            </a:r>
            <a:r>
              <a:rPr lang="en-US" dirty="0" err="1"/>
              <a:t>ndjen</a:t>
            </a:r>
            <a:r>
              <a:rPr lang="en-US" dirty="0"/>
              <a:t> </a:t>
            </a:r>
            <a:r>
              <a:rPr lang="en-US" dirty="0" err="1"/>
              <a:t>nxënësi</a:t>
            </a:r>
            <a:r>
              <a:rPr lang="en-US" dirty="0"/>
              <a:t> se e </a:t>
            </a:r>
            <a:r>
              <a:rPr lang="en-US" dirty="0" err="1"/>
              <a:t>kuptojnë</a:t>
            </a:r>
            <a:r>
              <a:rPr lang="en-US" dirty="0"/>
              <a:t>?</a:t>
            </a:r>
          </a:p>
          <a:p>
            <a:r>
              <a:rPr lang="en-US" dirty="0"/>
              <a:t>A e </a:t>
            </a:r>
            <a:r>
              <a:rPr lang="en-US" dirty="0" err="1"/>
              <a:t>ndjen</a:t>
            </a:r>
            <a:r>
              <a:rPr lang="en-US" dirty="0"/>
              <a:t> </a:t>
            </a:r>
            <a:r>
              <a:rPr lang="en-US" dirty="0" err="1"/>
              <a:t>nxënësi</a:t>
            </a:r>
            <a:r>
              <a:rPr lang="en-US" dirty="0"/>
              <a:t> se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rëndësishëm</a:t>
            </a:r>
            <a:r>
              <a:rPr lang="en-US" dirty="0"/>
              <a:t> – apo e </a:t>
            </a:r>
            <a:r>
              <a:rPr lang="en-US" dirty="0" err="1"/>
              <a:t>shqetëson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 err="1">
                <a:cs typeface="Times New Roman" panose="02020603050405020304" pitchFamily="18" charset="0"/>
              </a:rPr>
              <a:t>çka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4253D655-3AAA-60DD-8F63-EFFDB390E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9AF5C6-FCE3-98A4-75F2-66323BDAA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D7827FB-FBE5-1108-6DAD-205C1E9E1C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1CE98711-0FF0-FF85-7FCA-F10B59A976E6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7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65" y="1507062"/>
            <a:ext cx="7615940" cy="858795"/>
          </a:xfrm>
        </p:spPr>
        <p:txBody>
          <a:bodyPr/>
          <a:lstStyle/>
          <a:p>
            <a:pPr algn="ctr"/>
            <a:r>
              <a:rPr lang="fi-FI" dirty="0"/>
              <a:t>Ve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dirty="0"/>
              <a:t>imi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2406265" y="2591345"/>
            <a:ext cx="7615940" cy="3047218"/>
          </a:xfrm>
        </p:spPr>
        <p:txBody>
          <a:bodyPr>
            <a:normAutofit/>
          </a:bodyPr>
          <a:lstStyle/>
          <a:p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Organizimi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shërbimeve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400" dirty="0" err="1"/>
              <a:t>mas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Bazuar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kriteret</a:t>
            </a:r>
            <a:r>
              <a:rPr lang="en-US" sz="2400" dirty="0"/>
              <a:t> e </a:t>
            </a:r>
            <a:r>
              <a:rPr lang="en-US" sz="2400" dirty="0" err="1"/>
              <a:t>diferencimit</a:t>
            </a:r>
            <a:r>
              <a:rPr lang="en-US" sz="2400" dirty="0"/>
              <a:t> (p.sh.: </a:t>
            </a:r>
            <a:r>
              <a:rPr lang="en-US" sz="2400" dirty="0" err="1"/>
              <a:t>diagnozat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Organizimi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arsimit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specializuar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njësi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400" dirty="0" err="1"/>
              <a:t>anta</a:t>
            </a:r>
            <a:r>
              <a:rPr lang="en-US" sz="2400" dirty="0"/>
              <a:t> (</a:t>
            </a:r>
            <a:r>
              <a:rPr lang="en-US" sz="2400" dirty="0" err="1" smtClean="0"/>
              <a:t>shkolla</a:t>
            </a:r>
            <a:r>
              <a:rPr lang="en-US" sz="2400" dirty="0" smtClean="0"/>
              <a:t> </a:t>
            </a:r>
            <a:r>
              <a:rPr lang="en-US" sz="2400" dirty="0" err="1" smtClean="0"/>
              <a:t>të</a:t>
            </a:r>
            <a:r>
              <a:rPr lang="en-US" sz="2400" dirty="0" smtClean="0"/>
              <a:t> </a:t>
            </a:r>
            <a:r>
              <a:rPr lang="en-US" sz="2400" dirty="0" err="1"/>
              <a:t>specializuara</a:t>
            </a:r>
            <a:r>
              <a:rPr lang="en-US" sz="2400" dirty="0"/>
              <a:t>/</a:t>
            </a:r>
            <a:r>
              <a:rPr lang="en-US" sz="2400" dirty="0" err="1"/>
              <a:t>klasa</a:t>
            </a:r>
            <a:r>
              <a:rPr lang="en-US" sz="2400" dirty="0"/>
              <a:t>/</a:t>
            </a:r>
            <a:r>
              <a:rPr lang="en-US" sz="2400" dirty="0" err="1"/>
              <a:t>klasa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vogla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Forma </a:t>
            </a:r>
            <a:r>
              <a:rPr lang="en-US" sz="2400" dirty="0" err="1"/>
              <a:t>më</a:t>
            </a:r>
            <a:r>
              <a:rPr lang="en-US" sz="2400" dirty="0"/>
              <a:t> </a:t>
            </a:r>
            <a:r>
              <a:rPr lang="en-US" sz="2400" dirty="0" err="1"/>
              <a:t>tradicionale</a:t>
            </a:r>
            <a:r>
              <a:rPr lang="en-US" sz="2400" dirty="0"/>
              <a:t> e </a:t>
            </a:r>
            <a:r>
              <a:rPr lang="en-US" sz="2400" dirty="0" err="1"/>
              <a:t>organizimit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mbështetjes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mësimdhënies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specializuar</a:t>
            </a:r>
            <a:endParaRPr lang="fi-FI" sz="2400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76DD69B-0F69-D70B-8778-F80611592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2E9CA3-3B39-2A86-2028-F6E0E404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832515" y="322162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F008386-3DEB-D1D6-B7D9-BBA58E3D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954768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49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91657"/>
            <a:ext cx="10515600" cy="645616"/>
          </a:xfrm>
        </p:spPr>
        <p:txBody>
          <a:bodyPr/>
          <a:lstStyle/>
          <a:p>
            <a:r>
              <a:rPr lang="en-US" sz="3200" dirty="0" err="1"/>
              <a:t>Merrni</a:t>
            </a:r>
            <a:r>
              <a:rPr lang="en-US" sz="3200" dirty="0"/>
              <a:t> </a:t>
            </a:r>
            <a:r>
              <a:rPr lang="en-US" sz="3200" dirty="0" err="1"/>
              <a:t>në</a:t>
            </a:r>
            <a:r>
              <a:rPr lang="en-US" sz="3200" dirty="0"/>
              <a:t> </a:t>
            </a:r>
            <a:r>
              <a:rPr lang="en-US" sz="3200" dirty="0" err="1"/>
              <a:t>konsideratë</a:t>
            </a:r>
            <a:r>
              <a:rPr lang="en-US" sz="3200" dirty="0"/>
              <a:t> </a:t>
            </a:r>
            <a:r>
              <a:rPr lang="en-US" sz="3200" dirty="0" err="1"/>
              <a:t>ndjenjën</a:t>
            </a:r>
            <a:r>
              <a:rPr lang="en-US" sz="3200" dirty="0"/>
              <a:t> e </a:t>
            </a:r>
            <a:r>
              <a:rPr lang="en-US" sz="3200" dirty="0" err="1"/>
              <a:t>sigurisë</a:t>
            </a:r>
            <a:r>
              <a:rPr lang="en-US" sz="3200" dirty="0"/>
              <a:t> </a:t>
            </a:r>
            <a:r>
              <a:rPr lang="en-US" sz="3200" dirty="0" err="1"/>
              <a:t>të</a:t>
            </a:r>
            <a:r>
              <a:rPr lang="en-US" sz="3200" dirty="0"/>
              <a:t> </a:t>
            </a:r>
            <a:r>
              <a:rPr lang="en-US" sz="3200" dirty="0" err="1">
                <a:latin typeface="+mn-lt"/>
                <a:cs typeface="Times New Roman" panose="02020603050405020304" pitchFamily="18" charset="0"/>
              </a:rPr>
              <a:t>ç</a:t>
            </a:r>
            <a:r>
              <a:rPr lang="en-US" sz="3200" dirty="0" err="1"/>
              <a:t>do</a:t>
            </a:r>
            <a:r>
              <a:rPr lang="en-US" sz="3200" dirty="0"/>
              <a:t> </a:t>
            </a:r>
            <a:r>
              <a:rPr lang="en-US" sz="3200" dirty="0" err="1"/>
              <a:t>nxënësi</a:t>
            </a:r>
            <a:endParaRPr lang="en-GB" sz="3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387231"/>
            <a:ext cx="10515600" cy="435133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është</a:t>
            </a:r>
            <a:r>
              <a:rPr lang="en-US" dirty="0"/>
              <a:t> e </a:t>
            </a:r>
            <a:r>
              <a:rPr lang="en-US" dirty="0" err="1"/>
              <a:t>pranueshme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jesh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ndrojtur</a:t>
            </a:r>
            <a:r>
              <a:rPr lang="en-US" dirty="0"/>
              <a:t>?</a:t>
            </a:r>
          </a:p>
          <a:p>
            <a:r>
              <a:rPr lang="en-US" dirty="0"/>
              <a:t>A </a:t>
            </a:r>
            <a:r>
              <a:rPr lang="en-US" dirty="0" err="1"/>
              <a:t>ekziston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presion</a:t>
            </a:r>
            <a:r>
              <a:rPr lang="en-US" dirty="0"/>
              <a:t> </a:t>
            </a:r>
            <a:r>
              <a:rPr lang="en-US" dirty="0" err="1"/>
              <a:t>shoqëror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dukshëm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grup</a:t>
            </a:r>
            <a:r>
              <a:rPr lang="en-US" dirty="0"/>
              <a:t>?</a:t>
            </a:r>
          </a:p>
          <a:p>
            <a:r>
              <a:rPr lang="en-US" dirty="0"/>
              <a:t>A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qetësi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punuar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klasë</a:t>
            </a:r>
            <a:r>
              <a:rPr lang="en-US" dirty="0"/>
              <a:t>? A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zhurma</a:t>
            </a:r>
            <a:r>
              <a:rPr lang="en-US" dirty="0"/>
              <a:t> </a:t>
            </a:r>
            <a:r>
              <a:rPr lang="en-US" dirty="0" err="1"/>
              <a:t>nën</a:t>
            </a:r>
            <a:r>
              <a:rPr lang="en-US" dirty="0"/>
              <a:t> </a:t>
            </a:r>
            <a:r>
              <a:rPr lang="en-US" dirty="0" err="1"/>
              <a:t>kontrolI</a:t>
            </a:r>
            <a:r>
              <a:rPr lang="en-US" dirty="0"/>
              <a:t>?</a:t>
            </a:r>
          </a:p>
          <a:p>
            <a:r>
              <a:rPr lang="en-US" dirty="0"/>
              <a:t>A ka </a:t>
            </a:r>
            <a:r>
              <a:rPr lang="en-US" dirty="0" err="1"/>
              <a:t>shokë</a:t>
            </a:r>
            <a:r>
              <a:rPr lang="en-US" dirty="0"/>
              <a:t> </a:t>
            </a:r>
            <a:r>
              <a:rPr lang="en-US" dirty="0" err="1"/>
              <a:t>nxënësi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7453413-0624-A447-B218-7CC65F15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C1599C-FF13-4E7F-C533-3C385BD5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E7C7C33-242E-07BE-6E7A-4080D63BA5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DB0C508D-8BFB-ED72-6740-0BE442A9C5A1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205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98582"/>
            <a:ext cx="10515600" cy="645616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Disa</a:t>
            </a:r>
            <a:r>
              <a:rPr lang="en-GB" dirty="0"/>
              <a:t> </a:t>
            </a:r>
            <a:r>
              <a:rPr lang="en-GB" dirty="0" err="1"/>
              <a:t>metoda</a:t>
            </a:r>
            <a:r>
              <a:rPr lang="en-GB" dirty="0"/>
              <a:t> </a:t>
            </a:r>
            <a:r>
              <a:rPr lang="en-GB" dirty="0" err="1"/>
              <a:t>që</a:t>
            </a:r>
            <a:r>
              <a:rPr lang="en-GB" dirty="0"/>
              <a:t> </a:t>
            </a:r>
            <a:r>
              <a:rPr lang="en-GB" dirty="0" err="1"/>
              <a:t>duhet</a:t>
            </a:r>
            <a:r>
              <a:rPr lang="en-GB" dirty="0"/>
              <a:t> </a:t>
            </a:r>
            <a:r>
              <a:rPr lang="en-GB" dirty="0" err="1"/>
              <a:t>të</a:t>
            </a:r>
            <a:r>
              <a:rPr lang="en-GB" dirty="0"/>
              <a:t> </a:t>
            </a:r>
            <a:r>
              <a:rPr lang="en-GB" dirty="0" err="1"/>
              <a:t>provohen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094156"/>
            <a:ext cx="11418185" cy="4351338"/>
          </a:xfrm>
        </p:spPr>
        <p:txBody>
          <a:bodyPr/>
          <a:lstStyle/>
          <a:p>
            <a:r>
              <a:rPr lang="en-US" dirty="0" err="1"/>
              <a:t>Mësoni</a:t>
            </a:r>
            <a:r>
              <a:rPr lang="en-US" dirty="0"/>
              <a:t> ta </a:t>
            </a:r>
            <a:r>
              <a:rPr lang="en-US" dirty="0" err="1"/>
              <a:t>njihni</a:t>
            </a:r>
            <a:r>
              <a:rPr lang="en-US" dirty="0"/>
              <a:t> </a:t>
            </a:r>
            <a:r>
              <a:rPr lang="en-US" dirty="0" err="1"/>
              <a:t>nxënësin</a:t>
            </a:r>
            <a:r>
              <a:rPr lang="en-US" dirty="0"/>
              <a:t>. </a:t>
            </a:r>
            <a:r>
              <a:rPr lang="en-US" dirty="0" err="1"/>
              <a:t>Njohuritë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nxënësin</a:t>
            </a:r>
            <a:r>
              <a:rPr lang="en-US" dirty="0"/>
              <a:t> </a:t>
            </a:r>
            <a:r>
              <a:rPr lang="en-US" dirty="0" err="1"/>
              <a:t>janë</a:t>
            </a:r>
            <a:r>
              <a:rPr lang="en-US" dirty="0"/>
              <a:t> </a:t>
            </a:r>
            <a:r>
              <a:rPr lang="en-US" dirty="0" err="1"/>
              <a:t>mjeti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rëndësishëm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mësuesit</a:t>
            </a:r>
            <a:endParaRPr lang="en-US" dirty="0"/>
          </a:p>
          <a:p>
            <a:r>
              <a:rPr lang="en-US" dirty="0" err="1"/>
              <a:t>Qëndroni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qetë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</a:t>
            </a:r>
            <a:r>
              <a:rPr lang="en-US" dirty="0" err="1"/>
              <a:t>sikur</a:t>
            </a:r>
            <a:r>
              <a:rPr lang="en-US" dirty="0"/>
              <a:t> </a:t>
            </a:r>
            <a:r>
              <a:rPr lang="en-US" dirty="0" err="1"/>
              <a:t>nxënësi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mundë</a:t>
            </a:r>
            <a:r>
              <a:rPr lang="en-US" dirty="0"/>
              <a:t> - </a:t>
            </a:r>
            <a:r>
              <a:rPr lang="en-US" dirty="0" err="1"/>
              <a:t>mbani</a:t>
            </a:r>
            <a:r>
              <a:rPr lang="en-US" dirty="0"/>
              <a:t> </a:t>
            </a:r>
            <a:r>
              <a:rPr lang="en-US" dirty="0" err="1"/>
              <a:t>parasysh</a:t>
            </a:r>
            <a:r>
              <a:rPr lang="en-US" dirty="0"/>
              <a:t> </a:t>
            </a:r>
            <a:r>
              <a:rPr lang="en-US" dirty="0" err="1"/>
              <a:t>gjithashtu</a:t>
            </a:r>
            <a:r>
              <a:rPr lang="en-US" dirty="0"/>
              <a:t> </a:t>
            </a:r>
            <a:r>
              <a:rPr lang="en-US" dirty="0" err="1"/>
              <a:t>gjuhën</a:t>
            </a:r>
            <a:r>
              <a:rPr lang="en-US" dirty="0"/>
              <a:t> e </a:t>
            </a:r>
            <a:r>
              <a:rPr lang="en-US" dirty="0" err="1"/>
              <a:t>shenjave</a:t>
            </a:r>
            <a:endParaRPr lang="en-US" dirty="0"/>
          </a:p>
          <a:p>
            <a:r>
              <a:rPr lang="en-US" dirty="0" err="1"/>
              <a:t>Përfshini</a:t>
            </a:r>
            <a:r>
              <a:rPr lang="en-US" dirty="0"/>
              <a:t> </a:t>
            </a:r>
            <a:r>
              <a:rPr lang="en-US" b="1" dirty="0" err="1">
                <a:cs typeface="Times New Roman" panose="02020603050405020304" pitchFamily="18" charset="0"/>
              </a:rPr>
              <a:t>çdo</a:t>
            </a:r>
            <a:r>
              <a:rPr lang="en-US" dirty="0"/>
              <a:t> </a:t>
            </a:r>
            <a:r>
              <a:rPr lang="en-US" dirty="0" err="1"/>
              <a:t>nxënës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gjitha</a:t>
            </a:r>
            <a:r>
              <a:rPr lang="en-US" dirty="0"/>
              <a:t> </a:t>
            </a:r>
            <a:r>
              <a:rPr lang="en-US" dirty="0" err="1"/>
              <a:t>veprimtaritë</a:t>
            </a:r>
            <a:r>
              <a:rPr lang="en-US" dirty="0"/>
              <a:t> e </a:t>
            </a:r>
            <a:r>
              <a:rPr lang="en-US" dirty="0" err="1"/>
              <a:t>grupit</a:t>
            </a:r>
            <a:endParaRPr lang="en-US" dirty="0"/>
          </a:p>
          <a:p>
            <a:r>
              <a:rPr lang="en-US" dirty="0" err="1"/>
              <a:t>Krijoni</a:t>
            </a:r>
            <a:r>
              <a:rPr lang="en-US" dirty="0"/>
              <a:t> </a:t>
            </a:r>
            <a:r>
              <a:rPr lang="en-US" dirty="0" err="1"/>
              <a:t>rregulla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qarta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grupin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bashku</a:t>
            </a:r>
            <a:endParaRPr lang="en-US" dirty="0"/>
          </a:p>
          <a:p>
            <a:r>
              <a:rPr lang="en-US" dirty="0" err="1"/>
              <a:t>Krijoni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strukturë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qartë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ditën</a:t>
            </a:r>
            <a:r>
              <a:rPr lang="en-US" dirty="0"/>
              <a:t> – </a:t>
            </a:r>
            <a:r>
              <a:rPr lang="en-US" dirty="0" err="1">
                <a:cs typeface="Times New Roman" panose="02020603050405020304" pitchFamily="18" charset="0"/>
              </a:rPr>
              <a:t>çfarë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/>
              <a:t>ndodh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pas</a:t>
            </a:r>
          </a:p>
          <a:p>
            <a:r>
              <a:rPr lang="az-Cyrl-AZ" dirty="0"/>
              <a:t>Ҫ</a:t>
            </a:r>
            <a:r>
              <a:rPr lang="en-CA" dirty="0"/>
              <a:t>do </a:t>
            </a:r>
            <a:r>
              <a:rPr lang="en-US" dirty="0" err="1"/>
              <a:t>nxënës</a:t>
            </a:r>
            <a:r>
              <a:rPr lang="en-US" dirty="0"/>
              <a:t> ka </a:t>
            </a:r>
            <a:r>
              <a:rPr lang="en-US" dirty="0" err="1"/>
              <a:t>nevojë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përvoja</a:t>
            </a:r>
            <a:r>
              <a:rPr lang="en-US" dirty="0"/>
              <a:t> </a:t>
            </a:r>
            <a:r>
              <a:rPr lang="en-US" dirty="0" err="1"/>
              <a:t>suksesi</a:t>
            </a:r>
            <a:r>
              <a:rPr lang="en-US" dirty="0"/>
              <a:t>!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232D62E-1EBF-882A-2C33-CCDDB3351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1FBAF0-72A5-FCE9-0288-C9A1F7E68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3BFE55E-CA65-BCA6-5ACA-24C1938F32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AEF5860E-9560-CEF4-6BF7-4F99AE46A320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296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6A34D2-3B0A-4C6A-9FF1-7E202BDA6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10779562" cy="3381828"/>
          </a:xfrm>
        </p:spPr>
        <p:txBody>
          <a:bodyPr/>
          <a:lstStyle/>
          <a:p>
            <a:pPr algn="ctr"/>
            <a:r>
              <a:rPr lang="az-Cyrl-AZ" dirty="0"/>
              <a:t>Ҫ</a:t>
            </a:r>
            <a:r>
              <a:rPr lang="en-US" dirty="0" err="1"/>
              <a:t>farë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mbështetja</a:t>
            </a:r>
            <a:r>
              <a:rPr lang="en-US" dirty="0"/>
              <a:t> Check in Check out</a:t>
            </a:r>
            <a:br>
              <a:rPr lang="en-US" dirty="0"/>
            </a:br>
            <a:r>
              <a:rPr lang="en-US" dirty="0"/>
              <a:t>(CICO)?</a:t>
            </a:r>
            <a:endParaRPr lang="en-GB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929A78-4731-847D-44D5-C359F3D3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2BC3D-3284-7B67-D96D-D774FBB7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01831A5-807A-B0CB-A9E6-9AFF0FD5E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5068E803-DFEB-D23A-A1C2-4266CE142A60}"/>
              </a:ext>
            </a:extLst>
          </p:cNvPr>
          <p:cNvSpPr txBox="1">
            <a:spLocks/>
          </p:cNvSpPr>
          <p:nvPr/>
        </p:nvSpPr>
        <p:spPr>
          <a:xfrm>
            <a:off x="420560" y="6537036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04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91657"/>
            <a:ext cx="10725686" cy="1123906"/>
          </a:xfrm>
        </p:spPr>
        <p:txBody>
          <a:bodyPr/>
          <a:lstStyle/>
          <a:p>
            <a:r>
              <a:rPr lang="en-US" sz="3600" dirty="0"/>
              <a:t>CICO</a:t>
            </a:r>
            <a:endParaRPr lang="en-GB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6" y="2541391"/>
            <a:ext cx="10243457" cy="419717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 err="1"/>
              <a:t>Përmes</a:t>
            </a:r>
            <a:r>
              <a:rPr lang="en-US" sz="2800" dirty="0"/>
              <a:t> </a:t>
            </a:r>
            <a:r>
              <a:rPr lang="en-US" sz="2800" dirty="0" err="1"/>
              <a:t>një</a:t>
            </a:r>
            <a:r>
              <a:rPr lang="en-US" sz="2800" dirty="0"/>
              <a:t> </a:t>
            </a:r>
            <a:r>
              <a:rPr lang="en-US" sz="2800" dirty="0" err="1"/>
              <a:t>metode</a:t>
            </a:r>
            <a:r>
              <a:rPr lang="en-US" sz="2800" dirty="0"/>
              <a:t> </a:t>
            </a:r>
            <a:r>
              <a:rPr lang="en-US" sz="2800" b="1" dirty="0" err="1"/>
              <a:t>të</a:t>
            </a:r>
            <a:r>
              <a:rPr lang="en-US" sz="2800" b="1" dirty="0"/>
              <a:t> </a:t>
            </a:r>
            <a:r>
              <a:rPr lang="en-US" sz="2800" b="1" dirty="0" err="1"/>
              <a:t>hulumtuar</a:t>
            </a:r>
            <a:r>
              <a:rPr lang="en-US" sz="2800" b="1" dirty="0"/>
              <a:t> </a:t>
            </a:r>
            <a:r>
              <a:rPr lang="en-US" sz="2800" dirty="0" err="1"/>
              <a:t>synohet</a:t>
            </a:r>
            <a:r>
              <a:rPr lang="en-US" sz="2800" dirty="0"/>
              <a:t> </a:t>
            </a:r>
            <a:r>
              <a:rPr lang="en-US" sz="2800" dirty="0" err="1"/>
              <a:t>që</a:t>
            </a:r>
            <a:r>
              <a:rPr lang="en-US" sz="2800" dirty="0"/>
              <a:t> </a:t>
            </a:r>
            <a:r>
              <a:rPr lang="en-US" sz="2800" b="1" dirty="0" err="1"/>
              <a:t>në</a:t>
            </a:r>
            <a:r>
              <a:rPr lang="en-US" sz="2800" b="1" dirty="0"/>
              <a:t> </a:t>
            </a:r>
            <a:r>
              <a:rPr lang="en-US" sz="2800" b="1" dirty="0" err="1"/>
              <a:t>mënyrë</a:t>
            </a:r>
            <a:r>
              <a:rPr lang="en-US" sz="2800" b="1" dirty="0"/>
              <a:t> </a:t>
            </a:r>
            <a:r>
              <a:rPr lang="en-US" sz="2800" b="1" dirty="0" err="1"/>
              <a:t>sistematike</a:t>
            </a:r>
            <a:r>
              <a:rPr lang="en-US" sz="2800" b="1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përmirësuar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mbështetet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mësohet</a:t>
            </a:r>
            <a:r>
              <a:rPr lang="en-US" sz="2800" dirty="0"/>
              <a:t> </a:t>
            </a:r>
            <a:r>
              <a:rPr lang="en-US" sz="2800" dirty="0" err="1"/>
              <a:t>sjellja</a:t>
            </a:r>
            <a:r>
              <a:rPr lang="en-US" sz="2800" dirty="0"/>
              <a:t> e </a:t>
            </a:r>
            <a:r>
              <a:rPr lang="en-US" sz="2800" dirty="0" err="1"/>
              <a:t>pritshme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pozitive</a:t>
            </a:r>
            <a:r>
              <a:rPr lang="en-US" sz="2800" dirty="0"/>
              <a:t> (</a:t>
            </a:r>
            <a:r>
              <a:rPr lang="en-US" sz="2800" dirty="0" err="1"/>
              <a:t>Instituti</a:t>
            </a:r>
            <a:r>
              <a:rPr lang="en-US" sz="2800" dirty="0"/>
              <a:t> “</a:t>
            </a:r>
            <a:r>
              <a:rPr lang="en-US" sz="2800" dirty="0" err="1"/>
              <a:t>Niilo</a:t>
            </a:r>
            <a:r>
              <a:rPr lang="en-US" sz="2800" dirty="0"/>
              <a:t> </a:t>
            </a:r>
            <a:r>
              <a:rPr lang="en-US" sz="2800" dirty="0" err="1"/>
              <a:t>Mäki</a:t>
            </a:r>
            <a:r>
              <a:rPr lang="en-US" sz="2800" dirty="0"/>
              <a:t>”, </a:t>
            </a:r>
            <a:r>
              <a:rPr lang="en-US" sz="2800" dirty="0" err="1"/>
              <a:t>Finlandë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Objektiva</a:t>
            </a:r>
            <a:r>
              <a:rPr lang="en-US" sz="2800" dirty="0"/>
              <a:t>, </a:t>
            </a:r>
            <a:r>
              <a:rPr lang="en-US" sz="2800" dirty="0" err="1"/>
              <a:t>struktura</a:t>
            </a:r>
            <a:r>
              <a:rPr lang="en-US" sz="2800" dirty="0"/>
              <a:t>, </a:t>
            </a:r>
            <a:r>
              <a:rPr lang="en-US" sz="2800" dirty="0" err="1"/>
              <a:t>opinione</a:t>
            </a:r>
            <a:r>
              <a:rPr lang="en-US" sz="2800" dirty="0"/>
              <a:t> </a:t>
            </a:r>
            <a:r>
              <a:rPr lang="en-US" sz="2800" dirty="0" err="1"/>
              <a:t>vlerësuese</a:t>
            </a:r>
            <a:r>
              <a:rPr lang="en-US" sz="2800" dirty="0"/>
              <a:t> </a:t>
            </a:r>
            <a:r>
              <a:rPr lang="en-US" sz="2800" dirty="0" err="1"/>
              <a:t>sistematike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inkurajim</a:t>
            </a:r>
            <a:r>
              <a:rPr lang="en-US" sz="2800" dirty="0"/>
              <a:t> </a:t>
            </a:r>
            <a:r>
              <a:rPr lang="en-US" sz="2800" b="1" dirty="0" err="1"/>
              <a:t>të</a:t>
            </a:r>
            <a:r>
              <a:rPr lang="en-US" sz="2800" b="1" dirty="0"/>
              <a:t> </a:t>
            </a:r>
            <a:r>
              <a:rPr lang="en-US" sz="2800" b="1" dirty="0" err="1"/>
              <a:t>qartë</a:t>
            </a:r>
            <a:r>
              <a:rPr lang="en-US" sz="2800" b="1" dirty="0"/>
              <a:t> </a:t>
            </a:r>
            <a:endParaRPr lang="en-US" sz="2800" dirty="0"/>
          </a:p>
          <a:p>
            <a:r>
              <a:rPr lang="en-US" sz="2800" dirty="0" err="1"/>
              <a:t>Është</a:t>
            </a:r>
            <a:r>
              <a:rPr lang="en-US" sz="2800" dirty="0"/>
              <a:t> </a:t>
            </a:r>
            <a:r>
              <a:rPr lang="en-US" sz="2800" dirty="0" err="1"/>
              <a:t>një</a:t>
            </a:r>
            <a:r>
              <a:rPr lang="en-US" sz="2800" dirty="0"/>
              <a:t> </a:t>
            </a:r>
            <a:r>
              <a:rPr lang="en-US" sz="2800" dirty="0" err="1"/>
              <a:t>veprimtari</a:t>
            </a:r>
            <a:r>
              <a:rPr lang="en-US" sz="2800" dirty="0"/>
              <a:t> e </a:t>
            </a:r>
            <a:r>
              <a:rPr lang="en-US" sz="2800" b="1" dirty="0" err="1"/>
              <a:t>standardizuar</a:t>
            </a:r>
            <a:r>
              <a:rPr lang="en-US" sz="2800" dirty="0"/>
              <a:t>, e </a:t>
            </a:r>
            <a:r>
              <a:rPr lang="en-US" sz="2800" dirty="0" err="1"/>
              <a:t>përbashkët</a:t>
            </a:r>
            <a:r>
              <a:rPr lang="en-US" sz="2800" dirty="0"/>
              <a:t> e </a:t>
            </a:r>
            <a:r>
              <a:rPr lang="en-US" sz="2800" b="1" dirty="0" err="1"/>
              <a:t>të</a:t>
            </a:r>
            <a:r>
              <a:rPr lang="en-US" sz="2800" b="1" dirty="0"/>
              <a:t> </a:t>
            </a:r>
            <a:r>
              <a:rPr lang="en-US" sz="2800" b="1" dirty="0" err="1"/>
              <a:t>gjithë</a:t>
            </a:r>
            <a:r>
              <a:rPr lang="en-US" sz="2800" b="1" dirty="0"/>
              <a:t> </a:t>
            </a:r>
            <a:r>
              <a:rPr lang="en-US" sz="2800" b="1" dirty="0" err="1"/>
              <a:t>shkollës</a:t>
            </a:r>
            <a:r>
              <a:rPr lang="en-US" sz="2800" b="1" dirty="0"/>
              <a:t> </a:t>
            </a:r>
            <a:r>
              <a:rPr lang="en-US" sz="2800" dirty="0" err="1"/>
              <a:t>për</a:t>
            </a:r>
            <a:r>
              <a:rPr lang="en-US" sz="2800" dirty="0"/>
              <a:t> </a:t>
            </a:r>
            <a:r>
              <a:rPr lang="en-US" sz="2800" dirty="0" err="1"/>
              <a:t>nxënësit</a:t>
            </a:r>
            <a:r>
              <a:rPr lang="en-US" sz="2800" dirty="0"/>
              <a:t> </a:t>
            </a:r>
            <a:r>
              <a:rPr lang="en-US" sz="2800" dirty="0" err="1"/>
              <a:t>për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cilët</a:t>
            </a:r>
            <a:r>
              <a:rPr lang="en-US" sz="2800" dirty="0"/>
              <a:t> </a:t>
            </a:r>
            <a:r>
              <a:rPr lang="en-US" sz="2800" dirty="0" err="1"/>
              <a:t>mbështetja</a:t>
            </a:r>
            <a:r>
              <a:rPr lang="en-US" sz="2800" dirty="0"/>
              <a:t> e </a:t>
            </a:r>
            <a:r>
              <a:rPr lang="en-US" sz="2800" dirty="0" err="1"/>
              <a:t>përgjithshme</a:t>
            </a:r>
            <a:r>
              <a:rPr lang="en-US" sz="2800" dirty="0"/>
              <a:t> </a:t>
            </a:r>
            <a:r>
              <a:rPr lang="en-US" sz="2800" dirty="0" err="1"/>
              <a:t>nuk</a:t>
            </a:r>
            <a:r>
              <a:rPr lang="en-US" sz="2800" dirty="0"/>
              <a:t> </a:t>
            </a:r>
            <a:r>
              <a:rPr lang="en-US" sz="2800" dirty="0" err="1"/>
              <a:t>është</a:t>
            </a:r>
            <a:r>
              <a:rPr lang="en-US" sz="2800" dirty="0"/>
              <a:t> e </a:t>
            </a:r>
            <a:r>
              <a:rPr lang="en-US" sz="2800" dirty="0" err="1"/>
              <a:t>mjaftueshme</a:t>
            </a:r>
            <a:endParaRPr lang="en-US" sz="28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BDFA2C7-0616-BF59-214C-EEDC65D6D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32990C-2E42-F5D0-137D-D4B0814B8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73EE8B3-42DB-FB9D-B05B-7067B5A09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E71D4B08-0599-03BD-ADD7-806313639799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176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09596"/>
            <a:ext cx="10725686" cy="729508"/>
          </a:xfrm>
        </p:spPr>
        <p:txBody>
          <a:bodyPr/>
          <a:lstStyle/>
          <a:p>
            <a:r>
              <a:rPr lang="en-US" dirty="0"/>
              <a:t>CICO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949186"/>
            <a:ext cx="10322914" cy="3707321"/>
          </a:xfrm>
        </p:spPr>
        <p:txBody>
          <a:bodyPr/>
          <a:lstStyle/>
          <a:p>
            <a:r>
              <a:rPr lang="en-US" dirty="0" err="1"/>
              <a:t>Një</a:t>
            </a:r>
            <a:r>
              <a:rPr lang="en-US" dirty="0"/>
              <a:t> model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mbështetjen</a:t>
            </a:r>
            <a:r>
              <a:rPr lang="en-US" dirty="0"/>
              <a:t> </a:t>
            </a:r>
            <a:r>
              <a:rPr lang="en-US" dirty="0" err="1"/>
              <a:t>individuale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sjelljes</a:t>
            </a:r>
            <a:endParaRPr lang="en-US" dirty="0"/>
          </a:p>
          <a:p>
            <a:r>
              <a:rPr lang="en-US" dirty="0" err="1"/>
              <a:t>Vullnetar</a:t>
            </a:r>
            <a:endParaRPr lang="en-US" dirty="0"/>
          </a:p>
          <a:p>
            <a:r>
              <a:rPr lang="en-US" dirty="0" err="1"/>
              <a:t>Mbështetje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vihet</a:t>
            </a:r>
            <a:r>
              <a:rPr lang="en-US" dirty="0"/>
              <a:t> </a:t>
            </a:r>
            <a:r>
              <a:rPr lang="en-US" dirty="0" err="1"/>
              <a:t>shpejt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dispozicion</a:t>
            </a:r>
            <a:endParaRPr lang="en-US" dirty="0"/>
          </a:p>
          <a:p>
            <a:r>
              <a:rPr lang="en-US" dirty="0" err="1"/>
              <a:t>Kontakte</a:t>
            </a:r>
            <a:r>
              <a:rPr lang="en-US" dirty="0"/>
              <a:t> </a:t>
            </a:r>
            <a:r>
              <a:rPr lang="en-US" dirty="0" err="1"/>
              <a:t>pozitive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rriturve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nxënësin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inkurajim</a:t>
            </a:r>
            <a:r>
              <a:rPr lang="en-US" dirty="0"/>
              <a:t> </a:t>
            </a:r>
            <a:r>
              <a:rPr lang="en-US" dirty="0" err="1">
                <a:cs typeface="Times New Roman" panose="02020603050405020304" pitchFamily="18" charset="0"/>
              </a:rPr>
              <a:t>ç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ditë</a:t>
            </a:r>
            <a:r>
              <a:rPr lang="en-US" dirty="0"/>
              <a:t> </a:t>
            </a:r>
          </a:p>
          <a:p>
            <a:r>
              <a:rPr lang="en-US" dirty="0" err="1"/>
              <a:t>Monitorim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vazhdueshëm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përparimit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nxënësve</a:t>
            </a:r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FF7CF8C-BC32-2153-C2AC-80E453566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C1CED-5B94-44BE-B13E-9BE83395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0F631EE-B837-6001-0791-59AB314B7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04B483D5-C80F-0DF2-0221-04AA890B849C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350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7" y="1368920"/>
            <a:ext cx="10725686" cy="1123906"/>
          </a:xfrm>
        </p:spPr>
        <p:txBody>
          <a:bodyPr/>
          <a:lstStyle/>
          <a:p>
            <a:r>
              <a:rPr lang="en-US" dirty="0" err="1"/>
              <a:t>Objektivi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veprimtarisë</a:t>
            </a:r>
            <a:r>
              <a:rPr lang="en-US" dirty="0"/>
              <a:t> CICO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351313"/>
            <a:ext cx="10322914" cy="3707321"/>
          </a:xfrm>
        </p:spPr>
        <p:txBody>
          <a:bodyPr/>
          <a:lstStyle/>
          <a:p>
            <a:r>
              <a:rPr lang="en-US" dirty="0"/>
              <a:t>Nga </a:t>
            </a:r>
            <a:r>
              <a:rPr lang="en-US" dirty="0" err="1"/>
              <a:t>mbështetja</a:t>
            </a:r>
            <a:r>
              <a:rPr lang="en-US" dirty="0"/>
              <a:t> </a:t>
            </a:r>
            <a:r>
              <a:rPr lang="en-US" dirty="0" err="1"/>
              <a:t>përfitojnë</a:t>
            </a:r>
            <a:r>
              <a:rPr lang="en-US" dirty="0"/>
              <a:t> </a:t>
            </a:r>
            <a:r>
              <a:rPr lang="en-US" dirty="0" err="1"/>
              <a:t>ata</a:t>
            </a:r>
            <a:r>
              <a:rPr lang="en-US" dirty="0"/>
              <a:t> </a:t>
            </a:r>
            <a:r>
              <a:rPr lang="en-US" dirty="0" err="1"/>
              <a:t>nxënës</a:t>
            </a:r>
            <a:r>
              <a:rPr lang="en-US" dirty="0"/>
              <a:t>,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cilët</a:t>
            </a:r>
            <a:r>
              <a:rPr lang="en-US" dirty="0"/>
              <a:t> </a:t>
            </a:r>
            <a:r>
              <a:rPr lang="en-US" dirty="0" err="1"/>
              <a:t>kanë</a:t>
            </a:r>
            <a:r>
              <a:rPr lang="en-US" dirty="0"/>
              <a:t> </a:t>
            </a:r>
            <a:r>
              <a:rPr lang="en-US" dirty="0" err="1"/>
              <a:t>nevojë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praktikë</a:t>
            </a:r>
            <a:r>
              <a:rPr lang="en-US" dirty="0"/>
              <a:t> </a:t>
            </a:r>
            <a:r>
              <a:rPr lang="en-US" dirty="0" err="1"/>
              <a:t>shtesë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takon</a:t>
            </a:r>
            <a:r>
              <a:rPr lang="en-US" dirty="0"/>
              <a:t> </a:t>
            </a:r>
            <a:r>
              <a:rPr lang="en-US" dirty="0" err="1"/>
              <a:t>sjelljes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nxënurit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aftësive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ndërveprimit</a:t>
            </a:r>
            <a:r>
              <a:rPr lang="en-US" dirty="0"/>
              <a:t> </a:t>
            </a:r>
            <a:r>
              <a:rPr lang="en-US" dirty="0" err="1"/>
              <a:t>shoqëror</a:t>
            </a:r>
            <a:endParaRPr lang="fi-FI" dirty="0"/>
          </a:p>
          <a:p>
            <a:r>
              <a:rPr lang="en-US" dirty="0" err="1"/>
              <a:t>Synon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sjellja</a:t>
            </a:r>
            <a:r>
              <a:rPr lang="en-US" dirty="0"/>
              <a:t> </a:t>
            </a:r>
            <a:r>
              <a:rPr lang="en-US" dirty="0" err="1"/>
              <a:t>problematike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bëhet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serioze</a:t>
            </a:r>
            <a:r>
              <a:rPr lang="en-US" dirty="0"/>
              <a:t> apo e </a:t>
            </a:r>
            <a:r>
              <a:rPr lang="en-US" dirty="0" err="1"/>
              <a:t>përhershme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shembull</a:t>
            </a:r>
            <a:r>
              <a:rPr lang="en-US" dirty="0"/>
              <a:t>, duke </a:t>
            </a:r>
            <a:r>
              <a:rPr lang="en-US" dirty="0" err="1"/>
              <a:t>refuzuar</a:t>
            </a:r>
            <a:r>
              <a:rPr lang="en-US" dirty="0"/>
              <a:t> </a:t>
            </a:r>
            <a:r>
              <a:rPr lang="en-US" dirty="0" err="1"/>
              <a:t>udhëzimet</a:t>
            </a:r>
            <a:r>
              <a:rPr lang="en-US" dirty="0"/>
              <a:t> e </a:t>
            </a:r>
            <a:r>
              <a:rPr lang="en-US" dirty="0" err="1"/>
              <a:t>dhëna</a:t>
            </a:r>
            <a:r>
              <a:rPr lang="en-US" dirty="0"/>
              <a:t>, duke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bërë</a:t>
            </a:r>
            <a:r>
              <a:rPr lang="en-US" dirty="0"/>
              <a:t> </a:t>
            </a:r>
            <a:r>
              <a:rPr lang="en-US" dirty="0" err="1"/>
              <a:t>detyrat</a:t>
            </a:r>
            <a:r>
              <a:rPr lang="en-US" dirty="0"/>
              <a:t> apo duke </a:t>
            </a:r>
            <a:r>
              <a:rPr lang="en-US" dirty="0" err="1"/>
              <a:t>shqetësuar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tjerët</a:t>
            </a:r>
            <a:endParaRPr lang="en-US" dirty="0"/>
          </a:p>
          <a:p>
            <a:r>
              <a:rPr lang="en-US" dirty="0" err="1"/>
              <a:t>Krijoni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model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mbështetjen</a:t>
            </a:r>
            <a:r>
              <a:rPr lang="en-US" dirty="0"/>
              <a:t> e </a:t>
            </a:r>
            <a:r>
              <a:rPr lang="en-US" dirty="0" err="1"/>
              <a:t>sjelljes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shkollën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C98197A-C84A-ADAF-9D46-6D16AC3F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759F6A-C703-05A2-6A4B-D4BBA4C8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74C016F-B594-EF9F-4F52-808E29FC7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D69979B0-4518-60F6-CEED-61A91D31D2C8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063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9" y="1357198"/>
            <a:ext cx="5565857" cy="254016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Objektivat</a:t>
            </a:r>
            <a:r>
              <a:rPr lang="en-GB" dirty="0"/>
              <a:t> e </a:t>
            </a:r>
            <a:r>
              <a:rPr lang="en-GB" dirty="0" err="1"/>
              <a:t>nxënësve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75" y="2542772"/>
            <a:ext cx="10322914" cy="3707321"/>
          </a:xfrm>
        </p:spPr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deri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2 </a:t>
            </a:r>
            <a:r>
              <a:rPr lang="en-US" dirty="0" err="1"/>
              <a:t>objektiva</a:t>
            </a:r>
            <a:r>
              <a:rPr lang="en-US" dirty="0"/>
              <a:t>,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mbështesin</a:t>
            </a:r>
            <a:r>
              <a:rPr lang="en-US" dirty="0"/>
              <a:t> </a:t>
            </a:r>
            <a:r>
              <a:rPr lang="en-US" dirty="0" err="1"/>
              <a:t>reduktimin</a:t>
            </a:r>
            <a:r>
              <a:rPr lang="en-US" dirty="0"/>
              <a:t> e </a:t>
            </a:r>
            <a:r>
              <a:rPr lang="en-US" dirty="0" err="1"/>
              <a:t>sjelljes</a:t>
            </a:r>
            <a:r>
              <a:rPr lang="en-US" dirty="0"/>
              <a:t> </a:t>
            </a:r>
            <a:r>
              <a:rPr lang="en-US" dirty="0" err="1"/>
              <a:t>problematike</a:t>
            </a:r>
            <a:endParaRPr lang="en-US" dirty="0"/>
          </a:p>
          <a:p>
            <a:r>
              <a:rPr lang="en-US" dirty="0"/>
              <a:t>Sa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konkret</a:t>
            </a:r>
            <a:r>
              <a:rPr lang="en-US" dirty="0"/>
              <a:t> </a:t>
            </a:r>
            <a:r>
              <a:rPr lang="en-US" dirty="0" err="1"/>
              <a:t>objektivi</a:t>
            </a:r>
            <a:r>
              <a:rPr lang="en-US" dirty="0"/>
              <a:t> </a:t>
            </a:r>
            <a:r>
              <a:rPr lang="en-US" dirty="0" err="1"/>
              <a:t>aq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e </a:t>
            </a:r>
            <a:r>
              <a:rPr lang="en-US" dirty="0" err="1"/>
              <a:t>lehtë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nxënësin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përpiqet</a:t>
            </a:r>
            <a:r>
              <a:rPr lang="en-US" dirty="0"/>
              <a:t> ta </a:t>
            </a:r>
            <a:r>
              <a:rPr lang="en-US" dirty="0" err="1"/>
              <a:t>arrijë</a:t>
            </a:r>
            <a:r>
              <a:rPr lang="en-US" dirty="0"/>
              <a:t> </a:t>
            </a:r>
            <a:r>
              <a:rPr lang="en-US" dirty="0" err="1"/>
              <a:t>atë</a:t>
            </a:r>
            <a:r>
              <a:rPr lang="en-US" dirty="0"/>
              <a:t> </a:t>
            </a:r>
          </a:p>
          <a:p>
            <a:r>
              <a:rPr lang="en-US" dirty="0"/>
              <a:t>Puna me </a:t>
            </a:r>
            <a:r>
              <a:rPr lang="en-US" dirty="0" err="1"/>
              <a:t>nxënësin</a:t>
            </a:r>
            <a:r>
              <a:rPr lang="en-US" dirty="0"/>
              <a:t> </a:t>
            </a:r>
            <a:r>
              <a:rPr lang="en-US" dirty="0" err="1"/>
              <a:t>kërkon</a:t>
            </a:r>
            <a:r>
              <a:rPr lang="en-US" dirty="0"/>
              <a:t> 6 - 10 </a:t>
            </a:r>
            <a:r>
              <a:rPr lang="en-US" dirty="0" err="1"/>
              <a:t>javë</a:t>
            </a:r>
            <a:r>
              <a:rPr lang="en-US" dirty="0"/>
              <a:t> </a:t>
            </a:r>
          </a:p>
          <a:p>
            <a:r>
              <a:rPr lang="en-US" dirty="0" err="1"/>
              <a:t>Përparimi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nxënësit</a:t>
            </a:r>
            <a:r>
              <a:rPr lang="en-US" dirty="0"/>
              <a:t> </a:t>
            </a:r>
            <a:r>
              <a:rPr lang="en-US" dirty="0" err="1"/>
              <a:t>rishikohet</a:t>
            </a:r>
            <a:r>
              <a:rPr lang="en-US" dirty="0"/>
              <a:t> </a:t>
            </a:r>
            <a:r>
              <a:rPr lang="en-US" dirty="0" err="1">
                <a:cs typeface="Times New Roman" panose="02020603050405020304" pitchFamily="18" charset="0"/>
              </a:rPr>
              <a:t>ç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dy</a:t>
            </a:r>
            <a:r>
              <a:rPr lang="en-US" dirty="0"/>
              <a:t> </a:t>
            </a:r>
            <a:r>
              <a:rPr lang="en-US" dirty="0" err="1"/>
              <a:t>javë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4156E6F-5C6F-2281-0D8D-9A4BDDA9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702F38-0F31-E4E5-3CD9-C6CB47C1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4863CBD-4C05-CF6C-C4A3-BD56F7DBF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F6C6A888-7E90-6A26-6047-48302BAA4ACD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475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61550F77-A89B-4A6A-AC08-B3A3AA6752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445EE27-981A-43E5-BEA0-FC70D0E8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239"/>
            <a:ext cx="12182741" cy="5955594"/>
          </a:xfrm>
          <a:prstGeom prst="rect">
            <a:avLst/>
          </a:prstGeom>
        </p:spPr>
      </p:pic>
      <p:sp>
        <p:nvSpPr>
          <p:cNvPr id="2" name="Alatunnisteen paikkamerkki 3">
            <a:extLst>
              <a:ext uri="{FF2B5EF4-FFF2-40B4-BE49-F238E27FC236}">
                <a16:creationId xmlns:a16="http://schemas.microsoft.com/office/drawing/2014/main" id="{E59D0DFC-2139-34A5-CB6F-B844D35D084F}"/>
              </a:ext>
            </a:extLst>
          </p:cNvPr>
          <p:cNvSpPr txBox="1">
            <a:spLocks/>
          </p:cNvSpPr>
          <p:nvPr/>
        </p:nvSpPr>
        <p:spPr>
          <a:xfrm>
            <a:off x="410575" y="7096366"/>
            <a:ext cx="6778625" cy="254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S6 BE 4 </a:t>
            </a:r>
            <a:r>
              <a:rPr lang="en-US" sz="2000" dirty="0" err="1"/>
              <a:t>Mësimdhënia</a:t>
            </a:r>
            <a:r>
              <a:rPr lang="en-US" sz="2000" dirty="0"/>
              <a:t> </a:t>
            </a:r>
            <a:r>
              <a:rPr lang="en-US" sz="2000" dirty="0" err="1"/>
              <a:t>gjithëpërfshirëse</a:t>
            </a:r>
            <a:endParaRPr lang="en-GB" sz="2000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A3A17A79-8781-C047-7260-874CBFC8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764285-DB90-6404-9460-4D257E34E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7FF8C92-148C-28B4-6552-0CC4AB50BC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B0CFDD4B-3156-7082-0606-4D1AF0D5913E}"/>
              </a:ext>
            </a:extLst>
          </p:cNvPr>
          <p:cNvSpPr txBox="1">
            <a:spLocks/>
          </p:cNvSpPr>
          <p:nvPr/>
        </p:nvSpPr>
        <p:spPr>
          <a:xfrm>
            <a:off x="420560" y="6680199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258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9" y="1228244"/>
            <a:ext cx="10445189" cy="623163"/>
          </a:xfrm>
        </p:spPr>
        <p:txBody>
          <a:bodyPr>
            <a:normAutofit fontScale="90000"/>
          </a:bodyPr>
          <a:lstStyle/>
          <a:p>
            <a:r>
              <a:rPr lang="en-GB" dirty="0"/>
              <a:t>CICO </a:t>
            </a:r>
            <a:r>
              <a:rPr lang="en-GB" dirty="0" err="1"/>
              <a:t>funksionon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më</a:t>
            </a:r>
            <a:r>
              <a:rPr lang="en-GB" dirty="0"/>
              <a:t> </a:t>
            </a:r>
            <a:r>
              <a:rPr lang="en-GB" dirty="0" err="1"/>
              <a:t>poshtë</a:t>
            </a:r>
            <a:r>
              <a:rPr lang="en-GB" dirty="0"/>
              <a:t>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74" y="2068206"/>
            <a:ext cx="10832011" cy="4521216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sz="2800" dirty="0" err="1"/>
              <a:t>Mësuesi</a:t>
            </a:r>
            <a:r>
              <a:rPr lang="en-US" sz="2800" dirty="0"/>
              <a:t> </a:t>
            </a:r>
            <a:r>
              <a:rPr lang="en-US" sz="2800" dirty="0" err="1"/>
              <a:t>ngre</a:t>
            </a:r>
            <a:r>
              <a:rPr lang="en-US" sz="2800" dirty="0"/>
              <a:t> </a:t>
            </a:r>
            <a:r>
              <a:rPr lang="en-US" sz="2800" dirty="0" err="1"/>
              <a:t>shqetësime</a:t>
            </a:r>
            <a:r>
              <a:rPr lang="en-US" sz="2800" dirty="0"/>
              <a:t> </a:t>
            </a:r>
            <a:r>
              <a:rPr lang="en-US" sz="2800" dirty="0" err="1"/>
              <a:t>lidhur</a:t>
            </a:r>
            <a:r>
              <a:rPr lang="en-US" sz="2800" dirty="0"/>
              <a:t> me </a:t>
            </a:r>
            <a:r>
              <a:rPr lang="en-US" sz="2800" dirty="0" err="1"/>
              <a:t>sjelljen</a:t>
            </a:r>
            <a:r>
              <a:rPr lang="en-US" sz="2800" dirty="0"/>
              <a:t> </a:t>
            </a:r>
            <a:r>
              <a:rPr lang="en-US" sz="2800" dirty="0" err="1"/>
              <a:t>problematike</a:t>
            </a:r>
            <a:r>
              <a:rPr lang="en-US" sz="2800" dirty="0"/>
              <a:t> apo </a:t>
            </a:r>
            <a:r>
              <a:rPr lang="en-US" sz="2800" dirty="0" err="1"/>
              <a:t>shkatërruese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nxënësit</a:t>
            </a:r>
            <a:endParaRPr lang="en-US" sz="2800" dirty="0"/>
          </a:p>
          <a:p>
            <a:pPr marL="514350" indent="-514350">
              <a:buAutoNum type="arabicParenR"/>
            </a:pPr>
            <a:r>
              <a:rPr lang="en-US" sz="2800" dirty="0" err="1"/>
              <a:t>Ditët</a:t>
            </a:r>
            <a:r>
              <a:rPr lang="en-US" sz="2800" dirty="0"/>
              <a:t> e </a:t>
            </a:r>
            <a:r>
              <a:rPr lang="en-US" sz="2800" dirty="0" err="1"/>
              <a:t>shkollës</a:t>
            </a:r>
            <a:r>
              <a:rPr lang="en-US" sz="2800" dirty="0"/>
              <a:t> e </a:t>
            </a:r>
            <a:r>
              <a:rPr lang="en-US" sz="2800" dirty="0" err="1"/>
              <a:t>nxënësit</a:t>
            </a:r>
            <a:r>
              <a:rPr lang="en-US" sz="2800" dirty="0"/>
              <a:t> </a:t>
            </a:r>
            <a:r>
              <a:rPr lang="en-US" sz="2800" dirty="0" err="1"/>
              <a:t>monitorohen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bëhet</a:t>
            </a:r>
            <a:r>
              <a:rPr lang="en-US" sz="2800" dirty="0"/>
              <a:t> </a:t>
            </a:r>
            <a:r>
              <a:rPr lang="en-US" sz="2800" dirty="0" err="1"/>
              <a:t>vlerësimi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situatave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mundshme</a:t>
            </a:r>
            <a:r>
              <a:rPr lang="en-US" sz="2800" dirty="0"/>
              <a:t> </a:t>
            </a:r>
            <a:r>
              <a:rPr lang="en-US" sz="2800" dirty="0" err="1"/>
              <a:t>problematike</a:t>
            </a:r>
            <a:r>
              <a:rPr lang="en-US" sz="2800" dirty="0"/>
              <a:t> duke </a:t>
            </a:r>
            <a:r>
              <a:rPr lang="en-US" sz="2800" dirty="0" err="1"/>
              <a:t>përdorur</a:t>
            </a:r>
            <a:r>
              <a:rPr lang="en-US" sz="2800" dirty="0"/>
              <a:t> </a:t>
            </a:r>
            <a:r>
              <a:rPr lang="en-US" sz="2800" dirty="0" err="1"/>
              <a:t>formularin</a:t>
            </a:r>
            <a:endParaRPr lang="en-US" sz="2800" dirty="0"/>
          </a:p>
          <a:p>
            <a:pPr marL="514350" indent="-514350">
              <a:buAutoNum type="arabicParenR"/>
            </a:pPr>
            <a:r>
              <a:rPr lang="en-US" sz="2800" dirty="0"/>
              <a:t>Puna </a:t>
            </a:r>
            <a:r>
              <a:rPr lang="en-US" sz="2800" dirty="0" err="1"/>
              <a:t>bazuar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CICO </a:t>
            </a:r>
            <a:r>
              <a:rPr lang="en-US" sz="2800" dirty="0" err="1"/>
              <a:t>shqyrtohet</a:t>
            </a:r>
            <a:r>
              <a:rPr lang="en-US" sz="2800" dirty="0"/>
              <a:t> </a:t>
            </a:r>
            <a:r>
              <a:rPr lang="en-US" sz="2800" dirty="0" err="1"/>
              <a:t>bashkë</a:t>
            </a:r>
            <a:r>
              <a:rPr lang="en-US" sz="2800" dirty="0"/>
              <a:t> me </a:t>
            </a:r>
            <a:r>
              <a:rPr lang="en-US" sz="2800" dirty="0" err="1"/>
              <a:t>nxënësin</a:t>
            </a:r>
            <a:r>
              <a:rPr lang="en-US" sz="2800" dirty="0"/>
              <a:t>, </a:t>
            </a:r>
            <a:r>
              <a:rPr lang="en-US" sz="2800" dirty="0" err="1"/>
              <a:t>kujdestarin</a:t>
            </a:r>
            <a:r>
              <a:rPr lang="en-US" sz="2800" dirty="0"/>
              <a:t>, </a:t>
            </a:r>
            <a:r>
              <a:rPr lang="en-US" sz="2800" dirty="0" err="1"/>
              <a:t>mësuesin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ekipin</a:t>
            </a:r>
            <a:r>
              <a:rPr lang="en-US" sz="2800" dirty="0"/>
              <a:t> </a:t>
            </a:r>
            <a:r>
              <a:rPr lang="en-US" sz="2800" dirty="0" err="1"/>
              <a:t>për</a:t>
            </a:r>
            <a:r>
              <a:rPr lang="en-US" sz="2800" dirty="0"/>
              <a:t> CICO-n (</a:t>
            </a:r>
            <a:r>
              <a:rPr lang="en-US" sz="2800" dirty="0" err="1"/>
              <a:t>objekivat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numri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sukseseve</a:t>
            </a:r>
            <a:r>
              <a:rPr lang="en-US" sz="2800" dirty="0"/>
              <a:t>)</a:t>
            </a:r>
          </a:p>
          <a:p>
            <a:pPr marL="514350" indent="-514350">
              <a:buAutoNum type="arabicParenR"/>
            </a:pPr>
            <a:r>
              <a:rPr lang="en-US" sz="2800" dirty="0"/>
              <a:t>Kur </a:t>
            </a:r>
            <a:r>
              <a:rPr lang="en-US" sz="2800" dirty="0" err="1"/>
              <a:t>nxënësi</a:t>
            </a:r>
            <a:r>
              <a:rPr lang="en-US" sz="2800" dirty="0"/>
              <a:t> ka </a:t>
            </a:r>
            <a:r>
              <a:rPr lang="en-US" sz="2800" dirty="0" err="1"/>
              <a:t>ditë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mjaftueshme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suksesshme</a:t>
            </a:r>
            <a:r>
              <a:rPr lang="en-US" sz="2800" dirty="0"/>
              <a:t>, ai </a:t>
            </a:r>
            <a:r>
              <a:rPr lang="en-US" sz="2800" dirty="0" err="1"/>
              <a:t>merr</a:t>
            </a:r>
            <a:r>
              <a:rPr lang="en-US" sz="2800" dirty="0"/>
              <a:t> </a:t>
            </a:r>
            <a:r>
              <a:rPr lang="en-US" sz="2800" dirty="0" err="1"/>
              <a:t>një</a:t>
            </a:r>
            <a:r>
              <a:rPr lang="en-US" sz="2800" dirty="0"/>
              <a:t> </a:t>
            </a:r>
            <a:r>
              <a:rPr lang="en-US" sz="2800" dirty="0" err="1"/>
              <a:t>shpërblim</a:t>
            </a:r>
            <a:r>
              <a:rPr lang="en-US" sz="2800" dirty="0"/>
              <a:t> (</a:t>
            </a:r>
            <a:r>
              <a:rPr lang="en-US" sz="2800" dirty="0" err="1"/>
              <a:t>di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800" dirty="0" err="1"/>
              <a:t>ka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këndshme</a:t>
            </a:r>
            <a:r>
              <a:rPr lang="en-US" sz="2800" dirty="0"/>
              <a:t> </a:t>
            </a:r>
            <a:r>
              <a:rPr lang="en-US" sz="2800" dirty="0" err="1"/>
              <a:t>që</a:t>
            </a:r>
            <a:r>
              <a:rPr lang="en-US" sz="2800" dirty="0"/>
              <a:t> </a:t>
            </a:r>
            <a:r>
              <a:rPr lang="en-US" sz="2800" dirty="0" err="1"/>
              <a:t>duhet</a:t>
            </a:r>
            <a:r>
              <a:rPr lang="en-US" sz="2800" dirty="0"/>
              <a:t> ta </a:t>
            </a:r>
            <a:r>
              <a:rPr lang="en-US" sz="2800" dirty="0" err="1"/>
              <a:t>bëjë</a:t>
            </a:r>
            <a:r>
              <a:rPr lang="en-US" sz="2800" dirty="0"/>
              <a:t> </a:t>
            </a:r>
            <a:r>
              <a:rPr lang="en-US" sz="2800" dirty="0" err="1"/>
              <a:t>gjatë</a:t>
            </a:r>
            <a:r>
              <a:rPr lang="en-US" sz="2800" dirty="0"/>
              <a:t> </a:t>
            </a:r>
            <a:r>
              <a:rPr lang="en-US" sz="2800" dirty="0" err="1"/>
              <a:t>ditës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shkollë</a:t>
            </a:r>
            <a:r>
              <a:rPr lang="en-US" sz="2800" dirty="0"/>
              <a:t>)</a:t>
            </a:r>
          </a:p>
          <a:p>
            <a:pPr marL="822325" lvl="1" indent="-514350">
              <a:buAutoNum type="arabicParenR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7FA9950-D90F-04FD-D36E-F1228ACF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58701D-7CC4-B721-B20B-2D83EF9FB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1E85528-F571-0B48-91AF-855CEB701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D3C0FD81-63C0-3598-8B54-A232F40CB422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751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577BD-C0EF-4342-B052-EAD28D64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9" y="1450982"/>
            <a:ext cx="10445189" cy="535812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CICO </a:t>
            </a:r>
            <a:r>
              <a:rPr lang="en-GB" sz="3600" dirty="0" err="1"/>
              <a:t>funksionon</a:t>
            </a:r>
            <a:r>
              <a:rPr lang="en-GB" sz="3600" dirty="0"/>
              <a:t> </a:t>
            </a:r>
            <a:r>
              <a:rPr lang="en-GB" sz="3600" dirty="0" err="1"/>
              <a:t>si</a:t>
            </a:r>
            <a:r>
              <a:rPr lang="en-GB" sz="3600" dirty="0"/>
              <a:t> </a:t>
            </a:r>
            <a:r>
              <a:rPr lang="en-GB" sz="3600" dirty="0" err="1"/>
              <a:t>më</a:t>
            </a:r>
            <a:r>
              <a:rPr lang="en-GB" sz="3600" dirty="0"/>
              <a:t> </a:t>
            </a:r>
            <a:r>
              <a:rPr lang="en-GB" sz="3600" dirty="0" err="1"/>
              <a:t>poshtë</a:t>
            </a:r>
            <a:r>
              <a:rPr lang="en-GB" sz="3600" dirty="0"/>
              <a:t>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98223F-7E73-4272-9E95-C0F067D9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74" y="2129472"/>
            <a:ext cx="11089742" cy="421270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5) </a:t>
            </a:r>
            <a:r>
              <a:rPr lang="en-US" sz="2800" dirty="0" err="1"/>
              <a:t>Nxënësi</a:t>
            </a:r>
            <a:r>
              <a:rPr lang="en-US" sz="2800" dirty="0"/>
              <a:t> </a:t>
            </a:r>
            <a:r>
              <a:rPr lang="en-US" sz="2800" dirty="0" err="1"/>
              <a:t>takon</a:t>
            </a:r>
            <a:r>
              <a:rPr lang="en-US" sz="2800" dirty="0"/>
              <a:t> </a:t>
            </a:r>
            <a:r>
              <a:rPr lang="en-US" sz="2800" dirty="0" err="1"/>
              <a:t>trajnerin</a:t>
            </a:r>
            <a:r>
              <a:rPr lang="en-US" sz="2800" dirty="0"/>
              <a:t> </a:t>
            </a:r>
            <a:r>
              <a:rPr lang="en-US" sz="2800" dirty="0" err="1"/>
              <a:t>për</a:t>
            </a:r>
            <a:r>
              <a:rPr lang="en-US" sz="2800" dirty="0"/>
              <a:t> CICO-n </a:t>
            </a:r>
            <a:r>
              <a:rPr lang="en-US" sz="2800" dirty="0" err="1">
                <a:cs typeface="Times New Roman" panose="02020603050405020304" pitchFamily="18" charset="0"/>
              </a:rPr>
              <a:t>ç</a:t>
            </a:r>
            <a:r>
              <a:rPr lang="en-US" sz="2800" dirty="0" err="1"/>
              <a:t>do</a:t>
            </a:r>
            <a:r>
              <a:rPr lang="en-US" sz="2800" dirty="0"/>
              <a:t> </a:t>
            </a:r>
            <a:r>
              <a:rPr lang="en-US" sz="2800" dirty="0" err="1"/>
              <a:t>mëngjes</a:t>
            </a:r>
            <a:r>
              <a:rPr lang="en-US" sz="2800" dirty="0"/>
              <a:t> </a:t>
            </a:r>
            <a:r>
              <a:rPr lang="en-US" sz="2800" dirty="0" err="1"/>
              <a:t>që</a:t>
            </a:r>
            <a:r>
              <a:rPr lang="en-US" sz="2800" dirty="0"/>
              <a:t> </a:t>
            </a:r>
            <a:r>
              <a:rPr lang="en-US" sz="2800" dirty="0" err="1"/>
              <a:t>bëhet</a:t>
            </a:r>
            <a:r>
              <a:rPr lang="en-US" sz="2800" dirty="0"/>
              <a:t> </a:t>
            </a:r>
            <a:r>
              <a:rPr lang="en-US" sz="2800" dirty="0" err="1"/>
              <a:t>mësim</a:t>
            </a:r>
            <a:endParaRPr lang="en-US" sz="2800" dirty="0"/>
          </a:p>
          <a:p>
            <a:pPr marL="307975" lvl="1" indent="0">
              <a:buNone/>
            </a:pPr>
            <a:r>
              <a:rPr lang="en-US" sz="2400" dirty="0" err="1"/>
              <a:t>Nxënësi</a:t>
            </a:r>
            <a:r>
              <a:rPr lang="en-US" sz="2400" dirty="0"/>
              <a:t> </a:t>
            </a:r>
            <a:r>
              <a:rPr lang="en-US" sz="2400" dirty="0" err="1"/>
              <a:t>merr</a:t>
            </a:r>
            <a:r>
              <a:rPr lang="en-US" sz="2400" dirty="0"/>
              <a:t> </a:t>
            </a:r>
            <a:r>
              <a:rPr lang="en-US" sz="2400" dirty="0" err="1"/>
              <a:t>nga</a:t>
            </a:r>
            <a:r>
              <a:rPr lang="en-US" sz="2400" dirty="0"/>
              <a:t> </a:t>
            </a:r>
            <a:r>
              <a:rPr lang="en-US" sz="2400" dirty="0" err="1"/>
              <a:t>trajneri</a:t>
            </a:r>
            <a:r>
              <a:rPr lang="en-US" sz="2400" dirty="0"/>
              <a:t> </a:t>
            </a:r>
            <a:r>
              <a:rPr lang="en-US" sz="2400" dirty="0" err="1"/>
              <a:t>një</a:t>
            </a:r>
            <a:r>
              <a:rPr lang="en-US" sz="2400" dirty="0"/>
              <a:t> </a:t>
            </a:r>
            <a:r>
              <a:rPr lang="en-US" sz="2400" dirty="0" err="1"/>
              <a:t>kartë</a:t>
            </a:r>
            <a:r>
              <a:rPr lang="en-US" sz="2400" dirty="0"/>
              <a:t> </a:t>
            </a:r>
            <a:r>
              <a:rPr lang="en-US" sz="2400" dirty="0" err="1"/>
              <a:t>pikësh</a:t>
            </a:r>
            <a:r>
              <a:rPr lang="en-US" sz="2400" dirty="0"/>
              <a:t> </a:t>
            </a:r>
            <a:r>
              <a:rPr lang="en-US" sz="2400" dirty="0" err="1"/>
              <a:t>ditore</a:t>
            </a:r>
            <a:r>
              <a:rPr lang="en-US" sz="2400" dirty="0"/>
              <a:t>,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cilën</a:t>
            </a:r>
            <a:r>
              <a:rPr lang="en-US" sz="2400" dirty="0"/>
              <a:t> </a:t>
            </a:r>
            <a:r>
              <a:rPr lang="en-US" sz="2400" dirty="0" err="1"/>
              <a:t>përfshihen</a:t>
            </a:r>
            <a:r>
              <a:rPr lang="en-US" sz="2400" dirty="0"/>
              <a:t> </a:t>
            </a:r>
            <a:r>
              <a:rPr lang="en-US" sz="2400" dirty="0" err="1"/>
              <a:t>objektiva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mësimet</a:t>
            </a:r>
            <a:r>
              <a:rPr lang="en-US" sz="2400" dirty="0"/>
              <a:t> e </a:t>
            </a:r>
            <a:r>
              <a:rPr lang="en-US" sz="2400" dirty="0" err="1"/>
              <a:t>ditës</a:t>
            </a:r>
            <a:endParaRPr lang="en-US" sz="2400" dirty="0"/>
          </a:p>
          <a:p>
            <a:pPr marL="0" indent="0">
              <a:buNone/>
            </a:pPr>
            <a:r>
              <a:rPr lang="en-US" sz="2800" dirty="0"/>
              <a:t>6) </a:t>
            </a:r>
            <a:r>
              <a:rPr lang="en-US" sz="2800" dirty="0" err="1"/>
              <a:t>Në</a:t>
            </a:r>
            <a:r>
              <a:rPr lang="en-US" sz="2800" dirty="0"/>
              <a:t> fund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çdo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mësimi</a:t>
            </a:r>
            <a:r>
              <a:rPr lang="en-US" sz="2800" dirty="0"/>
              <a:t>, </a:t>
            </a:r>
            <a:r>
              <a:rPr lang="en-US" sz="2800" dirty="0" err="1"/>
              <a:t>mësuesi</a:t>
            </a:r>
            <a:r>
              <a:rPr lang="en-US" sz="2800" dirty="0"/>
              <a:t> </a:t>
            </a:r>
            <a:r>
              <a:rPr lang="en-US" sz="2800" dirty="0" err="1"/>
              <a:t>vlerëson</a:t>
            </a:r>
            <a:r>
              <a:rPr lang="en-US" sz="2800" dirty="0"/>
              <a:t> </a:t>
            </a:r>
            <a:r>
              <a:rPr lang="en-US" sz="2800" dirty="0" err="1"/>
              <a:t>suksesin</a:t>
            </a:r>
            <a:r>
              <a:rPr lang="en-US" sz="2800" dirty="0"/>
              <a:t> e </a:t>
            </a:r>
            <a:r>
              <a:rPr lang="en-US" sz="2800" dirty="0" err="1"/>
              <a:t>nxënësit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një</a:t>
            </a:r>
            <a:r>
              <a:rPr lang="en-US" sz="2800" dirty="0"/>
              <a:t> </a:t>
            </a:r>
            <a:r>
              <a:rPr lang="en-US" sz="2800" dirty="0" err="1"/>
              <a:t>shkallë</a:t>
            </a:r>
            <a:r>
              <a:rPr lang="en-US" sz="2800" dirty="0"/>
              <a:t> </a:t>
            </a:r>
            <a:r>
              <a:rPr lang="en-US" sz="2800" dirty="0" err="1"/>
              <a:t>prej</a:t>
            </a:r>
            <a:r>
              <a:rPr lang="en-US" sz="2800" dirty="0"/>
              <a:t> 0 (</a:t>
            </a:r>
            <a:r>
              <a:rPr lang="en-US" sz="2800" dirty="0" err="1"/>
              <a:t>objektiva</a:t>
            </a:r>
            <a:r>
              <a:rPr lang="en-US" sz="2800" dirty="0"/>
              <a:t> </a:t>
            </a:r>
            <a:r>
              <a:rPr lang="en-US" sz="2800" dirty="0" err="1"/>
              <a:t>nuk</a:t>
            </a:r>
            <a:r>
              <a:rPr lang="en-US" sz="2800" dirty="0"/>
              <a:t> </a:t>
            </a:r>
            <a:r>
              <a:rPr lang="en-US" sz="2800" dirty="0" err="1"/>
              <a:t>është</a:t>
            </a:r>
            <a:r>
              <a:rPr lang="en-US" sz="2800" dirty="0"/>
              <a:t> </a:t>
            </a:r>
            <a:r>
              <a:rPr lang="en-US" sz="2800" dirty="0" err="1"/>
              <a:t>arritur</a:t>
            </a:r>
            <a:r>
              <a:rPr lang="en-US" sz="2800" dirty="0"/>
              <a:t>) – 1 (</a:t>
            </a:r>
            <a:r>
              <a:rPr lang="en-US" sz="2800" dirty="0" err="1"/>
              <a:t>shumë</a:t>
            </a:r>
            <a:r>
              <a:rPr lang="en-US" sz="2800" dirty="0"/>
              <a:t> e </a:t>
            </a:r>
            <a:r>
              <a:rPr lang="en-US" sz="2800" dirty="0" err="1"/>
              <a:t>mirë</a:t>
            </a:r>
            <a:r>
              <a:rPr lang="en-US" sz="2800" dirty="0"/>
              <a:t>) – 2 (</a:t>
            </a:r>
            <a:r>
              <a:rPr lang="en-US" sz="2800" dirty="0" err="1"/>
              <a:t>shkëlqyeshëm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7) </a:t>
            </a:r>
            <a:r>
              <a:rPr lang="en-US" sz="2800" dirty="0" err="1"/>
              <a:t>Në</a:t>
            </a:r>
            <a:r>
              <a:rPr lang="en-US" sz="2800" dirty="0"/>
              <a:t> fund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ditës</a:t>
            </a:r>
            <a:r>
              <a:rPr lang="en-US" sz="2800" dirty="0"/>
              <a:t> </a:t>
            </a:r>
            <a:r>
              <a:rPr lang="en-US" sz="2800" dirty="0" err="1"/>
              <a:t>së</a:t>
            </a:r>
            <a:r>
              <a:rPr lang="en-US" sz="2800" dirty="0"/>
              <a:t> </a:t>
            </a:r>
            <a:r>
              <a:rPr lang="en-US" sz="2800" dirty="0" err="1"/>
              <a:t>shkollës</a:t>
            </a:r>
            <a:r>
              <a:rPr lang="en-US" sz="2800" dirty="0"/>
              <a:t>, </a:t>
            </a:r>
            <a:r>
              <a:rPr lang="en-US" sz="2800" dirty="0" err="1"/>
              <a:t>nxënësi</a:t>
            </a:r>
            <a:r>
              <a:rPr lang="en-US" sz="2800" dirty="0"/>
              <a:t> </a:t>
            </a:r>
            <a:r>
              <a:rPr lang="en-US" sz="2800" dirty="0" err="1"/>
              <a:t>ia</a:t>
            </a:r>
            <a:r>
              <a:rPr lang="en-US" sz="2800" dirty="0"/>
              <a:t> </a:t>
            </a:r>
            <a:r>
              <a:rPr lang="en-US" sz="2800" dirty="0" err="1"/>
              <a:t>kthen</a:t>
            </a:r>
            <a:r>
              <a:rPr lang="en-US" sz="2800" dirty="0"/>
              <a:t> </a:t>
            </a:r>
            <a:r>
              <a:rPr lang="en-US" sz="2800" dirty="0" err="1"/>
              <a:t>kartën</a:t>
            </a:r>
            <a:r>
              <a:rPr lang="en-US" sz="2800" dirty="0"/>
              <a:t> e </a:t>
            </a:r>
            <a:r>
              <a:rPr lang="en-US" sz="2800" dirty="0" err="1"/>
              <a:t>pikëve</a:t>
            </a:r>
            <a:r>
              <a:rPr lang="en-US" sz="2800" dirty="0"/>
              <a:t> </a:t>
            </a:r>
            <a:r>
              <a:rPr lang="en-US" sz="2800" dirty="0" err="1"/>
              <a:t>trajnerit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CICO-</a:t>
            </a:r>
            <a:r>
              <a:rPr lang="en-US" sz="2800" dirty="0" err="1"/>
              <a:t>së</a:t>
            </a:r>
            <a:endParaRPr lang="en-US" sz="2800" dirty="0"/>
          </a:p>
          <a:p>
            <a:pPr marL="307975" lvl="1" indent="0">
              <a:buNone/>
            </a:pPr>
            <a:r>
              <a:rPr lang="en-US" sz="2400" dirty="0" err="1"/>
              <a:t>Trajneri</a:t>
            </a:r>
            <a:r>
              <a:rPr lang="en-US" sz="2400" dirty="0"/>
              <a:t> </a:t>
            </a:r>
            <a:r>
              <a:rPr lang="en-US" sz="2400" dirty="0" err="1"/>
              <a:t>regjistron</a:t>
            </a:r>
            <a:r>
              <a:rPr lang="en-US" sz="2400" dirty="0"/>
              <a:t> </a:t>
            </a:r>
            <a:r>
              <a:rPr lang="en-US" sz="2400" dirty="0" err="1"/>
              <a:t>pikët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nxënësi</a:t>
            </a:r>
            <a:r>
              <a:rPr lang="en-US" sz="2400" dirty="0"/>
              <a:t> </a:t>
            </a:r>
            <a:r>
              <a:rPr lang="en-US" sz="2400" dirty="0" err="1"/>
              <a:t>ia</a:t>
            </a:r>
            <a:r>
              <a:rPr lang="en-US" sz="2400" dirty="0"/>
              <a:t> </a:t>
            </a:r>
            <a:r>
              <a:rPr lang="en-US" sz="2400" dirty="0" err="1"/>
              <a:t>kthen</a:t>
            </a:r>
            <a:r>
              <a:rPr lang="en-US" sz="2400" dirty="0"/>
              <a:t> </a:t>
            </a:r>
            <a:r>
              <a:rPr lang="en-US" sz="2400" dirty="0" err="1"/>
              <a:t>kartën</a:t>
            </a:r>
            <a:r>
              <a:rPr lang="en-US" sz="2400" dirty="0"/>
              <a:t> e </a:t>
            </a:r>
            <a:r>
              <a:rPr lang="en-US" sz="2400" dirty="0" err="1"/>
              <a:t>pikëve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firmosur</a:t>
            </a:r>
            <a:r>
              <a:rPr lang="en-US" sz="2400" dirty="0"/>
              <a:t> (</a:t>
            </a:r>
            <a:r>
              <a:rPr lang="en-US" sz="2400" dirty="0" err="1"/>
              <a:t>nga</a:t>
            </a:r>
            <a:r>
              <a:rPr lang="en-US" sz="2400" dirty="0"/>
              <a:t> </a:t>
            </a:r>
            <a:r>
              <a:rPr lang="en-US" sz="2400" dirty="0" err="1"/>
              <a:t>kujdestari</a:t>
            </a:r>
            <a:r>
              <a:rPr lang="en-US" sz="2400" dirty="0"/>
              <a:t>) </a:t>
            </a:r>
            <a:r>
              <a:rPr lang="en-US" sz="2400" dirty="0" err="1"/>
              <a:t>trajnerit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CICO-s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nesërmen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mëngjes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 marL="822325" lvl="1" indent="-514350">
              <a:buAutoNum type="arabicParenR"/>
            </a:pPr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0DBC663-1A00-FE56-79D1-9F843D156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33B6735-67D1-25D3-8D4E-6E424F62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5F3D9BD-AD62-316F-C27E-ECDD20D1C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A3998CCC-E953-5593-6614-7DB4D377DA30}"/>
              </a:ext>
            </a:extLst>
          </p:cNvPr>
          <p:cNvSpPr txBox="1">
            <a:spLocks/>
          </p:cNvSpPr>
          <p:nvPr/>
        </p:nvSpPr>
        <p:spPr>
          <a:xfrm>
            <a:off x="420560" y="6527800"/>
            <a:ext cx="6779559" cy="251947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4E008E"/>
                </a:solidFill>
              </a:rPr>
              <a:t>S6 EU 4 Inclusive Teaching</a:t>
            </a:r>
            <a:endParaRPr lang="en-GB" sz="15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00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038|0.6700001|9.809|0.7270002|15.385|2.1320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42|7.557|11.743|35.0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02|5.02|7.018|1.041|8.450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2|4.117|2.411|10.968|6.372002|2.115999|4.819|3.924999|0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32|5.945001|5.875|18.206|12.651|48.336|11.628|15.1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94|25.629|11.371|24.7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87|24.753|7.282001|33.195|12.0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49|8.378|13.766|15.188|12.244|14.99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57|70.274|0.4809952|0.53600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6086</Words>
  <Application>Microsoft Office PowerPoint</Application>
  <PresentationFormat>Widescreen</PresentationFormat>
  <Paragraphs>636</Paragraphs>
  <Slides>104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Arial</vt:lpstr>
      <vt:lpstr>Bahnschrift</vt:lpstr>
      <vt:lpstr>Calibri</vt:lpstr>
      <vt:lpstr>Calibri Light</vt:lpstr>
      <vt:lpstr>Courier New</vt:lpstr>
      <vt:lpstr>Lucida Sans Unicode</vt:lpstr>
      <vt:lpstr>Myriad pro</vt:lpstr>
      <vt:lpstr>Times New Roman</vt:lpstr>
      <vt:lpstr>Office Theme</vt:lpstr>
      <vt:lpstr> Hyrje në arsimin gjithëpërfshirës</vt:lpstr>
      <vt:lpstr>Axhenda</vt:lpstr>
      <vt:lpstr>Intervistoni dhe prezantoni çiftin tuaj</vt:lpstr>
      <vt:lpstr>Detyrë: Vështrim paraprak në shkollën finlandeze</vt:lpstr>
      <vt:lpstr>Përkufizimi teorik i gjithëpërfshirjes</vt:lpstr>
      <vt:lpstr>Kartat me figura</vt:lpstr>
      <vt:lpstr>Nga veçimi tek gjithëpërfshirja sociale</vt:lpstr>
      <vt:lpstr>Arsimi i specializuar që nga shekulli i 17-të  </vt:lpstr>
      <vt:lpstr>Veçimi</vt:lpstr>
      <vt:lpstr>Normalizimi</vt:lpstr>
      <vt:lpstr>Integraatio</vt:lpstr>
      <vt:lpstr>Gjithëpërfshirja</vt:lpstr>
      <vt:lpstr>Arsimi për të gjithë </vt:lpstr>
      <vt:lpstr>Për cilët është  gjithëpërfshirja?</vt:lpstr>
      <vt:lpstr>GJITHËPËRFSHIRJA: UTOPI APO REALITET? </vt:lpstr>
      <vt:lpstr>Gjithëpërfshirja – askush nuk lihet pas</vt:lpstr>
      <vt:lpstr>   International Conventions    Konventa ndërkombëtare</vt:lpstr>
      <vt:lpstr>MODEL I AFTËSISË SË KUFIZUAR</vt:lpstr>
      <vt:lpstr>Gjithëpërfshirja sociale </vt:lpstr>
      <vt:lpstr>Ideja e gjithë kësaj është që gjithkush të ndihmohet që të gjejë mënyrën e vet të të mësuarit </vt:lpstr>
      <vt:lpstr>Si do të zbatohet arsimi gjithëpërfshirës? </vt:lpstr>
      <vt:lpstr>Diskutoni me shokët tuaj të klasës për diversitetin në jetë (reale) </vt:lpstr>
      <vt:lpstr>Shkurt: si të bëhet diferencimi</vt:lpstr>
      <vt:lpstr>Diferencimi i arsimimit</vt:lpstr>
      <vt:lpstr>Ҫfarë është diferencimi?  Si duhet të diferencohet arsimimi? (1)</vt:lpstr>
      <vt:lpstr>Ҫfarë është diferencimi?  Si duhet të diferencohet arsimimi? (2)</vt:lpstr>
      <vt:lpstr>Ҫfarë është diferencimi? Si duhet të diferencohet arsimimi? (3)</vt:lpstr>
      <vt:lpstr>Udhëzimi dhe këshillimi</vt:lpstr>
      <vt:lpstr>Mësimdhënia përmirësuese</vt:lpstr>
      <vt:lpstr>Arsimi i specializuar me orar të pjesshëm</vt:lpstr>
      <vt:lpstr>Bashkëmësimdhënia</vt:lpstr>
      <vt:lpstr>BASHKËMËSIMDHËNIA Walther-Thomas dhe kolegët (2000)</vt:lpstr>
      <vt:lpstr>Pushim!</vt:lpstr>
      <vt:lpstr>Vështirësitë në të nxënë</vt:lpstr>
      <vt:lpstr>Rendi i pjesës së dytë</vt:lpstr>
      <vt:lpstr>Nxemja</vt:lpstr>
      <vt:lpstr>PowerPoint Presentation</vt:lpstr>
      <vt:lpstr>Vështirësitë në të nxënë</vt:lpstr>
      <vt:lpstr>Vështirësitë në të nxënë</vt:lpstr>
      <vt:lpstr>Vështirësitë në të nxënë mund të lidhen me:</vt:lpstr>
      <vt:lpstr>Vështirësitë më të zakonshme në të nxënë</vt:lpstr>
      <vt:lpstr>Vështirësitë më të zakonshme të të nxënit në klasë</vt:lpstr>
      <vt:lpstr>PowerPoint Presentation</vt:lpstr>
      <vt:lpstr>Diskutime</vt:lpstr>
      <vt:lpstr>Diskutim për 30 minuta</vt:lpstr>
      <vt:lpstr>Si të dallojmë dhe të mbështesim vështirësitë e të nxënit në klasë?</vt:lpstr>
      <vt:lpstr>Si të dallojmë vështirësitë në të nxënë?</vt:lpstr>
      <vt:lpstr>Pyetje që ndihmojnë në vëzhgimin e performancës dhe sjelljes së nxënësit </vt:lpstr>
      <vt:lpstr>Çfarë duhet të bëni kur vini re se diçka ka ndryshuar në sjelljen ose performancën e nxënësit tuaj?</vt:lpstr>
      <vt:lpstr>Si t’i mbështesim nxënësit për të kontrolluar vëmendjen, përqendrimin dhe veprimtarinë</vt:lpstr>
      <vt:lpstr>PowerPoint Presentation</vt:lpstr>
      <vt:lpstr>Reflektoni:   Çfarë ju thotë nxënësi? Si mund të reagoni ju si mësues/e? </vt:lpstr>
      <vt:lpstr>PowerPoint Presentation</vt:lpstr>
      <vt:lpstr>PowerPoint Presentation</vt:lpstr>
      <vt:lpstr>PowerPoint Presentation</vt:lpstr>
      <vt:lpstr>PowerPoint Presentation</vt:lpstr>
      <vt:lpstr>Si të mbështesim perceptimin e nxënësit?</vt:lpstr>
      <vt:lpstr>Praktikimi i aftësive funksionale që lidhen me perceptimin </vt:lpstr>
      <vt:lpstr>Si të mbështesim të lexuarit?</vt:lpstr>
      <vt:lpstr>Si të mbështesim të lexuarit?</vt:lpstr>
      <vt:lpstr>Si të mbështesim të shkruarit?</vt:lpstr>
      <vt:lpstr>Si të mbështesim zhvillimin e aftësive matematikore?</vt:lpstr>
      <vt:lpstr>PowerPoint Presentation</vt:lpstr>
      <vt:lpstr>Çfarë idesh të reja përvetësuat sot?</vt:lpstr>
      <vt:lpstr>Pushim!</vt:lpstr>
      <vt:lpstr>Vështirësitë social-emocionale</vt:lpstr>
      <vt:lpstr>Agjenda e pjesës se tretë</vt:lpstr>
      <vt:lpstr>Ushtrim i humorit të mirë  </vt:lpstr>
      <vt:lpstr>Kompetenca social-emocionale</vt:lpstr>
      <vt:lpstr>PowerPoint Presentation</vt:lpstr>
      <vt:lpstr>Komponentet e zhvillimit social-emocional</vt:lpstr>
      <vt:lpstr>Aftësitë kryesore social-emocionale</vt:lpstr>
      <vt:lpstr>Zhvillimi social-emocional</vt:lpstr>
      <vt:lpstr>Puna në grup</vt:lpstr>
      <vt:lpstr>Si duhet të mbështeten nxënësit që t’i njohin dhe rregullojnë emocionet</vt:lpstr>
      <vt:lpstr>Emocionet drejtojnë mendimet dhe veprimet</vt:lpstr>
      <vt:lpstr>Ndihmojeni nxënësin që të identifikojë emocionet</vt:lpstr>
      <vt:lpstr>Suksesi krijon vetëbesimin</vt:lpstr>
      <vt:lpstr>Ҫfarë lloj ndjenjash keni në shkollë?</vt:lpstr>
      <vt:lpstr>Mbështetja në shkollë</vt:lpstr>
      <vt:lpstr>Ushtrime për rregullimin e ndjenjave dhe forcimin e vetë-konceptit</vt:lpstr>
      <vt:lpstr>Ushtrime relaksimi</vt:lpstr>
      <vt:lpstr>Ushtrime relaksimi</vt:lpstr>
      <vt:lpstr>Unë - gjëzë</vt:lpstr>
      <vt:lpstr>Diçka për të cilën duhet menduar</vt:lpstr>
      <vt:lpstr>Si duhet të mbështetet zhvillimi i aftësive  të ndërveprimit shoqëror</vt:lpstr>
      <vt:lpstr>Parimet pedagogjike</vt:lpstr>
      <vt:lpstr>PowerPoint Presentation</vt:lpstr>
      <vt:lpstr>Në një situatë me përgjegjësi, mendoni</vt:lpstr>
      <vt:lpstr>Merrni në konsideratë ndjenjën e sigurisë të çdo nxënësi</vt:lpstr>
      <vt:lpstr>Disa metoda që duhet të provohen</vt:lpstr>
      <vt:lpstr>Ҫfarë është mbështetja Check in Check out (CICO)?</vt:lpstr>
      <vt:lpstr>CICO</vt:lpstr>
      <vt:lpstr>CICO</vt:lpstr>
      <vt:lpstr>Objektivi i veprimtarisë CICO</vt:lpstr>
      <vt:lpstr>Objektivat e nxënësve</vt:lpstr>
      <vt:lpstr>PowerPoint Presentation</vt:lpstr>
      <vt:lpstr>CICO funksionon si më poshtë:</vt:lpstr>
      <vt:lpstr>CICO funksionon si më poshtë:</vt:lpstr>
      <vt:lpstr>Karta e pikëve e CICO-së</vt:lpstr>
      <vt:lpstr>Mbështetja e suksesshme kërkon bashkëpunim</vt:lpstr>
      <vt:lpstr>Reflektim</vt:lpstr>
      <vt:lpstr>Le të ndajmë së bashku ide të reja!</vt:lpstr>
      <vt:lpstr>Detyra mësimore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Hyrje në arsimin gjithëpërfshirës</dc:title>
  <dc:creator>user</dc:creator>
  <cp:lastModifiedBy>user</cp:lastModifiedBy>
  <cp:revision>7</cp:revision>
  <dcterms:created xsi:type="dcterms:W3CDTF">2025-10-09T15:35:10Z</dcterms:created>
  <dcterms:modified xsi:type="dcterms:W3CDTF">2025-10-09T20:47:47Z</dcterms:modified>
</cp:coreProperties>
</file>