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2" r:id="rId3"/>
    <p:sldId id="264" r:id="rId4"/>
    <p:sldId id="258" r:id="rId5"/>
    <p:sldId id="259"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97" d="100"/>
          <a:sy n="97" d="100"/>
        </p:scale>
        <p:origin x="9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9EB9975-E15D-466A-96E1-88419A455221}"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8E91639F-5B2C-4122-9ACC-88360521AC51}">
      <dgm:prSet/>
      <dgm:spPr/>
      <dgm:t>
        <a:bodyPr/>
        <a:lstStyle/>
        <a:p>
          <a:r>
            <a:rPr lang="en-US"/>
            <a:t>1-Të dyja,Konventa e të Drejtave të Fëmijëve (KDF) dhe Konventa e të Drejtave të Personave me Aftësi të Kufizuara (KDPAK),shprehin qartë synimin për të garantuar edukimin cilësor për të gjithë e rëndësinë e afrimit të mbështetjes së kërkuar gjithëpërfshirëse për të zhvilluar potencialin e çdo fëmije .Edukimi cilësor mund të arrihet kur secili fëmijë, duke përfshirë fëmijët e përjashtuar dhe më të margjinalizuar, do të jenë në shkollë dhe do të marrin edukim cilësor,gjithëpërfshirës që u ofron atyre dijet që u kërkohen në jetë.</a:t>
          </a:r>
        </a:p>
      </dgm:t>
    </dgm:pt>
    <dgm:pt modelId="{23D6627A-09F7-48A4-873A-41BD2D54D3A2}" type="parTrans" cxnId="{BFE69EDE-CD75-4480-B659-FD3B44B8AE4B}">
      <dgm:prSet/>
      <dgm:spPr/>
      <dgm:t>
        <a:bodyPr/>
        <a:lstStyle/>
        <a:p>
          <a:endParaRPr lang="en-US"/>
        </a:p>
      </dgm:t>
    </dgm:pt>
    <dgm:pt modelId="{4BC10B0E-4325-47EE-AF6E-3A6C53BC9749}" type="sibTrans" cxnId="{BFE69EDE-CD75-4480-B659-FD3B44B8AE4B}">
      <dgm:prSet/>
      <dgm:spPr/>
      <dgm:t>
        <a:bodyPr/>
        <a:lstStyle/>
        <a:p>
          <a:endParaRPr lang="en-US"/>
        </a:p>
      </dgm:t>
    </dgm:pt>
    <dgm:pt modelId="{126F94BA-073A-4018-814D-E12C63595FD7}">
      <dgm:prSet/>
      <dgm:spPr/>
      <dgm:t>
        <a:bodyPr/>
        <a:lstStyle/>
        <a:p>
          <a:r>
            <a:rPr lang="en-US"/>
            <a:t>2-Arsimi gjithëpërfshirës kërkon një qasje të bazuar në kompetenca dhe pjesëmarrje ku ne mësojmë më mirë nga njerëzit që janë ndryshe nga ne ,por të përfshirë në të njëjta veprimtari dhe me interesa të njëjta ,të cilët përpiqen të zgjidhin probleme të ngjashme Duke shfrytëzuar grupe të ndryshme nxënësish sigurohet një potencial më i madh për të përfituar njohuri nga eksperiencat e njeri –tjetrit.Të pasurit të një objektivi të përbashkët dhe përfshirja në të njëjtën fushë është një faktor kyç në krijimin e komunitetit ku tëgjithë mësojnë.</a:t>
          </a:r>
        </a:p>
      </dgm:t>
    </dgm:pt>
    <dgm:pt modelId="{49BD8D94-3BE4-4981-9653-D12F8B8A4A41}" type="parTrans" cxnId="{72481925-E231-4D55-B398-E296E6F90421}">
      <dgm:prSet/>
      <dgm:spPr/>
      <dgm:t>
        <a:bodyPr/>
        <a:lstStyle/>
        <a:p>
          <a:endParaRPr lang="en-US"/>
        </a:p>
      </dgm:t>
    </dgm:pt>
    <dgm:pt modelId="{F0EB420A-E461-41C3-B99E-C8E1BC0DA022}" type="sibTrans" cxnId="{72481925-E231-4D55-B398-E296E6F90421}">
      <dgm:prSet/>
      <dgm:spPr/>
      <dgm:t>
        <a:bodyPr/>
        <a:lstStyle/>
        <a:p>
          <a:endParaRPr lang="en-US"/>
        </a:p>
      </dgm:t>
    </dgm:pt>
    <dgm:pt modelId="{6A164FCC-361D-4DF4-AAFB-D3B931763DB1}">
      <dgm:prSet/>
      <dgm:spPr/>
      <dgm:t>
        <a:bodyPr/>
        <a:lstStyle/>
        <a:p>
          <a:r>
            <a:rPr lang="en-US"/>
            <a:t>Kurrikula me kompetenca që zbatohet në shkollat tona ,në thelb tregon se është fëmija në qendër të procesit mësimor dhe jo kurrikula.Kjo kurrikul ofron mundësi të fuqizojë fëmijët për t’u bërë qytetarë të përgjegjshëm dhe jo të krijojë një elitë të vogël dhe një grup të madh të  nxënësve të dështuar.</a:t>
          </a:r>
        </a:p>
      </dgm:t>
    </dgm:pt>
    <dgm:pt modelId="{DD1AB70C-067C-4045-8C8B-9E3A25620368}" type="parTrans" cxnId="{9A235F53-F997-41AB-B45B-EDE2ABEE2796}">
      <dgm:prSet/>
      <dgm:spPr/>
      <dgm:t>
        <a:bodyPr/>
        <a:lstStyle/>
        <a:p>
          <a:endParaRPr lang="en-US"/>
        </a:p>
      </dgm:t>
    </dgm:pt>
    <dgm:pt modelId="{7BA8F79D-0902-4DE1-98E3-A5CDBF580C5B}" type="sibTrans" cxnId="{9A235F53-F997-41AB-B45B-EDE2ABEE2796}">
      <dgm:prSet/>
      <dgm:spPr/>
      <dgm:t>
        <a:bodyPr/>
        <a:lstStyle/>
        <a:p>
          <a:endParaRPr lang="en-US"/>
        </a:p>
      </dgm:t>
    </dgm:pt>
    <dgm:pt modelId="{F2D16B2A-F539-4647-A6D3-8EC9F23BB71D}" type="pres">
      <dgm:prSet presAssocID="{79EB9975-E15D-466A-96E1-88419A455221}" presName="linear" presStyleCnt="0">
        <dgm:presLayoutVars>
          <dgm:animLvl val="lvl"/>
          <dgm:resizeHandles val="exact"/>
        </dgm:presLayoutVars>
      </dgm:prSet>
      <dgm:spPr/>
    </dgm:pt>
    <dgm:pt modelId="{A182BDA5-98A3-4543-B19B-6A0778BF9B98}" type="pres">
      <dgm:prSet presAssocID="{8E91639F-5B2C-4122-9ACC-88360521AC51}" presName="parentText" presStyleLbl="node1" presStyleIdx="0" presStyleCnt="3">
        <dgm:presLayoutVars>
          <dgm:chMax val="0"/>
          <dgm:bulletEnabled val="1"/>
        </dgm:presLayoutVars>
      </dgm:prSet>
      <dgm:spPr/>
    </dgm:pt>
    <dgm:pt modelId="{4E92D8B5-752A-4063-BFF5-39479C37B3BA}" type="pres">
      <dgm:prSet presAssocID="{4BC10B0E-4325-47EE-AF6E-3A6C53BC9749}" presName="spacer" presStyleCnt="0"/>
      <dgm:spPr/>
    </dgm:pt>
    <dgm:pt modelId="{8C1D6918-21A4-4D2A-889C-BBC60E2FB760}" type="pres">
      <dgm:prSet presAssocID="{126F94BA-073A-4018-814D-E12C63595FD7}" presName="parentText" presStyleLbl="node1" presStyleIdx="1" presStyleCnt="3">
        <dgm:presLayoutVars>
          <dgm:chMax val="0"/>
          <dgm:bulletEnabled val="1"/>
        </dgm:presLayoutVars>
      </dgm:prSet>
      <dgm:spPr/>
    </dgm:pt>
    <dgm:pt modelId="{7A094C58-E528-4D28-A85F-929F6CBD2183}" type="pres">
      <dgm:prSet presAssocID="{F0EB420A-E461-41C3-B99E-C8E1BC0DA022}" presName="spacer" presStyleCnt="0"/>
      <dgm:spPr/>
    </dgm:pt>
    <dgm:pt modelId="{2F6891EA-D021-4620-82DB-E5C195EE9580}" type="pres">
      <dgm:prSet presAssocID="{6A164FCC-361D-4DF4-AAFB-D3B931763DB1}" presName="parentText" presStyleLbl="node1" presStyleIdx="2" presStyleCnt="3">
        <dgm:presLayoutVars>
          <dgm:chMax val="0"/>
          <dgm:bulletEnabled val="1"/>
        </dgm:presLayoutVars>
      </dgm:prSet>
      <dgm:spPr/>
    </dgm:pt>
  </dgm:ptLst>
  <dgm:cxnLst>
    <dgm:cxn modelId="{61CFBF09-123A-4482-BFEA-4E3962FDF50E}" type="presOf" srcId="{8E91639F-5B2C-4122-9ACC-88360521AC51}" destId="{A182BDA5-98A3-4543-B19B-6A0778BF9B98}" srcOrd="0" destOrd="0" presId="urn:microsoft.com/office/officeart/2005/8/layout/vList2"/>
    <dgm:cxn modelId="{72481925-E231-4D55-B398-E296E6F90421}" srcId="{79EB9975-E15D-466A-96E1-88419A455221}" destId="{126F94BA-073A-4018-814D-E12C63595FD7}" srcOrd="1" destOrd="0" parTransId="{49BD8D94-3BE4-4981-9653-D12F8B8A4A41}" sibTransId="{F0EB420A-E461-41C3-B99E-C8E1BC0DA022}"/>
    <dgm:cxn modelId="{9A235F53-F997-41AB-B45B-EDE2ABEE2796}" srcId="{79EB9975-E15D-466A-96E1-88419A455221}" destId="{6A164FCC-361D-4DF4-AAFB-D3B931763DB1}" srcOrd="2" destOrd="0" parTransId="{DD1AB70C-067C-4045-8C8B-9E3A25620368}" sibTransId="{7BA8F79D-0902-4DE1-98E3-A5CDBF580C5B}"/>
    <dgm:cxn modelId="{FBFE5E9D-DC5B-4480-9B09-3184D6FD2123}" type="presOf" srcId="{6A164FCC-361D-4DF4-AAFB-D3B931763DB1}" destId="{2F6891EA-D021-4620-82DB-E5C195EE9580}" srcOrd="0" destOrd="0" presId="urn:microsoft.com/office/officeart/2005/8/layout/vList2"/>
    <dgm:cxn modelId="{6A80BDC1-7081-420D-A2C4-691B5138F677}" type="presOf" srcId="{126F94BA-073A-4018-814D-E12C63595FD7}" destId="{8C1D6918-21A4-4D2A-889C-BBC60E2FB760}" srcOrd="0" destOrd="0" presId="urn:microsoft.com/office/officeart/2005/8/layout/vList2"/>
    <dgm:cxn modelId="{58A4A6C6-F8F2-4954-9A15-31A7EAA97A1E}" type="presOf" srcId="{79EB9975-E15D-466A-96E1-88419A455221}" destId="{F2D16B2A-F539-4647-A6D3-8EC9F23BB71D}" srcOrd="0" destOrd="0" presId="urn:microsoft.com/office/officeart/2005/8/layout/vList2"/>
    <dgm:cxn modelId="{BFE69EDE-CD75-4480-B659-FD3B44B8AE4B}" srcId="{79EB9975-E15D-466A-96E1-88419A455221}" destId="{8E91639F-5B2C-4122-9ACC-88360521AC51}" srcOrd="0" destOrd="0" parTransId="{23D6627A-09F7-48A4-873A-41BD2D54D3A2}" sibTransId="{4BC10B0E-4325-47EE-AF6E-3A6C53BC9749}"/>
    <dgm:cxn modelId="{FAE76E9B-106C-435B-950A-B7581B2E6295}" type="presParOf" srcId="{F2D16B2A-F539-4647-A6D3-8EC9F23BB71D}" destId="{A182BDA5-98A3-4543-B19B-6A0778BF9B98}" srcOrd="0" destOrd="0" presId="urn:microsoft.com/office/officeart/2005/8/layout/vList2"/>
    <dgm:cxn modelId="{5DEEE082-6EC0-4912-BF5F-5DB2225D3865}" type="presParOf" srcId="{F2D16B2A-F539-4647-A6D3-8EC9F23BB71D}" destId="{4E92D8B5-752A-4063-BFF5-39479C37B3BA}" srcOrd="1" destOrd="0" presId="urn:microsoft.com/office/officeart/2005/8/layout/vList2"/>
    <dgm:cxn modelId="{626FD253-80D9-4F5E-9735-4B0D48518D1C}" type="presParOf" srcId="{F2D16B2A-F539-4647-A6D3-8EC9F23BB71D}" destId="{8C1D6918-21A4-4D2A-889C-BBC60E2FB760}" srcOrd="2" destOrd="0" presId="urn:microsoft.com/office/officeart/2005/8/layout/vList2"/>
    <dgm:cxn modelId="{F065DB8A-7F50-49E7-BB51-9739821EE894}" type="presParOf" srcId="{F2D16B2A-F539-4647-A6D3-8EC9F23BB71D}" destId="{7A094C58-E528-4D28-A85F-929F6CBD2183}" srcOrd="3" destOrd="0" presId="urn:microsoft.com/office/officeart/2005/8/layout/vList2"/>
    <dgm:cxn modelId="{8AB7567E-FDCF-4249-9670-81FEBF30BC12}" type="presParOf" srcId="{F2D16B2A-F539-4647-A6D3-8EC9F23BB71D}" destId="{2F6891EA-D021-4620-82DB-E5C195EE9580}"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4363878-4E90-4F65-A234-C08C3327BFDA}" type="doc">
      <dgm:prSet loTypeId="urn:microsoft.com/office/officeart/2005/8/layout/process2" loCatId="process" qsTypeId="urn:microsoft.com/office/officeart/2005/8/quickstyle/simple1" qsCatId="simple" csTypeId="urn:microsoft.com/office/officeart/2005/8/colors/accent1_2" csCatId="accent1"/>
      <dgm:spPr/>
      <dgm:t>
        <a:bodyPr/>
        <a:lstStyle/>
        <a:p>
          <a:endParaRPr lang="en-US"/>
        </a:p>
      </dgm:t>
    </dgm:pt>
    <dgm:pt modelId="{835B43BE-8CCC-4299-B4CE-A57A3DA20499}">
      <dgm:prSet/>
      <dgm:spPr/>
      <dgm:t>
        <a:bodyPr/>
        <a:lstStyle/>
        <a:p>
          <a:r>
            <a:rPr lang="en-US"/>
            <a:t>2-Për të krijuar mjedise mësimore të përshtatura sipas stileve të të mësuarit të çdo nxënësi në kurrikulën me kompetenca, mësuesit i jepet liri e plotë të përzgjedhë metoda dhe teknika që mundësojnë hapësira për të ndihmuar çdo nxënës në përthithjen e informacionit nga nxënësi.Për të siguruar një pjesëmarrje sa më të gjerë në procesin e mësimdhënies dhe nxënies, e rëndësishme është krijimi i situatave konkrete të cilat sigurojnë jo vetëm përfshirje të nxënësit por aktivisht ata arrijnë të kuptojnë ,të ndërtojnë lidhje konceptuale e madje të mbajnë qëndrim aktiv ndaj problematikave .Përdorimi i teknikave dhe metodave elastike nga mësuesit në lidhje me stilet e të mësuarit të çdo nxënësi do të sigurojë një sukses dhe arritje të të nxënit për çdo nxënës. </a:t>
          </a:r>
        </a:p>
      </dgm:t>
    </dgm:pt>
    <dgm:pt modelId="{1E28297D-669B-464F-B2E7-DB7E9220F493}" type="parTrans" cxnId="{7F8A7FCA-D20F-4579-A01C-94A72771E51E}">
      <dgm:prSet/>
      <dgm:spPr/>
      <dgm:t>
        <a:bodyPr/>
        <a:lstStyle/>
        <a:p>
          <a:endParaRPr lang="en-US"/>
        </a:p>
      </dgm:t>
    </dgm:pt>
    <dgm:pt modelId="{78734BAC-E48A-43A4-942C-7F63B1FCF4F6}" type="sibTrans" cxnId="{7F8A7FCA-D20F-4579-A01C-94A72771E51E}">
      <dgm:prSet/>
      <dgm:spPr/>
      <dgm:t>
        <a:bodyPr/>
        <a:lstStyle/>
        <a:p>
          <a:endParaRPr lang="en-US"/>
        </a:p>
      </dgm:t>
    </dgm:pt>
    <dgm:pt modelId="{820B055E-34CB-4C19-97BB-53F1929713A8}">
      <dgm:prSet/>
      <dgm:spPr/>
      <dgm:t>
        <a:bodyPr/>
        <a:lstStyle/>
        <a:p>
          <a:r>
            <a:rPr lang="en-US"/>
            <a:t>Arsimi gjithëpërfshirës lidhet me të mësuarit ku bashkëjetohet me diversitetin,jo si problem që duhet të zgjidhet ,por si një mundësi e jashtëzakonshme e arsimit krijues.Kjo kërkon që gjithkush të ndihmohet të gjej mënyrën e vet të të mësuarit.Sigurisht në këtë process mësuesi nuk është i vetëm .Puna e tij duhet të mbështetet nga aktorë të tjerë si komuniteti prindëror, kolegët dhe vetë drejtuesit ,ku këta të fundit duhet të jenë  lehtësuesit e gjithë këtij procesi .Të pasurit e qasje të re të formimit profesional ndihmon mësuesin në ndërtimin e kompetencave të tij dhe rritjes së kapaciteteve për të krijuar klasa gjithëpërfshirëse. </a:t>
          </a:r>
        </a:p>
      </dgm:t>
    </dgm:pt>
    <dgm:pt modelId="{546790A9-05C4-45A4-8433-AF512EFF2245}" type="parTrans" cxnId="{AFDEBCFD-93B7-4F44-B0F2-028523F52FDB}">
      <dgm:prSet/>
      <dgm:spPr/>
      <dgm:t>
        <a:bodyPr/>
        <a:lstStyle/>
        <a:p>
          <a:endParaRPr lang="en-US"/>
        </a:p>
      </dgm:t>
    </dgm:pt>
    <dgm:pt modelId="{B3E6624C-BF6F-4163-BB1D-F782745E71E6}" type="sibTrans" cxnId="{AFDEBCFD-93B7-4F44-B0F2-028523F52FDB}">
      <dgm:prSet/>
      <dgm:spPr/>
      <dgm:t>
        <a:bodyPr/>
        <a:lstStyle/>
        <a:p>
          <a:endParaRPr lang="en-US"/>
        </a:p>
      </dgm:t>
    </dgm:pt>
    <dgm:pt modelId="{DF7203AC-13EB-41DB-B75B-27205144935F}" type="pres">
      <dgm:prSet presAssocID="{14363878-4E90-4F65-A234-C08C3327BFDA}" presName="linearFlow" presStyleCnt="0">
        <dgm:presLayoutVars>
          <dgm:resizeHandles val="exact"/>
        </dgm:presLayoutVars>
      </dgm:prSet>
      <dgm:spPr/>
    </dgm:pt>
    <dgm:pt modelId="{00C1CD89-0802-4421-BAEB-043FA0A1A9EA}" type="pres">
      <dgm:prSet presAssocID="{835B43BE-8CCC-4299-B4CE-A57A3DA20499}" presName="node" presStyleLbl="node1" presStyleIdx="0" presStyleCnt="2">
        <dgm:presLayoutVars>
          <dgm:bulletEnabled val="1"/>
        </dgm:presLayoutVars>
      </dgm:prSet>
      <dgm:spPr/>
    </dgm:pt>
    <dgm:pt modelId="{2B448888-5AF5-441A-819B-C5BF24AB009B}" type="pres">
      <dgm:prSet presAssocID="{78734BAC-E48A-43A4-942C-7F63B1FCF4F6}" presName="sibTrans" presStyleLbl="sibTrans2D1" presStyleIdx="0" presStyleCnt="1"/>
      <dgm:spPr/>
    </dgm:pt>
    <dgm:pt modelId="{2A296DE8-7279-4532-87D4-5BF6B0920DC4}" type="pres">
      <dgm:prSet presAssocID="{78734BAC-E48A-43A4-942C-7F63B1FCF4F6}" presName="connectorText" presStyleLbl="sibTrans2D1" presStyleIdx="0" presStyleCnt="1"/>
      <dgm:spPr/>
    </dgm:pt>
    <dgm:pt modelId="{F54003FB-D6DC-42A7-A371-B138B1C072FF}" type="pres">
      <dgm:prSet presAssocID="{820B055E-34CB-4C19-97BB-53F1929713A8}" presName="node" presStyleLbl="node1" presStyleIdx="1" presStyleCnt="2">
        <dgm:presLayoutVars>
          <dgm:bulletEnabled val="1"/>
        </dgm:presLayoutVars>
      </dgm:prSet>
      <dgm:spPr/>
    </dgm:pt>
  </dgm:ptLst>
  <dgm:cxnLst>
    <dgm:cxn modelId="{3C5CD433-8FE6-49B4-BBDD-58D9773937E5}" type="presOf" srcId="{78734BAC-E48A-43A4-942C-7F63B1FCF4F6}" destId="{2A296DE8-7279-4532-87D4-5BF6B0920DC4}" srcOrd="1" destOrd="0" presId="urn:microsoft.com/office/officeart/2005/8/layout/process2"/>
    <dgm:cxn modelId="{8187C062-1627-4294-80F5-D0C17A757427}" type="presOf" srcId="{820B055E-34CB-4C19-97BB-53F1929713A8}" destId="{F54003FB-D6DC-42A7-A371-B138B1C072FF}" srcOrd="0" destOrd="0" presId="urn:microsoft.com/office/officeart/2005/8/layout/process2"/>
    <dgm:cxn modelId="{24B58A6B-0151-47E8-91A0-43C8A6FE8CB2}" type="presOf" srcId="{14363878-4E90-4F65-A234-C08C3327BFDA}" destId="{DF7203AC-13EB-41DB-B75B-27205144935F}" srcOrd="0" destOrd="0" presId="urn:microsoft.com/office/officeart/2005/8/layout/process2"/>
    <dgm:cxn modelId="{09DDEA92-8FCF-486D-BAED-63D2D43ECA07}" type="presOf" srcId="{78734BAC-E48A-43A4-942C-7F63B1FCF4F6}" destId="{2B448888-5AF5-441A-819B-C5BF24AB009B}" srcOrd="0" destOrd="0" presId="urn:microsoft.com/office/officeart/2005/8/layout/process2"/>
    <dgm:cxn modelId="{714840BE-6459-4AAB-A91A-19BD07B8A4E8}" type="presOf" srcId="{835B43BE-8CCC-4299-B4CE-A57A3DA20499}" destId="{00C1CD89-0802-4421-BAEB-043FA0A1A9EA}" srcOrd="0" destOrd="0" presId="urn:microsoft.com/office/officeart/2005/8/layout/process2"/>
    <dgm:cxn modelId="{7F8A7FCA-D20F-4579-A01C-94A72771E51E}" srcId="{14363878-4E90-4F65-A234-C08C3327BFDA}" destId="{835B43BE-8CCC-4299-B4CE-A57A3DA20499}" srcOrd="0" destOrd="0" parTransId="{1E28297D-669B-464F-B2E7-DB7E9220F493}" sibTransId="{78734BAC-E48A-43A4-942C-7F63B1FCF4F6}"/>
    <dgm:cxn modelId="{AFDEBCFD-93B7-4F44-B0F2-028523F52FDB}" srcId="{14363878-4E90-4F65-A234-C08C3327BFDA}" destId="{820B055E-34CB-4C19-97BB-53F1929713A8}" srcOrd="1" destOrd="0" parTransId="{546790A9-05C4-45A4-8433-AF512EFF2245}" sibTransId="{B3E6624C-BF6F-4163-BB1D-F782745E71E6}"/>
    <dgm:cxn modelId="{28AA7D6E-E0DE-4170-B74B-090CDE72FE5A}" type="presParOf" srcId="{DF7203AC-13EB-41DB-B75B-27205144935F}" destId="{00C1CD89-0802-4421-BAEB-043FA0A1A9EA}" srcOrd="0" destOrd="0" presId="urn:microsoft.com/office/officeart/2005/8/layout/process2"/>
    <dgm:cxn modelId="{B5C2BC72-39F1-4E24-A1D2-4E3D50D10EF3}" type="presParOf" srcId="{DF7203AC-13EB-41DB-B75B-27205144935F}" destId="{2B448888-5AF5-441A-819B-C5BF24AB009B}" srcOrd="1" destOrd="0" presId="urn:microsoft.com/office/officeart/2005/8/layout/process2"/>
    <dgm:cxn modelId="{CF5D3770-49FF-470E-AD16-14EA1054E0B3}" type="presParOf" srcId="{2B448888-5AF5-441A-819B-C5BF24AB009B}" destId="{2A296DE8-7279-4532-87D4-5BF6B0920DC4}" srcOrd="0" destOrd="0" presId="urn:microsoft.com/office/officeart/2005/8/layout/process2"/>
    <dgm:cxn modelId="{C1E9C260-2A8F-4E94-A32F-D80E12A965C0}" type="presParOf" srcId="{DF7203AC-13EB-41DB-B75B-27205144935F}" destId="{F54003FB-D6DC-42A7-A371-B138B1C072FF}" srcOrd="2"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82BDA5-98A3-4543-B19B-6A0778BF9B98}">
      <dsp:nvSpPr>
        <dsp:cNvPr id="0" name=""/>
        <dsp:cNvSpPr/>
      </dsp:nvSpPr>
      <dsp:spPr>
        <a:xfrm>
          <a:off x="0" y="131580"/>
          <a:ext cx="6492240" cy="16380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a:t>1-Të dyja,Konventa e të Drejtave të Fëmijëve (KDF) dhe Konventa e të Drejtave të Personave me Aftësi të Kufizuara (KDPAK),shprehin qartë synimin për të garantuar edukimin cilësor për të gjithë e rëndësinë e afrimit të mbështetjes së kërkuar gjithëpërfshirëse për të zhvilluar potencialin e çdo fëmije .Edukimi cilësor mund të arrihet kur secili fëmijë, duke përfshirë fëmijët e përjashtuar dhe më të margjinalizuar, do të jenë në shkollë dhe do të marrin edukim cilësor,gjithëpërfshirës që u ofron atyre dijet që u kërkohen në jetë.</a:t>
          </a:r>
        </a:p>
      </dsp:txBody>
      <dsp:txXfrm>
        <a:off x="79961" y="211541"/>
        <a:ext cx="6332318" cy="1478078"/>
      </dsp:txXfrm>
    </dsp:sp>
    <dsp:sp modelId="{8C1D6918-21A4-4D2A-889C-BBC60E2FB760}">
      <dsp:nvSpPr>
        <dsp:cNvPr id="0" name=""/>
        <dsp:cNvSpPr/>
      </dsp:nvSpPr>
      <dsp:spPr>
        <a:xfrm>
          <a:off x="0" y="1809900"/>
          <a:ext cx="6492240" cy="16380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a:t>2-Arsimi gjithëpërfshirës kërkon një qasje të bazuar në kompetenca dhe pjesëmarrje ku ne mësojmë më mirë nga njerëzit që janë ndryshe nga ne ,por të përfshirë në të njëjta veprimtari dhe me interesa të njëjta ,të cilët përpiqen të zgjidhin probleme të ngjashme Duke shfrytëzuar grupe të ndryshme nxënësish sigurohet një potencial më i madh për të përfituar njohuri nga eksperiencat e njeri –tjetrit.Të pasurit të një objektivi të përbashkët dhe përfshirja në të njëjtën fushë është një faktor kyç në krijimin e komunitetit ku tëgjithë mësojnë.</a:t>
          </a:r>
        </a:p>
      </dsp:txBody>
      <dsp:txXfrm>
        <a:off x="79961" y="1889861"/>
        <a:ext cx="6332318" cy="1478078"/>
      </dsp:txXfrm>
    </dsp:sp>
    <dsp:sp modelId="{2F6891EA-D021-4620-82DB-E5C195EE9580}">
      <dsp:nvSpPr>
        <dsp:cNvPr id="0" name=""/>
        <dsp:cNvSpPr/>
      </dsp:nvSpPr>
      <dsp:spPr>
        <a:xfrm>
          <a:off x="0" y="3488220"/>
          <a:ext cx="6492240" cy="16380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a:t>Kurrikula me kompetenca që zbatohet në shkollat tona ,në thelb tregon se është fëmija në qendër të procesit mësimor dhe jo kurrikula.Kjo kurrikul ofron mundësi të fuqizojë fëmijët për t’u bërë qytetarë të përgjegjshëm dhe jo të krijojë një elitë të vogël dhe një grup të madh të  nxënësve të dështuar.</a:t>
          </a:r>
        </a:p>
      </dsp:txBody>
      <dsp:txXfrm>
        <a:off x="79961" y="3568181"/>
        <a:ext cx="6332318" cy="147807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C1CD89-0802-4421-BAEB-043FA0A1A9EA}">
      <dsp:nvSpPr>
        <dsp:cNvPr id="0" name=""/>
        <dsp:cNvSpPr/>
      </dsp:nvSpPr>
      <dsp:spPr>
        <a:xfrm>
          <a:off x="414171" y="641"/>
          <a:ext cx="5663896" cy="210260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a:t>2-Për të krijuar mjedise mësimore të përshtatura sipas stileve të të mësuarit të çdo nxënësi në kurrikulën me kompetenca, mësuesit i jepet liri e plotë të përzgjedhë metoda dhe teknika që mundësojnë hapësira për të ndihmuar çdo nxënës në përthithjen e informacionit nga nxënësi.Për të siguruar një pjesëmarrje sa më të gjerë në procesin e mësimdhënies dhe nxënies, e rëndësishme është krijimi i situatave konkrete të cilat sigurojnë jo vetëm përfshirje të nxënësit por aktivisht ata arrijnë të kuptojnë ,të ndërtojnë lidhje konceptuale e madje të mbajnë qëndrim aktiv ndaj problematikave .Përdorimi i teknikave dhe metodave elastike nga mësuesit në lidhje me stilet e të mësuarit të çdo nxënësi do të sigurojë një sukses dhe arritje të të nxënit për çdo nxënës. </a:t>
          </a:r>
        </a:p>
      </dsp:txBody>
      <dsp:txXfrm>
        <a:off x="475754" y="62224"/>
        <a:ext cx="5540730" cy="1979440"/>
      </dsp:txXfrm>
    </dsp:sp>
    <dsp:sp modelId="{2B448888-5AF5-441A-819B-C5BF24AB009B}">
      <dsp:nvSpPr>
        <dsp:cNvPr id="0" name=""/>
        <dsp:cNvSpPr/>
      </dsp:nvSpPr>
      <dsp:spPr>
        <a:xfrm rot="5400000">
          <a:off x="2851881" y="2155813"/>
          <a:ext cx="788477" cy="94617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US" sz="1100" kern="1200"/>
        </a:p>
      </dsp:txBody>
      <dsp:txXfrm rot="-5400000">
        <a:off x="2962268" y="2234661"/>
        <a:ext cx="567704" cy="551934"/>
      </dsp:txXfrm>
    </dsp:sp>
    <dsp:sp modelId="{F54003FB-D6DC-42A7-A371-B138B1C072FF}">
      <dsp:nvSpPr>
        <dsp:cNvPr id="0" name=""/>
        <dsp:cNvSpPr/>
      </dsp:nvSpPr>
      <dsp:spPr>
        <a:xfrm>
          <a:off x="414171" y="3154551"/>
          <a:ext cx="5663896" cy="210260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a:t>Arsimi gjithëpërfshirës lidhet me të mësuarit ku bashkëjetohet me diversitetin,jo si problem që duhet të zgjidhet ,por si një mundësi e jashtëzakonshme e arsimit krijues.Kjo kërkon që gjithkush të ndihmohet të gjej mënyrën e vet të të mësuarit.Sigurisht në këtë process mësuesi nuk është i vetëm .Puna e tij duhet të mbështetet nga aktorë të tjerë si komuniteti prindëror, kolegët dhe vetë drejtuesit ,ku këta të fundit duhet të jenë  lehtësuesit e gjithë këtij procesi .Të pasurit e qasje të re të formimit profesional ndihmon mësuesin në ndërtimin e kompetencave të tij dhe rritjes së kapaciteteve për të krijuar klasa gjithëpërfshirëse. </a:t>
          </a:r>
        </a:p>
      </dsp:txBody>
      <dsp:txXfrm>
        <a:off x="475754" y="3216134"/>
        <a:ext cx="5540730" cy="197944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E1EBA-DF96-71A6-FE6E-EB75CBD2381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CBD5739-7E13-D9B7-CD74-4AE8DD40758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1707B51-7C68-12D6-C5BB-2F6AFB5C6296}"/>
              </a:ext>
            </a:extLst>
          </p:cNvPr>
          <p:cNvSpPr>
            <a:spLocks noGrp="1"/>
          </p:cNvSpPr>
          <p:nvPr>
            <p:ph type="dt" sz="half" idx="10"/>
          </p:nvPr>
        </p:nvSpPr>
        <p:spPr/>
        <p:txBody>
          <a:bodyPr/>
          <a:lstStyle/>
          <a:p>
            <a:fld id="{4CF59FC3-FE42-4416-84C9-0B71B71833F5}" type="datetimeFigureOut">
              <a:rPr lang="en-US" smtClean="0"/>
              <a:t>5/29/2023</a:t>
            </a:fld>
            <a:endParaRPr lang="en-US"/>
          </a:p>
        </p:txBody>
      </p:sp>
      <p:sp>
        <p:nvSpPr>
          <p:cNvPr id="5" name="Footer Placeholder 4">
            <a:extLst>
              <a:ext uri="{FF2B5EF4-FFF2-40B4-BE49-F238E27FC236}">
                <a16:creationId xmlns:a16="http://schemas.microsoft.com/office/drawing/2014/main" id="{75CF5EF5-0911-E898-CDAD-12DA0519DA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CC4D7A-ECE2-7C44-5E9B-5919BED4254B}"/>
              </a:ext>
            </a:extLst>
          </p:cNvPr>
          <p:cNvSpPr>
            <a:spLocks noGrp="1"/>
          </p:cNvSpPr>
          <p:nvPr>
            <p:ph type="sldNum" sz="quarter" idx="12"/>
          </p:nvPr>
        </p:nvSpPr>
        <p:spPr/>
        <p:txBody>
          <a:bodyPr/>
          <a:lstStyle/>
          <a:p>
            <a:fld id="{27E0AFE9-AB47-4DCF-B709-EF742C755EE3}" type="slidenum">
              <a:rPr lang="en-US" smtClean="0"/>
              <a:t>‹#›</a:t>
            </a:fld>
            <a:endParaRPr lang="en-US"/>
          </a:p>
        </p:txBody>
      </p:sp>
    </p:spTree>
    <p:extLst>
      <p:ext uri="{BB962C8B-B14F-4D97-AF65-F5344CB8AC3E}">
        <p14:creationId xmlns:p14="http://schemas.microsoft.com/office/powerpoint/2010/main" val="19942854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1ADDC5-D281-14A1-BCBB-D238FFF0A6E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D40C204-51B4-88AD-8245-B268C35F833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1C28D9E-E923-6404-41E3-5C9046951E75}"/>
              </a:ext>
            </a:extLst>
          </p:cNvPr>
          <p:cNvSpPr>
            <a:spLocks noGrp="1"/>
          </p:cNvSpPr>
          <p:nvPr>
            <p:ph type="dt" sz="half" idx="10"/>
          </p:nvPr>
        </p:nvSpPr>
        <p:spPr/>
        <p:txBody>
          <a:bodyPr/>
          <a:lstStyle/>
          <a:p>
            <a:fld id="{4CF59FC3-FE42-4416-84C9-0B71B71833F5}" type="datetimeFigureOut">
              <a:rPr lang="en-US" smtClean="0"/>
              <a:t>5/29/2023</a:t>
            </a:fld>
            <a:endParaRPr lang="en-US"/>
          </a:p>
        </p:txBody>
      </p:sp>
      <p:sp>
        <p:nvSpPr>
          <p:cNvPr id="5" name="Footer Placeholder 4">
            <a:extLst>
              <a:ext uri="{FF2B5EF4-FFF2-40B4-BE49-F238E27FC236}">
                <a16:creationId xmlns:a16="http://schemas.microsoft.com/office/drawing/2014/main" id="{519DB4AE-BE05-B210-1DC8-1051EEF952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3656DA-1A14-486D-1101-F3E3E9679902}"/>
              </a:ext>
            </a:extLst>
          </p:cNvPr>
          <p:cNvSpPr>
            <a:spLocks noGrp="1"/>
          </p:cNvSpPr>
          <p:nvPr>
            <p:ph type="sldNum" sz="quarter" idx="12"/>
          </p:nvPr>
        </p:nvSpPr>
        <p:spPr/>
        <p:txBody>
          <a:bodyPr/>
          <a:lstStyle/>
          <a:p>
            <a:fld id="{27E0AFE9-AB47-4DCF-B709-EF742C755EE3}" type="slidenum">
              <a:rPr lang="en-US" smtClean="0"/>
              <a:t>‹#›</a:t>
            </a:fld>
            <a:endParaRPr lang="en-US"/>
          </a:p>
        </p:txBody>
      </p:sp>
    </p:spTree>
    <p:extLst>
      <p:ext uri="{BB962C8B-B14F-4D97-AF65-F5344CB8AC3E}">
        <p14:creationId xmlns:p14="http://schemas.microsoft.com/office/powerpoint/2010/main" val="32697417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278B67B-2D12-DA21-D755-3051DF772B1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E5CDBF9-9B79-362B-EF6B-FDC3D55636F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436A55-E558-4EA0-51EC-F4885E010BB7}"/>
              </a:ext>
            </a:extLst>
          </p:cNvPr>
          <p:cNvSpPr>
            <a:spLocks noGrp="1"/>
          </p:cNvSpPr>
          <p:nvPr>
            <p:ph type="dt" sz="half" idx="10"/>
          </p:nvPr>
        </p:nvSpPr>
        <p:spPr/>
        <p:txBody>
          <a:bodyPr/>
          <a:lstStyle/>
          <a:p>
            <a:fld id="{4CF59FC3-FE42-4416-84C9-0B71B71833F5}" type="datetimeFigureOut">
              <a:rPr lang="en-US" smtClean="0"/>
              <a:t>5/29/2023</a:t>
            </a:fld>
            <a:endParaRPr lang="en-US"/>
          </a:p>
        </p:txBody>
      </p:sp>
      <p:sp>
        <p:nvSpPr>
          <p:cNvPr id="5" name="Footer Placeholder 4">
            <a:extLst>
              <a:ext uri="{FF2B5EF4-FFF2-40B4-BE49-F238E27FC236}">
                <a16:creationId xmlns:a16="http://schemas.microsoft.com/office/drawing/2014/main" id="{8762ED7B-A166-1E3A-D33F-AABB56EF29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63F95D-DED8-E1AE-75A9-F1C669EC367B}"/>
              </a:ext>
            </a:extLst>
          </p:cNvPr>
          <p:cNvSpPr>
            <a:spLocks noGrp="1"/>
          </p:cNvSpPr>
          <p:nvPr>
            <p:ph type="sldNum" sz="quarter" idx="12"/>
          </p:nvPr>
        </p:nvSpPr>
        <p:spPr/>
        <p:txBody>
          <a:bodyPr/>
          <a:lstStyle/>
          <a:p>
            <a:fld id="{27E0AFE9-AB47-4DCF-B709-EF742C755EE3}" type="slidenum">
              <a:rPr lang="en-US" smtClean="0"/>
              <a:t>‹#›</a:t>
            </a:fld>
            <a:endParaRPr lang="en-US"/>
          </a:p>
        </p:txBody>
      </p:sp>
    </p:spTree>
    <p:extLst>
      <p:ext uri="{BB962C8B-B14F-4D97-AF65-F5344CB8AC3E}">
        <p14:creationId xmlns:p14="http://schemas.microsoft.com/office/powerpoint/2010/main" val="6348865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F4B2C-9249-601B-5B49-2CC3AD6F7BA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6EED87-B448-F964-B8B6-BB218788D40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EC72E27-BA6A-A6C4-96D4-EB4D6DF2909D}"/>
              </a:ext>
            </a:extLst>
          </p:cNvPr>
          <p:cNvSpPr>
            <a:spLocks noGrp="1"/>
          </p:cNvSpPr>
          <p:nvPr>
            <p:ph type="dt" sz="half" idx="10"/>
          </p:nvPr>
        </p:nvSpPr>
        <p:spPr/>
        <p:txBody>
          <a:bodyPr/>
          <a:lstStyle/>
          <a:p>
            <a:fld id="{4CF59FC3-FE42-4416-84C9-0B71B71833F5}" type="datetimeFigureOut">
              <a:rPr lang="en-US" smtClean="0"/>
              <a:t>5/29/2023</a:t>
            </a:fld>
            <a:endParaRPr lang="en-US"/>
          </a:p>
        </p:txBody>
      </p:sp>
      <p:sp>
        <p:nvSpPr>
          <p:cNvPr id="5" name="Footer Placeholder 4">
            <a:extLst>
              <a:ext uri="{FF2B5EF4-FFF2-40B4-BE49-F238E27FC236}">
                <a16:creationId xmlns:a16="http://schemas.microsoft.com/office/drawing/2014/main" id="{0F862385-BEFB-FF38-998E-03C957C292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E99EB41-44A7-0BD7-B954-27401B7E87DA}"/>
              </a:ext>
            </a:extLst>
          </p:cNvPr>
          <p:cNvSpPr>
            <a:spLocks noGrp="1"/>
          </p:cNvSpPr>
          <p:nvPr>
            <p:ph type="sldNum" sz="quarter" idx="12"/>
          </p:nvPr>
        </p:nvSpPr>
        <p:spPr/>
        <p:txBody>
          <a:bodyPr/>
          <a:lstStyle/>
          <a:p>
            <a:fld id="{27E0AFE9-AB47-4DCF-B709-EF742C755EE3}" type="slidenum">
              <a:rPr lang="en-US" smtClean="0"/>
              <a:t>‹#›</a:t>
            </a:fld>
            <a:endParaRPr lang="en-US"/>
          </a:p>
        </p:txBody>
      </p:sp>
    </p:spTree>
    <p:extLst>
      <p:ext uri="{BB962C8B-B14F-4D97-AF65-F5344CB8AC3E}">
        <p14:creationId xmlns:p14="http://schemas.microsoft.com/office/powerpoint/2010/main" val="28619990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D29A2B-C8C9-E444-45D2-C22A4B569E8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59E7504-FC3E-AC5C-0146-713206A37D7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3566D30-98E3-88F7-1CC7-E8F121859B6A}"/>
              </a:ext>
            </a:extLst>
          </p:cNvPr>
          <p:cNvSpPr>
            <a:spLocks noGrp="1"/>
          </p:cNvSpPr>
          <p:nvPr>
            <p:ph type="dt" sz="half" idx="10"/>
          </p:nvPr>
        </p:nvSpPr>
        <p:spPr/>
        <p:txBody>
          <a:bodyPr/>
          <a:lstStyle/>
          <a:p>
            <a:fld id="{4CF59FC3-FE42-4416-84C9-0B71B71833F5}" type="datetimeFigureOut">
              <a:rPr lang="en-US" smtClean="0"/>
              <a:t>5/29/2023</a:t>
            </a:fld>
            <a:endParaRPr lang="en-US"/>
          </a:p>
        </p:txBody>
      </p:sp>
      <p:sp>
        <p:nvSpPr>
          <p:cNvPr id="5" name="Footer Placeholder 4">
            <a:extLst>
              <a:ext uri="{FF2B5EF4-FFF2-40B4-BE49-F238E27FC236}">
                <a16:creationId xmlns:a16="http://schemas.microsoft.com/office/drawing/2014/main" id="{D5CE349B-3699-E6F1-D201-7F7509ACF3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4D5549-09D6-FDD8-E7A0-D7CDD5FF8057}"/>
              </a:ext>
            </a:extLst>
          </p:cNvPr>
          <p:cNvSpPr>
            <a:spLocks noGrp="1"/>
          </p:cNvSpPr>
          <p:nvPr>
            <p:ph type="sldNum" sz="quarter" idx="12"/>
          </p:nvPr>
        </p:nvSpPr>
        <p:spPr/>
        <p:txBody>
          <a:bodyPr/>
          <a:lstStyle/>
          <a:p>
            <a:fld id="{27E0AFE9-AB47-4DCF-B709-EF742C755EE3}" type="slidenum">
              <a:rPr lang="en-US" smtClean="0"/>
              <a:t>‹#›</a:t>
            </a:fld>
            <a:endParaRPr lang="en-US"/>
          </a:p>
        </p:txBody>
      </p:sp>
    </p:spTree>
    <p:extLst>
      <p:ext uri="{BB962C8B-B14F-4D97-AF65-F5344CB8AC3E}">
        <p14:creationId xmlns:p14="http://schemas.microsoft.com/office/powerpoint/2010/main" val="2268403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761DE-00FD-14AD-D13E-13F8E9D1F2B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E8495D1-F1A4-4902-3B51-6078BAA5E7E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85B92DD-F972-0434-0793-B6A1CA5427F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345DA8A-1AD8-0335-6125-D8D6D4BB529D}"/>
              </a:ext>
            </a:extLst>
          </p:cNvPr>
          <p:cNvSpPr>
            <a:spLocks noGrp="1"/>
          </p:cNvSpPr>
          <p:nvPr>
            <p:ph type="dt" sz="half" idx="10"/>
          </p:nvPr>
        </p:nvSpPr>
        <p:spPr/>
        <p:txBody>
          <a:bodyPr/>
          <a:lstStyle/>
          <a:p>
            <a:fld id="{4CF59FC3-FE42-4416-84C9-0B71B71833F5}" type="datetimeFigureOut">
              <a:rPr lang="en-US" smtClean="0"/>
              <a:t>5/29/2023</a:t>
            </a:fld>
            <a:endParaRPr lang="en-US"/>
          </a:p>
        </p:txBody>
      </p:sp>
      <p:sp>
        <p:nvSpPr>
          <p:cNvPr id="6" name="Footer Placeholder 5">
            <a:extLst>
              <a:ext uri="{FF2B5EF4-FFF2-40B4-BE49-F238E27FC236}">
                <a16:creationId xmlns:a16="http://schemas.microsoft.com/office/drawing/2014/main" id="{8D00A55B-8292-F2ED-E88F-C3FABEC3D9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C03743-DB3D-1B25-37C7-C43061AA4AF0}"/>
              </a:ext>
            </a:extLst>
          </p:cNvPr>
          <p:cNvSpPr>
            <a:spLocks noGrp="1"/>
          </p:cNvSpPr>
          <p:nvPr>
            <p:ph type="sldNum" sz="quarter" idx="12"/>
          </p:nvPr>
        </p:nvSpPr>
        <p:spPr/>
        <p:txBody>
          <a:bodyPr/>
          <a:lstStyle/>
          <a:p>
            <a:fld id="{27E0AFE9-AB47-4DCF-B709-EF742C755EE3}" type="slidenum">
              <a:rPr lang="en-US" smtClean="0"/>
              <a:t>‹#›</a:t>
            </a:fld>
            <a:endParaRPr lang="en-US"/>
          </a:p>
        </p:txBody>
      </p:sp>
    </p:spTree>
    <p:extLst>
      <p:ext uri="{BB962C8B-B14F-4D97-AF65-F5344CB8AC3E}">
        <p14:creationId xmlns:p14="http://schemas.microsoft.com/office/powerpoint/2010/main" val="271905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7451A8-E380-DD78-5AE9-3A4E68BB005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7053C7A-71D1-E3A4-F72F-A3657A21512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308A9DB-D6F3-6F62-EE0E-BD405E905C3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CE0088D-928D-0FAE-B084-A81BB15AB9E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981EC88-2217-02AE-915A-5FA950EA838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664ED49-E42A-4787-B6DA-6974BB1220D6}"/>
              </a:ext>
            </a:extLst>
          </p:cNvPr>
          <p:cNvSpPr>
            <a:spLocks noGrp="1"/>
          </p:cNvSpPr>
          <p:nvPr>
            <p:ph type="dt" sz="half" idx="10"/>
          </p:nvPr>
        </p:nvSpPr>
        <p:spPr/>
        <p:txBody>
          <a:bodyPr/>
          <a:lstStyle/>
          <a:p>
            <a:fld id="{4CF59FC3-FE42-4416-84C9-0B71B71833F5}" type="datetimeFigureOut">
              <a:rPr lang="en-US" smtClean="0"/>
              <a:t>5/29/2023</a:t>
            </a:fld>
            <a:endParaRPr lang="en-US"/>
          </a:p>
        </p:txBody>
      </p:sp>
      <p:sp>
        <p:nvSpPr>
          <p:cNvPr id="8" name="Footer Placeholder 7">
            <a:extLst>
              <a:ext uri="{FF2B5EF4-FFF2-40B4-BE49-F238E27FC236}">
                <a16:creationId xmlns:a16="http://schemas.microsoft.com/office/drawing/2014/main" id="{3532D035-230B-D9AB-DC78-1DD75EF61F1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2E79261-FC1B-7AB7-C527-034580399EA0}"/>
              </a:ext>
            </a:extLst>
          </p:cNvPr>
          <p:cNvSpPr>
            <a:spLocks noGrp="1"/>
          </p:cNvSpPr>
          <p:nvPr>
            <p:ph type="sldNum" sz="quarter" idx="12"/>
          </p:nvPr>
        </p:nvSpPr>
        <p:spPr/>
        <p:txBody>
          <a:bodyPr/>
          <a:lstStyle/>
          <a:p>
            <a:fld id="{27E0AFE9-AB47-4DCF-B709-EF742C755EE3}" type="slidenum">
              <a:rPr lang="en-US" smtClean="0"/>
              <a:t>‹#›</a:t>
            </a:fld>
            <a:endParaRPr lang="en-US"/>
          </a:p>
        </p:txBody>
      </p:sp>
    </p:spTree>
    <p:extLst>
      <p:ext uri="{BB962C8B-B14F-4D97-AF65-F5344CB8AC3E}">
        <p14:creationId xmlns:p14="http://schemas.microsoft.com/office/powerpoint/2010/main" val="25391347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F07FA-E6D3-50CD-883C-1382DA03BDC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14BBA85-622C-54AF-F8A0-8EC2E388BC61}"/>
              </a:ext>
            </a:extLst>
          </p:cNvPr>
          <p:cNvSpPr>
            <a:spLocks noGrp="1"/>
          </p:cNvSpPr>
          <p:nvPr>
            <p:ph type="dt" sz="half" idx="10"/>
          </p:nvPr>
        </p:nvSpPr>
        <p:spPr/>
        <p:txBody>
          <a:bodyPr/>
          <a:lstStyle/>
          <a:p>
            <a:fld id="{4CF59FC3-FE42-4416-84C9-0B71B71833F5}" type="datetimeFigureOut">
              <a:rPr lang="en-US" smtClean="0"/>
              <a:t>5/29/2023</a:t>
            </a:fld>
            <a:endParaRPr lang="en-US"/>
          </a:p>
        </p:txBody>
      </p:sp>
      <p:sp>
        <p:nvSpPr>
          <p:cNvPr id="4" name="Footer Placeholder 3">
            <a:extLst>
              <a:ext uri="{FF2B5EF4-FFF2-40B4-BE49-F238E27FC236}">
                <a16:creationId xmlns:a16="http://schemas.microsoft.com/office/drawing/2014/main" id="{61C134FE-4028-4FDE-028B-1A7E19832F6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7AFC87B-04F9-4E4E-A42B-F751A194BB3B}"/>
              </a:ext>
            </a:extLst>
          </p:cNvPr>
          <p:cNvSpPr>
            <a:spLocks noGrp="1"/>
          </p:cNvSpPr>
          <p:nvPr>
            <p:ph type="sldNum" sz="quarter" idx="12"/>
          </p:nvPr>
        </p:nvSpPr>
        <p:spPr/>
        <p:txBody>
          <a:bodyPr/>
          <a:lstStyle/>
          <a:p>
            <a:fld id="{27E0AFE9-AB47-4DCF-B709-EF742C755EE3}" type="slidenum">
              <a:rPr lang="en-US" smtClean="0"/>
              <a:t>‹#›</a:t>
            </a:fld>
            <a:endParaRPr lang="en-US"/>
          </a:p>
        </p:txBody>
      </p:sp>
    </p:spTree>
    <p:extLst>
      <p:ext uri="{BB962C8B-B14F-4D97-AF65-F5344CB8AC3E}">
        <p14:creationId xmlns:p14="http://schemas.microsoft.com/office/powerpoint/2010/main" val="12228699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F0EF752-A0E3-71A0-2E1D-1AFAF69D9330}"/>
              </a:ext>
            </a:extLst>
          </p:cNvPr>
          <p:cNvSpPr>
            <a:spLocks noGrp="1"/>
          </p:cNvSpPr>
          <p:nvPr>
            <p:ph type="dt" sz="half" idx="10"/>
          </p:nvPr>
        </p:nvSpPr>
        <p:spPr/>
        <p:txBody>
          <a:bodyPr/>
          <a:lstStyle/>
          <a:p>
            <a:fld id="{4CF59FC3-FE42-4416-84C9-0B71B71833F5}" type="datetimeFigureOut">
              <a:rPr lang="en-US" smtClean="0"/>
              <a:t>5/29/2023</a:t>
            </a:fld>
            <a:endParaRPr lang="en-US"/>
          </a:p>
        </p:txBody>
      </p:sp>
      <p:sp>
        <p:nvSpPr>
          <p:cNvPr id="3" name="Footer Placeholder 2">
            <a:extLst>
              <a:ext uri="{FF2B5EF4-FFF2-40B4-BE49-F238E27FC236}">
                <a16:creationId xmlns:a16="http://schemas.microsoft.com/office/drawing/2014/main" id="{6060439D-3A63-9418-202F-373005BE22F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26EEEEF-3B84-3800-4CC2-E9D68B450618}"/>
              </a:ext>
            </a:extLst>
          </p:cNvPr>
          <p:cNvSpPr>
            <a:spLocks noGrp="1"/>
          </p:cNvSpPr>
          <p:nvPr>
            <p:ph type="sldNum" sz="quarter" idx="12"/>
          </p:nvPr>
        </p:nvSpPr>
        <p:spPr/>
        <p:txBody>
          <a:bodyPr/>
          <a:lstStyle/>
          <a:p>
            <a:fld id="{27E0AFE9-AB47-4DCF-B709-EF742C755EE3}" type="slidenum">
              <a:rPr lang="en-US" smtClean="0"/>
              <a:t>‹#›</a:t>
            </a:fld>
            <a:endParaRPr lang="en-US"/>
          </a:p>
        </p:txBody>
      </p:sp>
    </p:spTree>
    <p:extLst>
      <p:ext uri="{BB962C8B-B14F-4D97-AF65-F5344CB8AC3E}">
        <p14:creationId xmlns:p14="http://schemas.microsoft.com/office/powerpoint/2010/main" val="15596341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F6AE1-8887-9F3A-B1E9-D9EFA254B60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732234E-AEF2-841C-6A51-F0C465DA27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A3549E9-2DB1-F8A9-7AF8-D0E1C45880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EDCCC62-330D-6ED1-1BBA-C1C39153CCC7}"/>
              </a:ext>
            </a:extLst>
          </p:cNvPr>
          <p:cNvSpPr>
            <a:spLocks noGrp="1"/>
          </p:cNvSpPr>
          <p:nvPr>
            <p:ph type="dt" sz="half" idx="10"/>
          </p:nvPr>
        </p:nvSpPr>
        <p:spPr/>
        <p:txBody>
          <a:bodyPr/>
          <a:lstStyle/>
          <a:p>
            <a:fld id="{4CF59FC3-FE42-4416-84C9-0B71B71833F5}" type="datetimeFigureOut">
              <a:rPr lang="en-US" smtClean="0"/>
              <a:t>5/29/2023</a:t>
            </a:fld>
            <a:endParaRPr lang="en-US"/>
          </a:p>
        </p:txBody>
      </p:sp>
      <p:sp>
        <p:nvSpPr>
          <p:cNvPr id="6" name="Footer Placeholder 5">
            <a:extLst>
              <a:ext uri="{FF2B5EF4-FFF2-40B4-BE49-F238E27FC236}">
                <a16:creationId xmlns:a16="http://schemas.microsoft.com/office/drawing/2014/main" id="{6F6C0353-818C-F9D2-5127-C8DF1704B36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280C469-BEF9-7024-9C48-9AE91AD231E2}"/>
              </a:ext>
            </a:extLst>
          </p:cNvPr>
          <p:cNvSpPr>
            <a:spLocks noGrp="1"/>
          </p:cNvSpPr>
          <p:nvPr>
            <p:ph type="sldNum" sz="quarter" idx="12"/>
          </p:nvPr>
        </p:nvSpPr>
        <p:spPr/>
        <p:txBody>
          <a:bodyPr/>
          <a:lstStyle/>
          <a:p>
            <a:fld id="{27E0AFE9-AB47-4DCF-B709-EF742C755EE3}" type="slidenum">
              <a:rPr lang="en-US" smtClean="0"/>
              <a:t>‹#›</a:t>
            </a:fld>
            <a:endParaRPr lang="en-US"/>
          </a:p>
        </p:txBody>
      </p:sp>
    </p:spTree>
    <p:extLst>
      <p:ext uri="{BB962C8B-B14F-4D97-AF65-F5344CB8AC3E}">
        <p14:creationId xmlns:p14="http://schemas.microsoft.com/office/powerpoint/2010/main" val="1951739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23F251-3647-9D96-8FEA-A5000D1A1C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3B62832-7305-D079-5506-E2963E5EBC1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D98B34B-AF24-4984-3E7B-79D61EF822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4CEE537-9AF2-46E9-A1C2-78F6E4137914}"/>
              </a:ext>
            </a:extLst>
          </p:cNvPr>
          <p:cNvSpPr>
            <a:spLocks noGrp="1"/>
          </p:cNvSpPr>
          <p:nvPr>
            <p:ph type="dt" sz="half" idx="10"/>
          </p:nvPr>
        </p:nvSpPr>
        <p:spPr/>
        <p:txBody>
          <a:bodyPr/>
          <a:lstStyle/>
          <a:p>
            <a:fld id="{4CF59FC3-FE42-4416-84C9-0B71B71833F5}" type="datetimeFigureOut">
              <a:rPr lang="en-US" smtClean="0"/>
              <a:t>5/29/2023</a:t>
            </a:fld>
            <a:endParaRPr lang="en-US"/>
          </a:p>
        </p:txBody>
      </p:sp>
      <p:sp>
        <p:nvSpPr>
          <p:cNvPr id="6" name="Footer Placeholder 5">
            <a:extLst>
              <a:ext uri="{FF2B5EF4-FFF2-40B4-BE49-F238E27FC236}">
                <a16:creationId xmlns:a16="http://schemas.microsoft.com/office/drawing/2014/main" id="{47359C7A-7C6A-F07C-F8F9-FD50C4FEDB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BED4FE0-6D17-911E-05D9-B6FCFD825082}"/>
              </a:ext>
            </a:extLst>
          </p:cNvPr>
          <p:cNvSpPr>
            <a:spLocks noGrp="1"/>
          </p:cNvSpPr>
          <p:nvPr>
            <p:ph type="sldNum" sz="quarter" idx="12"/>
          </p:nvPr>
        </p:nvSpPr>
        <p:spPr/>
        <p:txBody>
          <a:bodyPr/>
          <a:lstStyle/>
          <a:p>
            <a:fld id="{27E0AFE9-AB47-4DCF-B709-EF742C755EE3}" type="slidenum">
              <a:rPr lang="en-US" smtClean="0"/>
              <a:t>‹#›</a:t>
            </a:fld>
            <a:endParaRPr lang="en-US"/>
          </a:p>
        </p:txBody>
      </p:sp>
    </p:spTree>
    <p:extLst>
      <p:ext uri="{BB962C8B-B14F-4D97-AF65-F5344CB8AC3E}">
        <p14:creationId xmlns:p14="http://schemas.microsoft.com/office/powerpoint/2010/main" val="29239935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C8BF971-3037-7E6B-530C-B15B312B1CB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52FCBE1-0F4F-EFA0-EA2C-4136CCB2FCD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F927F7-0AE7-4485-5D37-F732A1A02AF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F59FC3-FE42-4416-84C9-0B71B71833F5}" type="datetimeFigureOut">
              <a:rPr lang="en-US" smtClean="0"/>
              <a:t>5/29/2023</a:t>
            </a:fld>
            <a:endParaRPr lang="en-US"/>
          </a:p>
        </p:txBody>
      </p:sp>
      <p:sp>
        <p:nvSpPr>
          <p:cNvPr id="5" name="Footer Placeholder 4">
            <a:extLst>
              <a:ext uri="{FF2B5EF4-FFF2-40B4-BE49-F238E27FC236}">
                <a16:creationId xmlns:a16="http://schemas.microsoft.com/office/drawing/2014/main" id="{B705F431-2B45-8B99-3F12-7F9F67104BC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4D339D4-E053-9E78-3423-C12528AF437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E0AFE9-AB47-4DCF-B709-EF742C755EE3}" type="slidenum">
              <a:rPr lang="en-US" smtClean="0"/>
              <a:t>‹#›</a:t>
            </a:fld>
            <a:endParaRPr lang="en-US"/>
          </a:p>
        </p:txBody>
      </p:sp>
    </p:spTree>
    <p:extLst>
      <p:ext uri="{BB962C8B-B14F-4D97-AF65-F5344CB8AC3E}">
        <p14:creationId xmlns:p14="http://schemas.microsoft.com/office/powerpoint/2010/main" val="25729025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4.xml"/><Relationship Id="rId5" Type="http://schemas.openxmlformats.org/officeDocument/2006/relationships/image" Target="../media/image6.jpeg"/><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8.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7" Type="http://schemas.openxmlformats.org/officeDocument/2006/relationships/image" Target="../media/image12.jpeg"/><Relationship Id="rId2" Type="http://schemas.openxmlformats.org/officeDocument/2006/relationships/image" Target="../media/image7.jpeg"/><Relationship Id="rId1" Type="http://schemas.openxmlformats.org/officeDocument/2006/relationships/slideLayout" Target="../slideLayouts/slideLayout2.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Vector background of vibrant colors splashing">
            <a:extLst>
              <a:ext uri="{FF2B5EF4-FFF2-40B4-BE49-F238E27FC236}">
                <a16:creationId xmlns:a16="http://schemas.microsoft.com/office/drawing/2014/main" id="{E101ACE3-73F6-0DCE-E78A-5FB96E1FCB14}"/>
              </a:ext>
            </a:extLst>
          </p:cNvPr>
          <p:cNvPicPr>
            <a:picLocks noChangeAspect="1"/>
          </p:cNvPicPr>
          <p:nvPr/>
        </p:nvPicPr>
        <p:blipFill rotWithShape="1">
          <a:blip r:embed="rId2">
            <a:alphaModFix amt="69000"/>
          </a:blip>
          <a:srcRect l="23786" r="15882" b="-1"/>
          <a:stretch/>
        </p:blipFill>
        <p:spPr>
          <a:xfrm>
            <a:off x="20" y="-1"/>
            <a:ext cx="6091918" cy="6866189"/>
          </a:xfrm>
          <a:prstGeom prst="rect">
            <a:avLst/>
          </a:prstGeom>
        </p:spPr>
      </p:pic>
      <p:sp>
        <p:nvSpPr>
          <p:cNvPr id="2" name="Title 1">
            <a:extLst>
              <a:ext uri="{FF2B5EF4-FFF2-40B4-BE49-F238E27FC236}">
                <a16:creationId xmlns:a16="http://schemas.microsoft.com/office/drawing/2014/main" id="{DABE1238-7D7B-826B-B2E2-7B26DB8277EF}"/>
              </a:ext>
            </a:extLst>
          </p:cNvPr>
          <p:cNvSpPr>
            <a:spLocks noGrp="1"/>
          </p:cNvSpPr>
          <p:nvPr>
            <p:ph type="ctrTitle"/>
          </p:nvPr>
        </p:nvSpPr>
        <p:spPr>
          <a:xfrm>
            <a:off x="1069789" y="1073553"/>
            <a:ext cx="3908612" cy="4767912"/>
          </a:xfrm>
        </p:spPr>
        <p:txBody>
          <a:bodyPr anchor="ctr">
            <a:normAutofit/>
          </a:bodyPr>
          <a:lstStyle/>
          <a:p>
            <a:r>
              <a:rPr lang="en-US" sz="4400">
                <a:solidFill>
                  <a:srgbClr val="FFFFFF"/>
                </a:solidFill>
              </a:rPr>
              <a:t> </a:t>
            </a:r>
          </a:p>
        </p:txBody>
      </p:sp>
      <p:sp>
        <p:nvSpPr>
          <p:cNvPr id="3" name="Subtitle 2">
            <a:extLst>
              <a:ext uri="{FF2B5EF4-FFF2-40B4-BE49-F238E27FC236}">
                <a16:creationId xmlns:a16="http://schemas.microsoft.com/office/drawing/2014/main" id="{BD698394-3386-951B-DC18-DE729137C304}"/>
              </a:ext>
            </a:extLst>
          </p:cNvPr>
          <p:cNvSpPr>
            <a:spLocks noGrp="1"/>
          </p:cNvSpPr>
          <p:nvPr>
            <p:ph type="subTitle" idx="1"/>
          </p:nvPr>
        </p:nvSpPr>
        <p:spPr>
          <a:xfrm>
            <a:off x="7507405" y="4695078"/>
            <a:ext cx="3275107" cy="1155912"/>
          </a:xfrm>
        </p:spPr>
        <p:txBody>
          <a:bodyPr>
            <a:normAutofit/>
          </a:bodyPr>
          <a:lstStyle/>
          <a:p>
            <a:pPr>
              <a:lnSpc>
                <a:spcPct val="140000"/>
              </a:lnSpc>
            </a:pPr>
            <a:r>
              <a:rPr lang="en-US" sz="900"/>
              <a:t>Monika kajo</a:t>
            </a:r>
          </a:p>
          <a:p>
            <a:pPr>
              <a:lnSpc>
                <a:spcPct val="140000"/>
              </a:lnSpc>
            </a:pPr>
            <a:r>
              <a:rPr lang="en-US" sz="900"/>
              <a:t>Shkolla 9-vjeçare “1 maji “ Berat</a:t>
            </a:r>
          </a:p>
          <a:p>
            <a:pPr>
              <a:lnSpc>
                <a:spcPct val="140000"/>
              </a:lnSpc>
            </a:pPr>
            <a:r>
              <a:rPr lang="en-US" sz="900"/>
              <a:t>Kohorta -c5m4    </a:t>
            </a:r>
          </a:p>
        </p:txBody>
      </p:sp>
      <p:pic>
        <p:nvPicPr>
          <p:cNvPr id="5" name="Picture 4" descr="A group of people in a classroom&#10;&#10;Description automatically generated with medium confidence">
            <a:extLst>
              <a:ext uri="{FF2B5EF4-FFF2-40B4-BE49-F238E27FC236}">
                <a16:creationId xmlns:a16="http://schemas.microsoft.com/office/drawing/2014/main" id="{24A0B7D0-6013-1F9E-23FF-B55E621BFBF2}"/>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t="20791" r="-2" b="-2"/>
          <a:stretch/>
        </p:blipFill>
        <p:spPr bwMode="auto">
          <a:xfrm>
            <a:off x="7670674" y="1866900"/>
            <a:ext cx="2948577" cy="2353204"/>
          </a:xfrm>
          <a:prstGeom prst="rect">
            <a:avLst/>
          </a:prstGeom>
          <a:noFill/>
        </p:spPr>
      </p:pic>
    </p:spTree>
    <p:extLst>
      <p:ext uri="{BB962C8B-B14F-4D97-AF65-F5344CB8AC3E}">
        <p14:creationId xmlns:p14="http://schemas.microsoft.com/office/powerpoint/2010/main" val="22853173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9C01A8-B5ED-6245-A315-6CA7D366C393}"/>
              </a:ext>
            </a:extLst>
          </p:cNvPr>
          <p:cNvSpPr>
            <a:spLocks noGrp="1"/>
          </p:cNvSpPr>
          <p:nvPr>
            <p:ph type="title"/>
          </p:nvPr>
        </p:nvSpPr>
        <p:spPr/>
        <p:txBody>
          <a:bodyPr/>
          <a:lstStyle/>
          <a:p>
            <a:r>
              <a:rPr lang="en-US" dirty="0" err="1"/>
              <a:t>Gjithëpërfshirja</a:t>
            </a:r>
            <a:r>
              <a:rPr lang="en-US" dirty="0"/>
              <a:t> </a:t>
            </a:r>
            <a:r>
              <a:rPr lang="en-US" dirty="0" err="1"/>
              <a:t>dhe</a:t>
            </a:r>
            <a:r>
              <a:rPr lang="en-US" dirty="0"/>
              <a:t> </a:t>
            </a:r>
            <a:r>
              <a:rPr lang="en-US" dirty="0" err="1"/>
              <a:t>koncepti</a:t>
            </a:r>
            <a:r>
              <a:rPr lang="en-US" dirty="0"/>
              <a:t> </a:t>
            </a:r>
            <a:r>
              <a:rPr lang="en-US" dirty="0" err="1"/>
              <a:t>im</a:t>
            </a:r>
            <a:r>
              <a:rPr lang="en-US" dirty="0"/>
              <a:t> </a:t>
            </a:r>
            <a:r>
              <a:rPr lang="en-US" dirty="0" err="1"/>
              <a:t>për</a:t>
            </a:r>
            <a:r>
              <a:rPr lang="en-US" dirty="0"/>
              <a:t> </a:t>
            </a:r>
            <a:r>
              <a:rPr lang="en-US" dirty="0" err="1"/>
              <a:t>të</a:t>
            </a:r>
            <a:endParaRPr lang="en-US" dirty="0"/>
          </a:p>
        </p:txBody>
      </p:sp>
      <p:sp>
        <p:nvSpPr>
          <p:cNvPr id="3" name="Content Placeholder 2">
            <a:extLst>
              <a:ext uri="{FF2B5EF4-FFF2-40B4-BE49-F238E27FC236}">
                <a16:creationId xmlns:a16="http://schemas.microsoft.com/office/drawing/2014/main" id="{A7E1F4E2-C3FB-7D81-784A-663B5A56D9FA}"/>
              </a:ext>
            </a:extLst>
          </p:cNvPr>
          <p:cNvSpPr>
            <a:spLocks noGrp="1"/>
          </p:cNvSpPr>
          <p:nvPr>
            <p:ph idx="1"/>
          </p:nvPr>
        </p:nvSpPr>
        <p:spPr/>
        <p:txBody>
          <a:bodyPr/>
          <a:lstStyle/>
          <a:p>
            <a:r>
              <a:rPr lang="en-US" sz="2000" dirty="0">
                <a:solidFill>
                  <a:srgbClr val="393939"/>
                </a:solidFill>
                <a:effectLst/>
                <a:latin typeface="Times New Roman" panose="02020603050405020304" pitchFamily="18" charset="0"/>
                <a:ea typeface="Times New Roman" panose="02020603050405020304" pitchFamily="18" charset="0"/>
                <a:cs typeface="Times New Roman" panose="02020603050405020304" pitchFamily="18" charset="0"/>
              </a:rPr>
              <a:t>1-Edukimi </a:t>
            </a:r>
            <a:r>
              <a:rPr lang="en-US" sz="2000" dirty="0" err="1">
                <a:solidFill>
                  <a:srgbClr val="393939"/>
                </a:solidFill>
                <a:effectLst/>
                <a:latin typeface="Times New Roman" panose="02020603050405020304" pitchFamily="18" charset="0"/>
                <a:ea typeface="Times New Roman" panose="02020603050405020304" pitchFamily="18" charset="0"/>
                <a:cs typeface="Times New Roman" panose="02020603050405020304" pitchFamily="18" charset="0"/>
              </a:rPr>
              <a:t>cilësor</a:t>
            </a:r>
            <a:r>
              <a:rPr lang="en-US" sz="2000" dirty="0">
                <a:solidFill>
                  <a:srgbClr val="39393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393939"/>
                </a:solidFill>
                <a:effectLst/>
                <a:latin typeface="Times New Roman" panose="02020603050405020304" pitchFamily="18" charset="0"/>
                <a:ea typeface="Times New Roman" panose="02020603050405020304" pitchFamily="18" charset="0"/>
                <a:cs typeface="Times New Roman" panose="02020603050405020304" pitchFamily="18" charset="0"/>
              </a:rPr>
              <a:t>është</a:t>
            </a:r>
            <a:r>
              <a:rPr lang="en-US" sz="2000" dirty="0">
                <a:solidFill>
                  <a:srgbClr val="39393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393939"/>
                </a:solidFill>
                <a:effectLst/>
                <a:latin typeface="Times New Roman" panose="02020603050405020304" pitchFamily="18" charset="0"/>
                <a:ea typeface="Times New Roman" panose="02020603050405020304" pitchFamily="18" charset="0"/>
                <a:cs typeface="Times New Roman" panose="02020603050405020304" pitchFamily="18" charset="0"/>
              </a:rPr>
              <a:t>një</a:t>
            </a:r>
            <a:r>
              <a:rPr lang="en-US" sz="2000" dirty="0">
                <a:solidFill>
                  <a:srgbClr val="393939"/>
                </a:solidFill>
                <a:effectLst/>
                <a:latin typeface="Times New Roman" panose="02020603050405020304" pitchFamily="18" charset="0"/>
                <a:ea typeface="Times New Roman" panose="02020603050405020304" pitchFamily="18" charset="0"/>
                <a:cs typeface="Times New Roman" panose="02020603050405020304" pitchFamily="18" charset="0"/>
              </a:rPr>
              <a:t> e </a:t>
            </a:r>
            <a:r>
              <a:rPr lang="en-US" sz="2000" dirty="0" err="1">
                <a:solidFill>
                  <a:srgbClr val="393939"/>
                </a:solidFill>
                <a:effectLst/>
                <a:latin typeface="Times New Roman" panose="02020603050405020304" pitchFamily="18" charset="0"/>
                <a:ea typeface="Times New Roman" panose="02020603050405020304" pitchFamily="18" charset="0"/>
                <a:cs typeface="Times New Roman" panose="02020603050405020304" pitchFamily="18" charset="0"/>
              </a:rPr>
              <a:t>drejtë</a:t>
            </a:r>
            <a:r>
              <a:rPr lang="en-US" sz="2000" dirty="0">
                <a:solidFill>
                  <a:srgbClr val="393939"/>
                </a:solidFill>
                <a:effectLst/>
                <a:latin typeface="Times New Roman" panose="02020603050405020304" pitchFamily="18" charset="0"/>
                <a:ea typeface="Times New Roman" panose="02020603050405020304" pitchFamily="18" charset="0"/>
                <a:cs typeface="Times New Roman" panose="02020603050405020304" pitchFamily="18" charset="0"/>
              </a:rPr>
              <a:t> e </a:t>
            </a:r>
            <a:r>
              <a:rPr lang="en-US" sz="2000" dirty="0" err="1">
                <a:solidFill>
                  <a:srgbClr val="393939"/>
                </a:solidFill>
                <a:effectLst/>
                <a:latin typeface="Times New Roman" panose="02020603050405020304" pitchFamily="18" charset="0"/>
                <a:ea typeface="Times New Roman" panose="02020603050405020304" pitchFamily="18" charset="0"/>
                <a:cs typeface="Times New Roman" panose="02020603050405020304" pitchFamily="18" charset="0"/>
              </a:rPr>
              <a:t>çdo</a:t>
            </a:r>
            <a:r>
              <a:rPr lang="en-US" sz="2000" dirty="0">
                <a:solidFill>
                  <a:srgbClr val="39393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393939"/>
                </a:solidFill>
                <a:effectLst/>
                <a:latin typeface="Times New Roman" panose="02020603050405020304" pitchFamily="18" charset="0"/>
                <a:ea typeface="Times New Roman" panose="02020603050405020304" pitchFamily="18" charset="0"/>
                <a:cs typeface="Times New Roman" panose="02020603050405020304" pitchFamily="18" charset="0"/>
              </a:rPr>
              <a:t>fëmije</a:t>
            </a:r>
            <a:r>
              <a:rPr lang="en-US" sz="2000" dirty="0">
                <a:solidFill>
                  <a:srgbClr val="393939"/>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600" dirty="0" err="1">
                <a:solidFill>
                  <a:srgbClr val="393939"/>
                </a:solidFill>
                <a:effectLst/>
                <a:latin typeface="Times New Roman" panose="02020603050405020304" pitchFamily="18" charset="0"/>
                <a:ea typeface="Times New Roman" panose="02020603050405020304" pitchFamily="18" charset="0"/>
              </a:rPr>
              <a:t>Besimi</a:t>
            </a:r>
            <a:r>
              <a:rPr lang="en-US" sz="1600" dirty="0">
                <a:solidFill>
                  <a:srgbClr val="393939"/>
                </a:solidFill>
                <a:effectLst/>
                <a:latin typeface="Times New Roman" panose="02020603050405020304" pitchFamily="18" charset="0"/>
                <a:ea typeface="Times New Roman" panose="02020603050405020304" pitchFamily="18" charset="0"/>
              </a:rPr>
              <a:t> se </a:t>
            </a:r>
            <a:r>
              <a:rPr lang="en-US" sz="1600" dirty="0" err="1">
                <a:solidFill>
                  <a:srgbClr val="393939"/>
                </a:solidFill>
                <a:effectLst/>
                <a:latin typeface="Times New Roman" panose="02020603050405020304" pitchFamily="18" charset="0"/>
                <a:ea typeface="Times New Roman" panose="02020603050405020304" pitchFamily="18" charset="0"/>
              </a:rPr>
              <a:t>çdo</a:t>
            </a:r>
            <a:r>
              <a:rPr lang="en-US" sz="1600" dirty="0">
                <a:solidFill>
                  <a:srgbClr val="393939"/>
                </a:solidFill>
                <a:effectLst/>
                <a:latin typeface="Times New Roman" panose="02020603050405020304" pitchFamily="18" charset="0"/>
                <a:ea typeface="Times New Roman" panose="02020603050405020304" pitchFamily="18" charset="0"/>
              </a:rPr>
              <a:t> </a:t>
            </a:r>
            <a:r>
              <a:rPr lang="en-US" sz="1600" dirty="0" err="1">
                <a:solidFill>
                  <a:srgbClr val="393939"/>
                </a:solidFill>
                <a:effectLst/>
                <a:latin typeface="Times New Roman" panose="02020603050405020304" pitchFamily="18" charset="0"/>
                <a:ea typeface="Times New Roman" panose="02020603050405020304" pitchFamily="18" charset="0"/>
              </a:rPr>
              <a:t>fëmijë</a:t>
            </a:r>
            <a:r>
              <a:rPr lang="en-US" sz="1600" dirty="0">
                <a:solidFill>
                  <a:srgbClr val="393939"/>
                </a:solidFill>
                <a:effectLst/>
                <a:latin typeface="Times New Roman" panose="02020603050405020304" pitchFamily="18" charset="0"/>
                <a:ea typeface="Times New Roman" panose="02020603050405020304" pitchFamily="18" charset="0"/>
              </a:rPr>
              <a:t> ka </a:t>
            </a:r>
            <a:r>
              <a:rPr lang="en-US" sz="1600" dirty="0" err="1">
                <a:solidFill>
                  <a:srgbClr val="393939"/>
                </a:solidFill>
                <a:effectLst/>
                <a:latin typeface="Times New Roman" panose="02020603050405020304" pitchFamily="18" charset="0"/>
                <a:ea typeface="Times New Roman" panose="02020603050405020304" pitchFamily="18" charset="0"/>
              </a:rPr>
              <a:t>të</a:t>
            </a:r>
            <a:r>
              <a:rPr lang="en-US" sz="1600" dirty="0">
                <a:solidFill>
                  <a:srgbClr val="393939"/>
                </a:solidFill>
                <a:effectLst/>
                <a:latin typeface="Times New Roman" panose="02020603050405020304" pitchFamily="18" charset="0"/>
                <a:ea typeface="Times New Roman" panose="02020603050405020304" pitchFamily="18" charset="0"/>
              </a:rPr>
              <a:t> </a:t>
            </a:r>
            <a:r>
              <a:rPr lang="en-US" sz="1600" dirty="0" err="1">
                <a:solidFill>
                  <a:srgbClr val="393939"/>
                </a:solidFill>
                <a:effectLst/>
                <a:latin typeface="Times New Roman" panose="02020603050405020304" pitchFamily="18" charset="0"/>
                <a:ea typeface="Times New Roman" panose="02020603050405020304" pitchFamily="18" charset="0"/>
              </a:rPr>
              <a:t>drejtën</a:t>
            </a:r>
            <a:r>
              <a:rPr lang="en-US" sz="1600" dirty="0">
                <a:solidFill>
                  <a:srgbClr val="393939"/>
                </a:solidFill>
                <a:effectLst/>
                <a:latin typeface="Times New Roman" panose="02020603050405020304" pitchFamily="18" charset="0"/>
                <a:ea typeface="Times New Roman" panose="02020603050405020304" pitchFamily="18" charset="0"/>
              </a:rPr>
              <a:t> e </a:t>
            </a:r>
            <a:r>
              <a:rPr lang="en-US" sz="1600" dirty="0" err="1">
                <a:solidFill>
                  <a:srgbClr val="393939"/>
                </a:solidFill>
                <a:effectLst/>
                <a:latin typeface="Times New Roman" panose="02020603050405020304" pitchFamily="18" charset="0"/>
                <a:ea typeface="Times New Roman" panose="02020603050405020304" pitchFamily="18" charset="0"/>
              </a:rPr>
              <a:t>një</a:t>
            </a:r>
            <a:r>
              <a:rPr lang="en-US" sz="1600" dirty="0">
                <a:solidFill>
                  <a:srgbClr val="393939"/>
                </a:solidFill>
                <a:effectLst/>
                <a:latin typeface="Times New Roman" panose="02020603050405020304" pitchFamily="18" charset="0"/>
                <a:ea typeface="Times New Roman" panose="02020603050405020304" pitchFamily="18" charset="0"/>
              </a:rPr>
              <a:t> </a:t>
            </a:r>
            <a:r>
              <a:rPr lang="en-US" sz="1600" dirty="0" err="1">
                <a:solidFill>
                  <a:srgbClr val="393939"/>
                </a:solidFill>
                <a:effectLst/>
                <a:latin typeface="Times New Roman" panose="02020603050405020304" pitchFamily="18" charset="0"/>
                <a:ea typeface="Times New Roman" panose="02020603050405020304" pitchFamily="18" charset="0"/>
              </a:rPr>
              <a:t>edukimi</a:t>
            </a:r>
            <a:r>
              <a:rPr lang="en-US" sz="1600" dirty="0">
                <a:solidFill>
                  <a:srgbClr val="393939"/>
                </a:solidFill>
                <a:effectLst/>
                <a:latin typeface="Times New Roman" panose="02020603050405020304" pitchFamily="18" charset="0"/>
                <a:ea typeface="Times New Roman" panose="02020603050405020304" pitchFamily="18" charset="0"/>
              </a:rPr>
              <a:t> </a:t>
            </a:r>
            <a:r>
              <a:rPr lang="en-US" sz="1600" dirty="0" err="1">
                <a:solidFill>
                  <a:srgbClr val="393939"/>
                </a:solidFill>
                <a:effectLst/>
                <a:latin typeface="Times New Roman" panose="02020603050405020304" pitchFamily="18" charset="0"/>
                <a:ea typeface="Times New Roman" panose="02020603050405020304" pitchFamily="18" charset="0"/>
              </a:rPr>
              <a:t>cilësor</a:t>
            </a:r>
            <a:r>
              <a:rPr lang="en-US" sz="1600" dirty="0">
                <a:solidFill>
                  <a:srgbClr val="393939"/>
                </a:solidFill>
                <a:effectLst/>
                <a:latin typeface="Times New Roman" panose="02020603050405020304" pitchFamily="18" charset="0"/>
                <a:ea typeface="Times New Roman" panose="02020603050405020304" pitchFamily="18" charset="0"/>
              </a:rPr>
              <a:t>  </a:t>
            </a:r>
            <a:r>
              <a:rPr lang="en-US" sz="1600" dirty="0" err="1">
                <a:solidFill>
                  <a:srgbClr val="393939"/>
                </a:solidFill>
                <a:effectLst/>
                <a:latin typeface="Times New Roman" panose="02020603050405020304" pitchFamily="18" charset="0"/>
                <a:ea typeface="Times New Roman" panose="02020603050405020304" pitchFamily="18" charset="0"/>
              </a:rPr>
              <a:t>që</a:t>
            </a:r>
            <a:r>
              <a:rPr lang="en-US" sz="1600" dirty="0">
                <a:solidFill>
                  <a:srgbClr val="393939"/>
                </a:solidFill>
                <a:effectLst/>
                <a:latin typeface="Times New Roman" panose="02020603050405020304" pitchFamily="18" charset="0"/>
                <a:ea typeface="Times New Roman" panose="02020603050405020304" pitchFamily="18" charset="0"/>
              </a:rPr>
              <a:t> </a:t>
            </a:r>
            <a:r>
              <a:rPr lang="en-US" sz="1600" dirty="0" err="1">
                <a:solidFill>
                  <a:srgbClr val="393939"/>
                </a:solidFill>
                <a:effectLst/>
                <a:latin typeface="Times New Roman" panose="02020603050405020304" pitchFamily="18" charset="0"/>
                <a:ea typeface="Times New Roman" panose="02020603050405020304" pitchFamily="18" charset="0"/>
              </a:rPr>
              <a:t>respekton</a:t>
            </a:r>
            <a:r>
              <a:rPr lang="en-US" sz="1600" dirty="0">
                <a:solidFill>
                  <a:srgbClr val="393939"/>
                </a:solidFill>
                <a:effectLst/>
                <a:latin typeface="Times New Roman" panose="02020603050405020304" pitchFamily="18" charset="0"/>
                <a:ea typeface="Times New Roman" panose="02020603050405020304" pitchFamily="18" charset="0"/>
              </a:rPr>
              <a:t> </a:t>
            </a:r>
            <a:r>
              <a:rPr lang="en-US" sz="1600" dirty="0" err="1">
                <a:solidFill>
                  <a:srgbClr val="393939"/>
                </a:solidFill>
                <a:effectLst/>
                <a:latin typeface="Times New Roman" panose="02020603050405020304" pitchFamily="18" charset="0"/>
                <a:ea typeface="Times New Roman" panose="02020603050405020304" pitchFamily="18" charset="0"/>
              </a:rPr>
              <a:t>dhe</a:t>
            </a:r>
            <a:r>
              <a:rPr lang="en-US" sz="1600" dirty="0">
                <a:solidFill>
                  <a:srgbClr val="393939"/>
                </a:solidFill>
                <a:effectLst/>
                <a:latin typeface="Times New Roman" panose="02020603050405020304" pitchFamily="18" charset="0"/>
                <a:ea typeface="Times New Roman" panose="02020603050405020304" pitchFamily="18" charset="0"/>
              </a:rPr>
              <a:t> </a:t>
            </a:r>
            <a:r>
              <a:rPr lang="en-US" sz="1600" dirty="0" err="1">
                <a:solidFill>
                  <a:srgbClr val="393939"/>
                </a:solidFill>
                <a:effectLst/>
                <a:latin typeface="Times New Roman" panose="02020603050405020304" pitchFamily="18" charset="0"/>
                <a:ea typeface="Times New Roman" panose="02020603050405020304" pitchFamily="18" charset="0"/>
              </a:rPr>
              <a:t>promovon</a:t>
            </a:r>
            <a:r>
              <a:rPr lang="en-US" sz="1600" dirty="0">
                <a:solidFill>
                  <a:srgbClr val="393939"/>
                </a:solidFill>
                <a:effectLst/>
                <a:latin typeface="Times New Roman" panose="02020603050405020304" pitchFamily="18" charset="0"/>
                <a:ea typeface="Times New Roman" panose="02020603050405020304" pitchFamily="18" charset="0"/>
              </a:rPr>
              <a:t> </a:t>
            </a:r>
            <a:r>
              <a:rPr lang="en-US" sz="1600" dirty="0" err="1">
                <a:solidFill>
                  <a:srgbClr val="393939"/>
                </a:solidFill>
                <a:effectLst/>
                <a:latin typeface="Times New Roman" panose="02020603050405020304" pitchFamily="18" charset="0"/>
                <a:ea typeface="Times New Roman" panose="02020603050405020304" pitchFamily="18" charset="0"/>
              </a:rPr>
              <a:t>dinjitetin</a:t>
            </a:r>
            <a:r>
              <a:rPr lang="en-US" sz="1600" dirty="0">
                <a:solidFill>
                  <a:srgbClr val="393939"/>
                </a:solidFill>
                <a:effectLst/>
                <a:latin typeface="Times New Roman" panose="02020603050405020304" pitchFamily="18" charset="0"/>
                <a:ea typeface="Times New Roman" panose="02020603050405020304" pitchFamily="18" charset="0"/>
              </a:rPr>
              <a:t> e </a:t>
            </a:r>
            <a:r>
              <a:rPr lang="en-US" sz="1600" dirty="0" err="1">
                <a:solidFill>
                  <a:srgbClr val="393939"/>
                </a:solidFill>
                <a:effectLst/>
                <a:latin typeface="Times New Roman" panose="02020603050405020304" pitchFamily="18" charset="0"/>
                <a:ea typeface="Times New Roman" panose="02020603050405020304" pitchFamily="18" charset="0"/>
              </a:rPr>
              <a:t>tij</a:t>
            </a:r>
            <a:r>
              <a:rPr lang="en-US" sz="1600" dirty="0">
                <a:solidFill>
                  <a:srgbClr val="393939"/>
                </a:solidFill>
                <a:effectLst/>
                <a:latin typeface="Times New Roman" panose="02020603050405020304" pitchFamily="18" charset="0"/>
                <a:ea typeface="Times New Roman" panose="02020603050405020304" pitchFamily="18" charset="0"/>
              </a:rPr>
              <a:t>/</a:t>
            </a:r>
            <a:r>
              <a:rPr lang="en-US" sz="1600" dirty="0" err="1">
                <a:solidFill>
                  <a:srgbClr val="393939"/>
                </a:solidFill>
                <a:effectLst/>
                <a:latin typeface="Times New Roman" panose="02020603050405020304" pitchFamily="18" charset="0"/>
                <a:ea typeface="Times New Roman" panose="02020603050405020304" pitchFamily="18" charset="0"/>
              </a:rPr>
              <a:t>saj</a:t>
            </a:r>
            <a:r>
              <a:rPr lang="en-US" sz="1600" dirty="0">
                <a:solidFill>
                  <a:srgbClr val="393939"/>
                </a:solidFill>
                <a:effectLst/>
                <a:latin typeface="Times New Roman" panose="02020603050405020304" pitchFamily="18" charset="0"/>
                <a:ea typeface="Times New Roman" panose="02020603050405020304" pitchFamily="18" charset="0"/>
              </a:rPr>
              <a:t> </a:t>
            </a:r>
            <a:r>
              <a:rPr lang="en-US" sz="1600" dirty="0" err="1">
                <a:solidFill>
                  <a:srgbClr val="393939"/>
                </a:solidFill>
                <a:effectLst/>
                <a:latin typeface="Times New Roman" panose="02020603050405020304" pitchFamily="18" charset="0"/>
                <a:ea typeface="Times New Roman" panose="02020603050405020304" pitchFamily="18" charset="0"/>
              </a:rPr>
              <a:t>dhe</a:t>
            </a:r>
            <a:r>
              <a:rPr lang="en-US" sz="1600" dirty="0">
                <a:solidFill>
                  <a:srgbClr val="393939"/>
                </a:solidFill>
                <a:effectLst/>
                <a:latin typeface="Times New Roman" panose="02020603050405020304" pitchFamily="18" charset="0"/>
                <a:ea typeface="Times New Roman" panose="02020603050405020304" pitchFamily="18" charset="0"/>
              </a:rPr>
              <a:t> </a:t>
            </a:r>
            <a:r>
              <a:rPr lang="en-US" sz="1600" dirty="0" err="1">
                <a:solidFill>
                  <a:srgbClr val="393939"/>
                </a:solidFill>
                <a:effectLst/>
                <a:latin typeface="Times New Roman" panose="02020603050405020304" pitchFamily="18" charset="0"/>
                <a:ea typeface="Times New Roman" panose="02020603050405020304" pitchFamily="18" charset="0"/>
              </a:rPr>
              <a:t>zhvillimin</a:t>
            </a:r>
            <a:r>
              <a:rPr lang="en-US" sz="1600" dirty="0">
                <a:solidFill>
                  <a:srgbClr val="393939"/>
                </a:solidFill>
                <a:effectLst/>
                <a:latin typeface="Times New Roman" panose="02020603050405020304" pitchFamily="18" charset="0"/>
                <a:ea typeface="Times New Roman" panose="02020603050405020304" pitchFamily="18" charset="0"/>
              </a:rPr>
              <a:t> optimal </a:t>
            </a:r>
            <a:r>
              <a:rPr lang="en-US" sz="1600" dirty="0" err="1">
                <a:solidFill>
                  <a:srgbClr val="393939"/>
                </a:solidFill>
                <a:effectLst/>
                <a:latin typeface="Times New Roman" panose="02020603050405020304" pitchFamily="18" charset="0"/>
                <a:ea typeface="Times New Roman" panose="02020603050405020304" pitchFamily="18" charset="0"/>
              </a:rPr>
              <a:t>është</a:t>
            </a:r>
            <a:r>
              <a:rPr lang="en-US" sz="1600" dirty="0">
                <a:solidFill>
                  <a:srgbClr val="393939"/>
                </a:solidFill>
                <a:effectLst/>
                <a:latin typeface="Times New Roman" panose="02020603050405020304" pitchFamily="18" charset="0"/>
                <a:ea typeface="Times New Roman" panose="02020603050405020304" pitchFamily="18" charset="0"/>
              </a:rPr>
              <a:t> </a:t>
            </a:r>
            <a:r>
              <a:rPr lang="en-US" sz="1600" dirty="0" err="1">
                <a:solidFill>
                  <a:srgbClr val="393939"/>
                </a:solidFill>
                <a:effectLst/>
                <a:latin typeface="Times New Roman" panose="02020603050405020304" pitchFamily="18" charset="0"/>
                <a:ea typeface="Times New Roman" panose="02020603050405020304" pitchFamily="18" charset="0"/>
              </a:rPr>
              <a:t>në</a:t>
            </a:r>
            <a:r>
              <a:rPr lang="en-US" sz="1600" dirty="0">
                <a:solidFill>
                  <a:srgbClr val="393939"/>
                </a:solidFill>
                <a:effectLst/>
                <a:latin typeface="Times New Roman" panose="02020603050405020304" pitchFamily="18" charset="0"/>
                <a:ea typeface="Times New Roman" panose="02020603050405020304" pitchFamily="18" charset="0"/>
              </a:rPr>
              <a:t> </a:t>
            </a:r>
            <a:r>
              <a:rPr lang="en-US" sz="1600" dirty="0" err="1">
                <a:solidFill>
                  <a:srgbClr val="393939"/>
                </a:solidFill>
                <a:effectLst/>
                <a:latin typeface="Times New Roman" panose="02020603050405020304" pitchFamily="18" charset="0"/>
                <a:ea typeface="Times New Roman" panose="02020603050405020304" pitchFamily="18" charset="0"/>
              </a:rPr>
              <a:t>themel</a:t>
            </a:r>
            <a:r>
              <a:rPr lang="en-US" sz="1600" dirty="0">
                <a:solidFill>
                  <a:srgbClr val="393939"/>
                </a:solidFill>
                <a:effectLst/>
                <a:latin typeface="Times New Roman" panose="02020603050405020304" pitchFamily="18" charset="0"/>
                <a:ea typeface="Times New Roman" panose="02020603050405020304" pitchFamily="18" charset="0"/>
              </a:rPr>
              <a:t> </a:t>
            </a:r>
            <a:r>
              <a:rPr lang="en-US" sz="1600" dirty="0" err="1">
                <a:solidFill>
                  <a:srgbClr val="393939"/>
                </a:solidFill>
                <a:effectLst/>
                <a:latin typeface="Times New Roman" panose="02020603050405020304" pitchFamily="18" charset="0"/>
                <a:ea typeface="Times New Roman" panose="02020603050405020304" pitchFamily="18" charset="0"/>
              </a:rPr>
              <a:t>të</a:t>
            </a:r>
            <a:r>
              <a:rPr lang="en-US" sz="1600" dirty="0">
                <a:solidFill>
                  <a:srgbClr val="393939"/>
                </a:solidFill>
                <a:effectLst/>
                <a:latin typeface="Times New Roman" panose="02020603050405020304" pitchFamily="18" charset="0"/>
                <a:ea typeface="Times New Roman" panose="02020603050405020304" pitchFamily="18" charset="0"/>
              </a:rPr>
              <a:t> </a:t>
            </a:r>
            <a:r>
              <a:rPr lang="en-US" sz="1600" dirty="0" err="1">
                <a:solidFill>
                  <a:srgbClr val="393939"/>
                </a:solidFill>
                <a:effectLst/>
                <a:latin typeface="Times New Roman" panose="02020603050405020304" pitchFamily="18" charset="0"/>
                <a:ea typeface="Times New Roman" panose="02020603050405020304" pitchFamily="18" charset="0"/>
              </a:rPr>
              <a:t>qasjes</a:t>
            </a:r>
            <a:r>
              <a:rPr lang="en-US" sz="1600" dirty="0">
                <a:solidFill>
                  <a:srgbClr val="393939"/>
                </a:solidFill>
                <a:effectLst/>
                <a:latin typeface="Times New Roman" panose="02020603050405020304" pitchFamily="18" charset="0"/>
                <a:ea typeface="Times New Roman" panose="02020603050405020304" pitchFamily="18" charset="0"/>
              </a:rPr>
              <a:t> </a:t>
            </a:r>
            <a:r>
              <a:rPr lang="en-US" sz="1600" dirty="0" err="1">
                <a:solidFill>
                  <a:srgbClr val="393939"/>
                </a:solidFill>
                <a:effectLst/>
                <a:latin typeface="Times New Roman" panose="02020603050405020304" pitchFamily="18" charset="0"/>
                <a:ea typeface="Times New Roman" panose="02020603050405020304" pitchFamily="18" charset="0"/>
              </a:rPr>
              <a:t>së</a:t>
            </a:r>
            <a:r>
              <a:rPr lang="en-US" sz="1600" dirty="0">
                <a:solidFill>
                  <a:srgbClr val="393939"/>
                </a:solidFill>
                <a:effectLst/>
                <a:latin typeface="Times New Roman" panose="02020603050405020304" pitchFamily="18" charset="0"/>
                <a:ea typeface="Times New Roman" panose="02020603050405020304" pitchFamily="18" charset="0"/>
              </a:rPr>
              <a:t> </a:t>
            </a:r>
            <a:r>
              <a:rPr lang="en-US" sz="1600" dirty="0" err="1">
                <a:solidFill>
                  <a:srgbClr val="393939"/>
                </a:solidFill>
                <a:effectLst/>
                <a:latin typeface="Times New Roman" panose="02020603050405020304" pitchFamily="18" charset="0"/>
                <a:ea typeface="Times New Roman" panose="02020603050405020304" pitchFamily="18" charset="0"/>
              </a:rPr>
              <a:t>të</a:t>
            </a:r>
            <a:r>
              <a:rPr lang="en-US" sz="1600" dirty="0">
                <a:solidFill>
                  <a:srgbClr val="393939"/>
                </a:solidFill>
                <a:effectLst/>
                <a:latin typeface="Times New Roman" panose="02020603050405020304" pitchFamily="18" charset="0"/>
                <a:ea typeface="Times New Roman" panose="02020603050405020304" pitchFamily="18" charset="0"/>
              </a:rPr>
              <a:t> </a:t>
            </a:r>
            <a:r>
              <a:rPr lang="en-US" sz="1600" dirty="0" err="1">
                <a:solidFill>
                  <a:srgbClr val="393939"/>
                </a:solidFill>
                <a:effectLst/>
                <a:latin typeface="Times New Roman" panose="02020603050405020304" pitchFamily="18" charset="0"/>
                <a:ea typeface="Times New Roman" panose="02020603050405020304" pitchFamily="18" charset="0"/>
              </a:rPr>
              <a:t>drejtave</a:t>
            </a:r>
            <a:r>
              <a:rPr lang="en-US" sz="1600" dirty="0">
                <a:solidFill>
                  <a:srgbClr val="393939"/>
                </a:solidFill>
                <a:effectLst/>
                <a:latin typeface="Times New Roman" panose="02020603050405020304" pitchFamily="18" charset="0"/>
                <a:ea typeface="Times New Roman" panose="02020603050405020304" pitchFamily="18" charset="0"/>
              </a:rPr>
              <a:t> </a:t>
            </a:r>
            <a:r>
              <a:rPr lang="en-US" sz="1600" dirty="0" err="1">
                <a:solidFill>
                  <a:srgbClr val="393939"/>
                </a:solidFill>
                <a:effectLst/>
                <a:latin typeface="Times New Roman" panose="02020603050405020304" pitchFamily="18" charset="0"/>
                <a:ea typeface="Times New Roman" panose="02020603050405020304" pitchFamily="18" charset="0"/>
              </a:rPr>
              <a:t>të</a:t>
            </a:r>
            <a:r>
              <a:rPr lang="en-US" sz="1600" dirty="0">
                <a:solidFill>
                  <a:srgbClr val="393939"/>
                </a:solidFill>
                <a:effectLst/>
                <a:latin typeface="Times New Roman" panose="02020603050405020304" pitchFamily="18" charset="0"/>
                <a:ea typeface="Times New Roman" panose="02020603050405020304" pitchFamily="18" charset="0"/>
              </a:rPr>
              <a:t> </a:t>
            </a:r>
            <a:r>
              <a:rPr lang="en-US" sz="1600" dirty="0" err="1">
                <a:solidFill>
                  <a:srgbClr val="393939"/>
                </a:solidFill>
                <a:effectLst/>
                <a:latin typeface="Times New Roman" panose="02020603050405020304" pitchFamily="18" charset="0"/>
                <a:ea typeface="Times New Roman" panose="02020603050405020304" pitchFamily="18" charset="0"/>
              </a:rPr>
              <a:t>njeriut</a:t>
            </a:r>
            <a:r>
              <a:rPr lang="en-US" sz="1600" dirty="0">
                <a:solidFill>
                  <a:srgbClr val="393939"/>
                </a:solidFill>
                <a:effectLst/>
                <a:latin typeface="Times New Roman" panose="02020603050405020304" pitchFamily="18" charset="0"/>
                <a:ea typeface="Times New Roman" panose="02020603050405020304" pitchFamily="18" charset="0"/>
              </a:rPr>
              <a:t>.</a:t>
            </a:r>
          </a:p>
          <a:p>
            <a:r>
              <a:rPr lang="en-US" sz="2000" dirty="0">
                <a:solidFill>
                  <a:srgbClr val="393939"/>
                </a:solidFill>
                <a:effectLst/>
                <a:latin typeface="Times New Roman" panose="02020603050405020304" pitchFamily="18" charset="0"/>
                <a:ea typeface="Times New Roman" panose="02020603050405020304" pitchFamily="18" charset="0"/>
                <a:cs typeface="Times New Roman" panose="02020603050405020304" pitchFamily="18" charset="0"/>
              </a:rPr>
              <a:t>2-Të </a:t>
            </a:r>
            <a:r>
              <a:rPr lang="en-US" sz="2000" dirty="0" err="1">
                <a:solidFill>
                  <a:srgbClr val="393939"/>
                </a:solidFill>
                <a:effectLst/>
                <a:latin typeface="Times New Roman" panose="02020603050405020304" pitchFamily="18" charset="0"/>
                <a:ea typeface="Times New Roman" panose="02020603050405020304" pitchFamily="18" charset="0"/>
                <a:cs typeface="Times New Roman" panose="02020603050405020304" pitchFamily="18" charset="0"/>
              </a:rPr>
              <a:t>nxënit</a:t>
            </a:r>
            <a:r>
              <a:rPr lang="en-US" sz="2000" dirty="0">
                <a:solidFill>
                  <a:srgbClr val="39393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393939"/>
                </a:solidFill>
                <a:effectLst/>
                <a:latin typeface="Times New Roman" panose="02020603050405020304" pitchFamily="18" charset="0"/>
                <a:ea typeface="Times New Roman" panose="02020603050405020304" pitchFamily="18" charset="0"/>
                <a:cs typeface="Times New Roman" panose="02020603050405020304" pitchFamily="18" charset="0"/>
              </a:rPr>
              <a:t>dukshëm</a:t>
            </a:r>
            <a:r>
              <a:rPr lang="en-US" sz="2000" dirty="0">
                <a:solidFill>
                  <a:srgbClr val="39393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393939"/>
                </a:solidFill>
                <a:effectLst/>
                <a:latin typeface="Times New Roman" panose="02020603050405020304" pitchFamily="18" charset="0"/>
                <a:ea typeface="Times New Roman" panose="02020603050405020304" pitchFamily="18" charset="0"/>
                <a:cs typeface="Times New Roman" panose="02020603050405020304" pitchFamily="18" charset="0"/>
              </a:rPr>
              <a:t>përmes</a:t>
            </a:r>
            <a:r>
              <a:rPr lang="en-US" sz="2000" dirty="0">
                <a:solidFill>
                  <a:srgbClr val="39393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393939"/>
                </a:solidFill>
                <a:effectLst/>
                <a:latin typeface="Times New Roman" panose="02020603050405020304" pitchFamily="18" charset="0"/>
                <a:ea typeface="Times New Roman" panose="02020603050405020304" pitchFamily="18" charset="0"/>
                <a:cs typeface="Times New Roman" panose="02020603050405020304" pitchFamily="18" charset="0"/>
              </a:rPr>
              <a:t>veprimit</a:t>
            </a:r>
            <a:r>
              <a:rPr lang="en-US" sz="2000" dirty="0">
                <a:solidFill>
                  <a:srgbClr val="393939"/>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r>
              <a:rPr lang="en-US" sz="1600" dirty="0" err="1">
                <a:latin typeface="Times New Roman" panose="02020603050405020304" pitchFamily="18" charset="0"/>
                <a:ea typeface="MS Mincho" panose="02020609040205080304" pitchFamily="49" charset="-128"/>
              </a:rPr>
              <a:t>T</a:t>
            </a:r>
            <a:r>
              <a:rPr lang="en-US" sz="1600" dirty="0" err="1">
                <a:effectLst/>
                <a:latin typeface="Times New Roman" panose="02020603050405020304" pitchFamily="18" charset="0"/>
                <a:ea typeface="MS Mincho" panose="02020609040205080304" pitchFamily="49" charset="-128"/>
              </a:rPr>
              <a:t>ë</a:t>
            </a:r>
            <a:r>
              <a:rPr lang="en-US" sz="1600" dirty="0">
                <a:effectLst/>
                <a:latin typeface="Times New Roman" panose="02020603050405020304" pitchFamily="18" charset="0"/>
                <a:ea typeface="MS Mincho" panose="02020609040205080304" pitchFamily="49" charset="-128"/>
              </a:rPr>
              <a:t> </a:t>
            </a:r>
            <a:r>
              <a:rPr lang="en-US" sz="1600" dirty="0" err="1">
                <a:effectLst/>
                <a:latin typeface="Times New Roman" panose="02020603050405020304" pitchFamily="18" charset="0"/>
                <a:ea typeface="MS Mincho" panose="02020609040205080304" pitchFamily="49" charset="-128"/>
              </a:rPr>
              <a:t>nxënit</a:t>
            </a:r>
            <a:r>
              <a:rPr lang="en-US" sz="1600" dirty="0">
                <a:effectLst/>
                <a:latin typeface="Times New Roman" panose="02020603050405020304" pitchFamily="18" charset="0"/>
                <a:ea typeface="MS Mincho" panose="02020609040205080304" pitchFamily="49" charset="-128"/>
              </a:rPr>
              <a:t> </a:t>
            </a:r>
            <a:r>
              <a:rPr lang="en-US" sz="1600" dirty="0" err="1">
                <a:effectLst/>
                <a:latin typeface="Times New Roman" panose="02020603050405020304" pitchFamily="18" charset="0"/>
                <a:ea typeface="MS Mincho" panose="02020609040205080304" pitchFamily="49" charset="-128"/>
              </a:rPr>
              <a:t>është</a:t>
            </a:r>
            <a:r>
              <a:rPr lang="en-US" sz="1600" dirty="0">
                <a:effectLst/>
                <a:latin typeface="Times New Roman" panose="02020603050405020304" pitchFamily="18" charset="0"/>
                <a:ea typeface="MS Mincho" panose="02020609040205080304" pitchFamily="49" charset="-128"/>
              </a:rPr>
              <a:t> </a:t>
            </a:r>
            <a:r>
              <a:rPr lang="en-US" sz="1600" dirty="0" err="1">
                <a:effectLst/>
                <a:latin typeface="Times New Roman" panose="02020603050405020304" pitchFamily="18" charset="0"/>
                <a:ea typeface="MS Mincho" panose="02020609040205080304" pitchFamily="49" charset="-128"/>
              </a:rPr>
              <a:t>gjithmonë</a:t>
            </a:r>
            <a:r>
              <a:rPr lang="en-US" sz="1600" dirty="0">
                <a:effectLst/>
                <a:latin typeface="Times New Roman" panose="02020603050405020304" pitchFamily="18" charset="0"/>
                <a:ea typeface="MS Mincho" panose="02020609040205080304" pitchFamily="49" charset="-128"/>
              </a:rPr>
              <a:t> </a:t>
            </a:r>
            <a:r>
              <a:rPr lang="en-US" sz="1600" dirty="0" err="1">
                <a:effectLst/>
                <a:latin typeface="Times New Roman" panose="02020603050405020304" pitchFamily="18" charset="0"/>
                <a:ea typeface="MS Mincho" panose="02020609040205080304" pitchFamily="49" charset="-128"/>
              </a:rPr>
              <a:t>rezultat</a:t>
            </a:r>
            <a:r>
              <a:rPr lang="en-US" sz="1600" dirty="0">
                <a:effectLst/>
                <a:latin typeface="Times New Roman" panose="02020603050405020304" pitchFamily="18" charset="0"/>
                <a:ea typeface="MS Mincho" panose="02020609040205080304" pitchFamily="49" charset="-128"/>
              </a:rPr>
              <a:t> </a:t>
            </a:r>
            <a:r>
              <a:rPr lang="en-US" sz="1600" dirty="0" err="1">
                <a:effectLst/>
                <a:latin typeface="Times New Roman" panose="02020603050405020304" pitchFamily="18" charset="0"/>
                <a:ea typeface="MS Mincho" panose="02020609040205080304" pitchFamily="49" charset="-128"/>
              </a:rPr>
              <a:t>i</a:t>
            </a:r>
            <a:r>
              <a:rPr lang="en-US" sz="1600" dirty="0">
                <a:effectLst/>
                <a:latin typeface="Times New Roman" panose="02020603050405020304" pitchFamily="18" charset="0"/>
                <a:ea typeface="MS Mincho" panose="02020609040205080304" pitchFamily="49" charset="-128"/>
              </a:rPr>
              <a:t> </a:t>
            </a:r>
            <a:r>
              <a:rPr lang="en-US" sz="1600" dirty="0" err="1">
                <a:effectLst/>
                <a:latin typeface="Times New Roman" panose="02020603050405020304" pitchFamily="18" charset="0"/>
                <a:ea typeface="MS Mincho" panose="02020609040205080304" pitchFamily="49" charset="-128"/>
              </a:rPr>
              <a:t>ndërveprimit</a:t>
            </a:r>
            <a:r>
              <a:rPr lang="en-US" sz="1600" dirty="0">
                <a:effectLst/>
                <a:latin typeface="Times New Roman" panose="02020603050405020304" pitchFamily="18" charset="0"/>
                <a:ea typeface="MS Mincho" panose="02020609040205080304" pitchFamily="49" charset="-128"/>
              </a:rPr>
              <a:t> me </a:t>
            </a:r>
            <a:r>
              <a:rPr lang="en-US" sz="1600" dirty="0" err="1">
                <a:effectLst/>
                <a:latin typeface="Times New Roman" panose="02020603050405020304" pitchFamily="18" charset="0"/>
                <a:ea typeface="MS Mincho" panose="02020609040205080304" pitchFamily="49" charset="-128"/>
              </a:rPr>
              <a:t>botën.Ai</a:t>
            </a:r>
            <a:r>
              <a:rPr lang="en-US" sz="1600" dirty="0">
                <a:effectLst/>
                <a:latin typeface="Times New Roman" panose="02020603050405020304" pitchFamily="18" charset="0"/>
                <a:ea typeface="MS Mincho" panose="02020609040205080304" pitchFamily="49" charset="-128"/>
              </a:rPr>
              <a:t> </a:t>
            </a:r>
            <a:r>
              <a:rPr lang="en-US" sz="1600" dirty="0" err="1">
                <a:effectLst/>
                <a:latin typeface="Times New Roman" panose="02020603050405020304" pitchFamily="18" charset="0"/>
                <a:ea typeface="MS Mincho" panose="02020609040205080304" pitchFamily="49" charset="-128"/>
              </a:rPr>
              <a:t>është</a:t>
            </a:r>
            <a:r>
              <a:rPr lang="en-US" sz="1600" dirty="0">
                <a:effectLst/>
                <a:latin typeface="Times New Roman" panose="02020603050405020304" pitchFamily="18" charset="0"/>
                <a:ea typeface="MS Mincho" panose="02020609040205080304" pitchFamily="49" charset="-128"/>
              </a:rPr>
              <a:t> </a:t>
            </a:r>
            <a:r>
              <a:rPr lang="en-US" sz="1600" dirty="0" err="1">
                <a:effectLst/>
                <a:latin typeface="Times New Roman" panose="02020603050405020304" pitchFamily="18" charset="0"/>
                <a:ea typeface="MS Mincho" panose="02020609040205080304" pitchFamily="49" charset="-128"/>
              </a:rPr>
              <a:t>një</a:t>
            </a:r>
            <a:r>
              <a:rPr lang="en-US" sz="1600" dirty="0">
                <a:effectLst/>
                <a:latin typeface="Times New Roman" panose="02020603050405020304" pitchFamily="18" charset="0"/>
                <a:ea typeface="MS Mincho" panose="02020609040205080304" pitchFamily="49" charset="-128"/>
              </a:rPr>
              <a:t> </a:t>
            </a:r>
            <a:r>
              <a:rPr lang="en-US" sz="1600" dirty="0" err="1">
                <a:effectLst/>
                <a:latin typeface="Times New Roman" panose="02020603050405020304" pitchFamily="18" charset="0"/>
                <a:ea typeface="MS Mincho" panose="02020609040205080304" pitchFamily="49" charset="-128"/>
              </a:rPr>
              <a:t>proces</a:t>
            </a:r>
            <a:r>
              <a:rPr lang="en-US" sz="1600" dirty="0">
                <a:effectLst/>
                <a:latin typeface="Times New Roman" panose="02020603050405020304" pitchFamily="18" charset="0"/>
                <a:ea typeface="MS Mincho" panose="02020609040205080304" pitchFamily="49" charset="-128"/>
              </a:rPr>
              <a:t> </a:t>
            </a:r>
            <a:r>
              <a:rPr lang="en-US" sz="1600" dirty="0" err="1">
                <a:effectLst/>
                <a:latin typeface="Times New Roman" panose="02020603050405020304" pitchFamily="18" charset="0"/>
                <a:ea typeface="MS Mincho" panose="02020609040205080304" pitchFamily="49" charset="-128"/>
              </a:rPr>
              <a:t>aktiv</a:t>
            </a:r>
            <a:r>
              <a:rPr lang="en-US" sz="1600" dirty="0">
                <a:effectLst/>
                <a:latin typeface="Times New Roman" panose="02020603050405020304" pitchFamily="18" charset="0"/>
                <a:ea typeface="MS Mincho" panose="02020609040205080304" pitchFamily="49" charset="-128"/>
              </a:rPr>
              <a:t> </a:t>
            </a:r>
            <a:r>
              <a:rPr lang="en-US" sz="1600" dirty="0" err="1">
                <a:effectLst/>
                <a:latin typeface="Times New Roman" panose="02020603050405020304" pitchFamily="18" charset="0"/>
                <a:ea typeface="MS Mincho" panose="02020609040205080304" pitchFamily="49" charset="-128"/>
              </a:rPr>
              <a:t>dhe</a:t>
            </a:r>
            <a:r>
              <a:rPr lang="en-US" sz="1600" dirty="0">
                <a:effectLst/>
                <a:latin typeface="Times New Roman" panose="02020603050405020304" pitchFamily="18" charset="0"/>
                <a:ea typeface="MS Mincho" panose="02020609040205080304" pitchFamily="49" charset="-128"/>
              </a:rPr>
              <a:t> </a:t>
            </a:r>
            <a:r>
              <a:rPr lang="en-US" sz="1600" dirty="0" err="1">
                <a:effectLst/>
                <a:latin typeface="Times New Roman" panose="02020603050405020304" pitchFamily="18" charset="0"/>
                <a:ea typeface="MS Mincho" panose="02020609040205080304" pitchFamily="49" charset="-128"/>
              </a:rPr>
              <a:t>nuk</a:t>
            </a:r>
            <a:r>
              <a:rPr lang="en-US" sz="1600" dirty="0">
                <a:effectLst/>
                <a:latin typeface="Times New Roman" panose="02020603050405020304" pitchFamily="18" charset="0"/>
                <a:ea typeface="MS Mincho" panose="02020609040205080304" pitchFamily="49" charset="-128"/>
              </a:rPr>
              <a:t> </a:t>
            </a:r>
            <a:r>
              <a:rPr lang="en-US" sz="1600" dirty="0" err="1">
                <a:effectLst/>
                <a:latin typeface="Times New Roman" panose="02020603050405020304" pitchFamily="18" charset="0"/>
                <a:ea typeface="MS Mincho" panose="02020609040205080304" pitchFamily="49" charset="-128"/>
              </a:rPr>
              <a:t>është</a:t>
            </a:r>
            <a:r>
              <a:rPr lang="en-US" sz="1600" dirty="0">
                <a:effectLst/>
                <a:latin typeface="Times New Roman" panose="02020603050405020304" pitchFamily="18" charset="0"/>
                <a:ea typeface="MS Mincho" panose="02020609040205080304" pitchFamily="49" charset="-128"/>
              </a:rPr>
              <a:t> </a:t>
            </a:r>
            <a:r>
              <a:rPr lang="en-US" sz="1600" dirty="0" err="1">
                <a:effectLst/>
                <a:latin typeface="Times New Roman" panose="02020603050405020304" pitchFamily="18" charset="0"/>
                <a:ea typeface="MS Mincho" panose="02020609040205080304" pitchFamily="49" charset="-128"/>
              </a:rPr>
              <a:t>marrje</a:t>
            </a:r>
            <a:r>
              <a:rPr lang="en-US" sz="1600" dirty="0">
                <a:effectLst/>
                <a:latin typeface="Times New Roman" panose="02020603050405020304" pitchFamily="18" charset="0"/>
                <a:ea typeface="MS Mincho" panose="02020609040205080304" pitchFamily="49" charset="-128"/>
              </a:rPr>
              <a:t> </a:t>
            </a:r>
            <a:r>
              <a:rPr lang="en-US" sz="1600" dirty="0" err="1">
                <a:effectLst/>
                <a:latin typeface="Times New Roman" panose="02020603050405020304" pitchFamily="18" charset="0"/>
                <a:ea typeface="MS Mincho" panose="02020609040205080304" pitchFamily="49" charset="-128"/>
              </a:rPr>
              <a:t>pasive</a:t>
            </a:r>
            <a:r>
              <a:rPr lang="en-US" sz="1600" dirty="0">
                <a:effectLst/>
                <a:latin typeface="Times New Roman" panose="02020603050405020304" pitchFamily="18" charset="0"/>
                <a:ea typeface="MS Mincho" panose="02020609040205080304" pitchFamily="49" charset="-128"/>
              </a:rPr>
              <a:t> e </a:t>
            </a:r>
            <a:r>
              <a:rPr lang="en-US" sz="1600" dirty="0" err="1">
                <a:effectLst/>
                <a:latin typeface="Times New Roman" panose="02020603050405020304" pitchFamily="18" charset="0"/>
                <a:ea typeface="MS Mincho" panose="02020609040205080304" pitchFamily="49" charset="-128"/>
              </a:rPr>
              <a:t>informacionit</a:t>
            </a:r>
            <a:r>
              <a:rPr lang="en-US" sz="1600" dirty="0">
                <a:effectLst/>
                <a:latin typeface="Times New Roman" panose="02020603050405020304" pitchFamily="18" charset="0"/>
                <a:ea typeface="MS Mincho" panose="02020609040205080304" pitchFamily="49" charset="-128"/>
              </a:rPr>
              <a:t>.</a:t>
            </a:r>
            <a:endParaRPr lang="en-US" sz="1600" dirty="0">
              <a:solidFill>
                <a:srgbClr val="393939"/>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393939"/>
                </a:solidFill>
                <a:latin typeface="Times New Roman" panose="02020603050405020304" pitchFamily="18" charset="0"/>
                <a:ea typeface="Times New Roman" panose="02020603050405020304" pitchFamily="18" charset="0"/>
                <a:cs typeface="Times New Roman" panose="02020603050405020304" pitchFamily="18" charset="0"/>
              </a:rPr>
              <a:t>3-</a:t>
            </a:r>
            <a:r>
              <a:rPr lang="en-US" sz="2000" dirty="0">
                <a:solidFill>
                  <a:srgbClr val="393939"/>
                </a:solidFill>
                <a:effectLst/>
                <a:latin typeface="Times New Roman" panose="02020603050405020304" pitchFamily="18" charset="0"/>
                <a:ea typeface="Times New Roman" panose="02020603050405020304" pitchFamily="18" charset="0"/>
              </a:rPr>
              <a:t> </a:t>
            </a:r>
            <a:r>
              <a:rPr lang="en-US" sz="2000" dirty="0" err="1">
                <a:solidFill>
                  <a:srgbClr val="393939"/>
                </a:solidFill>
                <a:latin typeface="Times New Roman" panose="02020603050405020304" pitchFamily="18" charset="0"/>
                <a:ea typeface="Times New Roman" panose="02020603050405020304" pitchFamily="18" charset="0"/>
              </a:rPr>
              <a:t>M</a:t>
            </a:r>
            <a:r>
              <a:rPr lang="en-US" sz="2000" dirty="0" err="1">
                <a:solidFill>
                  <a:srgbClr val="393939"/>
                </a:solidFill>
                <a:effectLst/>
                <a:latin typeface="Times New Roman" panose="02020603050405020304" pitchFamily="18" charset="0"/>
                <a:ea typeface="Times New Roman" panose="02020603050405020304" pitchFamily="18" charset="0"/>
              </a:rPr>
              <a:t>ësuesit</a:t>
            </a:r>
            <a:r>
              <a:rPr lang="en-US" sz="2000" dirty="0">
                <a:solidFill>
                  <a:srgbClr val="393939"/>
                </a:solidFill>
                <a:effectLst/>
                <a:latin typeface="Times New Roman" panose="02020603050405020304" pitchFamily="18" charset="0"/>
                <a:ea typeface="Times New Roman" panose="02020603050405020304" pitchFamily="18" charset="0"/>
              </a:rPr>
              <a:t> </a:t>
            </a:r>
            <a:r>
              <a:rPr lang="en-US" sz="2000" dirty="0" err="1">
                <a:solidFill>
                  <a:srgbClr val="393939"/>
                </a:solidFill>
                <a:effectLst/>
                <a:latin typeface="Times New Roman" panose="02020603050405020304" pitchFamily="18" charset="0"/>
                <a:ea typeface="Times New Roman" panose="02020603050405020304" pitchFamily="18" charset="0"/>
              </a:rPr>
              <a:t>gjithëpërfshirës</a:t>
            </a:r>
            <a:r>
              <a:rPr lang="en-US" sz="2000" dirty="0">
                <a:solidFill>
                  <a:srgbClr val="393939"/>
                </a:solidFill>
                <a:effectLst/>
                <a:latin typeface="Times New Roman" panose="02020603050405020304" pitchFamily="18" charset="0"/>
                <a:ea typeface="Times New Roman" panose="02020603050405020304" pitchFamily="18" charset="0"/>
              </a:rPr>
              <a:t> </a:t>
            </a:r>
            <a:r>
              <a:rPr lang="en-US" sz="2000" dirty="0" err="1">
                <a:solidFill>
                  <a:srgbClr val="393939"/>
                </a:solidFill>
                <a:effectLst/>
                <a:latin typeface="Times New Roman" panose="02020603050405020304" pitchFamily="18" charset="0"/>
                <a:ea typeface="Times New Roman" panose="02020603050405020304" pitchFamily="18" charset="0"/>
              </a:rPr>
              <a:t>dhe</a:t>
            </a:r>
            <a:r>
              <a:rPr lang="en-US" sz="2000" dirty="0">
                <a:solidFill>
                  <a:srgbClr val="393939"/>
                </a:solidFill>
                <a:effectLst/>
                <a:latin typeface="Times New Roman" panose="02020603050405020304" pitchFamily="18" charset="0"/>
                <a:ea typeface="Times New Roman" panose="02020603050405020304" pitchFamily="18" charset="0"/>
              </a:rPr>
              <a:t> </a:t>
            </a:r>
            <a:r>
              <a:rPr lang="en-US" sz="2000" dirty="0" err="1">
                <a:solidFill>
                  <a:srgbClr val="393939"/>
                </a:solidFill>
                <a:effectLst/>
                <a:latin typeface="Times New Roman" panose="02020603050405020304" pitchFamily="18" charset="0"/>
                <a:ea typeface="Times New Roman" panose="02020603050405020304" pitchFamily="18" charset="0"/>
              </a:rPr>
              <a:t>kompetencat</a:t>
            </a:r>
            <a:r>
              <a:rPr lang="en-US" sz="2000" dirty="0">
                <a:solidFill>
                  <a:srgbClr val="393939"/>
                </a:solidFill>
                <a:effectLst/>
                <a:latin typeface="Times New Roman" panose="02020603050405020304" pitchFamily="18" charset="0"/>
                <a:ea typeface="Times New Roman" panose="02020603050405020304" pitchFamily="18" charset="0"/>
              </a:rPr>
              <a:t> e </a:t>
            </a:r>
            <a:r>
              <a:rPr lang="en-US" sz="2000" dirty="0" err="1">
                <a:solidFill>
                  <a:srgbClr val="393939"/>
                </a:solidFill>
                <a:effectLst/>
                <a:latin typeface="Times New Roman" panose="02020603050405020304" pitchFamily="18" charset="0"/>
                <a:ea typeface="Times New Roman" panose="02020603050405020304" pitchFamily="18" charset="0"/>
              </a:rPr>
              <a:t>tyre</a:t>
            </a:r>
            <a:r>
              <a:rPr lang="en-US" sz="2000" dirty="0">
                <a:solidFill>
                  <a:srgbClr val="393939"/>
                </a:solidFill>
                <a:effectLst/>
                <a:latin typeface="Times New Roman" panose="02020603050405020304" pitchFamily="18" charset="0"/>
                <a:ea typeface="Times New Roman" panose="02020603050405020304" pitchFamily="18" charset="0"/>
              </a:rPr>
              <a:t>. </a:t>
            </a:r>
          </a:p>
          <a:p>
            <a:r>
              <a:rPr lang="en-US" sz="1800" dirty="0">
                <a:solidFill>
                  <a:srgbClr val="393939"/>
                </a:solidFill>
                <a:latin typeface="Times New Roman" panose="02020603050405020304" pitchFamily="18" charset="0"/>
                <a:ea typeface="Times New Roman" panose="02020603050405020304" pitchFamily="18" charset="0"/>
              </a:rPr>
              <a:t>a-</a:t>
            </a:r>
            <a:r>
              <a:rPr lang="en-US" sz="1800" dirty="0" err="1">
                <a:solidFill>
                  <a:srgbClr val="393939"/>
                </a:solidFill>
                <a:effectLst/>
                <a:latin typeface="Times New Roman" panose="02020603050405020304" pitchFamily="18" charset="0"/>
                <a:ea typeface="Times New Roman" panose="02020603050405020304" pitchFamily="18" charset="0"/>
              </a:rPr>
              <a:t>vlerësimi</a:t>
            </a:r>
            <a:r>
              <a:rPr lang="en-US" sz="1800" dirty="0">
                <a:solidFill>
                  <a:srgbClr val="393939"/>
                </a:solidFill>
                <a:effectLst/>
                <a:latin typeface="Times New Roman" panose="02020603050405020304" pitchFamily="18" charset="0"/>
                <a:ea typeface="Times New Roman" panose="02020603050405020304" pitchFamily="18" charset="0"/>
              </a:rPr>
              <a:t> </a:t>
            </a:r>
            <a:r>
              <a:rPr lang="en-US" sz="1800" dirty="0" err="1">
                <a:solidFill>
                  <a:srgbClr val="393939"/>
                </a:solidFill>
                <a:effectLst/>
                <a:latin typeface="Times New Roman" panose="02020603050405020304" pitchFamily="18" charset="0"/>
                <a:ea typeface="Times New Roman" panose="02020603050405020304" pitchFamily="18" charset="0"/>
              </a:rPr>
              <a:t>i</a:t>
            </a:r>
            <a:r>
              <a:rPr lang="en-US" sz="1800" dirty="0">
                <a:solidFill>
                  <a:srgbClr val="393939"/>
                </a:solidFill>
                <a:effectLst/>
                <a:latin typeface="Times New Roman" panose="02020603050405020304" pitchFamily="18" charset="0"/>
                <a:ea typeface="Times New Roman" panose="02020603050405020304" pitchFamily="18" charset="0"/>
              </a:rPr>
              <a:t> </a:t>
            </a:r>
            <a:r>
              <a:rPr lang="en-US" sz="1800" dirty="0" err="1">
                <a:solidFill>
                  <a:srgbClr val="393939"/>
                </a:solidFill>
                <a:effectLst/>
                <a:latin typeface="Times New Roman" panose="02020603050405020304" pitchFamily="18" charset="0"/>
                <a:ea typeface="Times New Roman" panose="02020603050405020304" pitchFamily="18" charset="0"/>
              </a:rPr>
              <a:t>diversitetit</a:t>
            </a:r>
            <a:r>
              <a:rPr lang="en-US" sz="1800" dirty="0">
                <a:solidFill>
                  <a:srgbClr val="393939"/>
                </a:solidFill>
                <a:effectLst/>
                <a:latin typeface="Times New Roman" panose="02020603050405020304" pitchFamily="18" charset="0"/>
                <a:ea typeface="Times New Roman" panose="02020603050405020304" pitchFamily="18" charset="0"/>
              </a:rPr>
              <a:t> </a:t>
            </a:r>
            <a:r>
              <a:rPr lang="en-US" sz="1800" dirty="0" err="1">
                <a:solidFill>
                  <a:srgbClr val="393939"/>
                </a:solidFill>
                <a:effectLst/>
                <a:latin typeface="Times New Roman" panose="02020603050405020304" pitchFamily="18" charset="0"/>
                <a:ea typeface="Times New Roman" panose="02020603050405020304" pitchFamily="18" charset="0"/>
              </a:rPr>
              <a:t>te</a:t>
            </a:r>
            <a:r>
              <a:rPr lang="en-US" sz="1800" dirty="0">
                <a:solidFill>
                  <a:srgbClr val="393939"/>
                </a:solidFill>
                <a:effectLst/>
                <a:latin typeface="Times New Roman" panose="02020603050405020304" pitchFamily="18" charset="0"/>
                <a:ea typeface="Times New Roman" panose="02020603050405020304" pitchFamily="18" charset="0"/>
              </a:rPr>
              <a:t> </a:t>
            </a:r>
            <a:r>
              <a:rPr lang="en-US" sz="1800" dirty="0" err="1">
                <a:solidFill>
                  <a:srgbClr val="393939"/>
                </a:solidFill>
                <a:effectLst/>
                <a:latin typeface="Times New Roman" panose="02020603050405020304" pitchFamily="18" charset="0"/>
                <a:ea typeface="Times New Roman" panose="02020603050405020304" pitchFamily="18" charset="0"/>
              </a:rPr>
              <a:t>nxënësit</a:t>
            </a:r>
            <a:r>
              <a:rPr lang="en-US" dirty="0">
                <a:solidFill>
                  <a:srgbClr val="393939"/>
                </a:solidFill>
                <a:latin typeface="Times New Roman" panose="02020603050405020304" pitchFamily="18" charset="0"/>
                <a:ea typeface="Times New Roman" panose="02020603050405020304" pitchFamily="18" charset="0"/>
              </a:rPr>
              <a:t>;</a:t>
            </a:r>
            <a:endParaRPr lang="en-US" sz="1800" dirty="0">
              <a:solidFill>
                <a:srgbClr val="393939"/>
              </a:solidFill>
              <a:effectLst/>
              <a:latin typeface="Times New Roman" panose="02020603050405020304" pitchFamily="18" charset="0"/>
              <a:ea typeface="Times New Roman" panose="02020603050405020304" pitchFamily="18" charset="0"/>
            </a:endParaRPr>
          </a:p>
          <a:p>
            <a:r>
              <a:rPr lang="en-US" sz="1800" dirty="0">
                <a:solidFill>
                  <a:srgbClr val="393939"/>
                </a:solidFill>
                <a:latin typeface="Times New Roman" panose="02020603050405020304" pitchFamily="18" charset="0"/>
                <a:ea typeface="Times New Roman" panose="02020603050405020304" pitchFamily="18" charset="0"/>
              </a:rPr>
              <a:t>b-</a:t>
            </a:r>
            <a:r>
              <a:rPr lang="en-US" sz="1800" dirty="0" err="1">
                <a:solidFill>
                  <a:srgbClr val="393939"/>
                </a:solidFill>
                <a:effectLst/>
                <a:latin typeface="Times New Roman" panose="02020603050405020304" pitchFamily="18" charset="0"/>
                <a:ea typeface="Times New Roman" panose="02020603050405020304" pitchFamily="18" charset="0"/>
              </a:rPr>
              <a:t>mbështetja</a:t>
            </a:r>
            <a:r>
              <a:rPr lang="en-US" sz="1800" dirty="0">
                <a:solidFill>
                  <a:srgbClr val="393939"/>
                </a:solidFill>
                <a:effectLst/>
                <a:latin typeface="Times New Roman" panose="02020603050405020304" pitchFamily="18" charset="0"/>
                <a:ea typeface="Times New Roman" panose="02020603050405020304" pitchFamily="18" charset="0"/>
              </a:rPr>
              <a:t> e </a:t>
            </a:r>
            <a:r>
              <a:rPr lang="en-US" sz="1800" dirty="0" err="1">
                <a:solidFill>
                  <a:srgbClr val="393939"/>
                </a:solidFill>
                <a:effectLst/>
                <a:latin typeface="Times New Roman" panose="02020603050405020304" pitchFamily="18" charset="0"/>
                <a:ea typeface="Times New Roman" panose="02020603050405020304" pitchFamily="18" charset="0"/>
              </a:rPr>
              <a:t>të</a:t>
            </a:r>
            <a:r>
              <a:rPr lang="en-US" sz="1800" dirty="0">
                <a:solidFill>
                  <a:srgbClr val="393939"/>
                </a:solidFill>
                <a:effectLst/>
                <a:latin typeface="Times New Roman" panose="02020603050405020304" pitchFamily="18" charset="0"/>
                <a:ea typeface="Times New Roman" panose="02020603050405020304" pitchFamily="18" charset="0"/>
              </a:rPr>
              <a:t> </a:t>
            </a:r>
            <a:r>
              <a:rPr lang="en-US" sz="1800" dirty="0" err="1">
                <a:solidFill>
                  <a:srgbClr val="393939"/>
                </a:solidFill>
                <a:effectLst/>
                <a:latin typeface="Times New Roman" panose="02020603050405020304" pitchFamily="18" charset="0"/>
                <a:ea typeface="Times New Roman" panose="02020603050405020304" pitchFamily="18" charset="0"/>
              </a:rPr>
              <a:t>gjithë</a:t>
            </a:r>
            <a:r>
              <a:rPr lang="en-US" sz="1800" dirty="0">
                <a:solidFill>
                  <a:srgbClr val="393939"/>
                </a:solidFill>
                <a:effectLst/>
                <a:latin typeface="Times New Roman" panose="02020603050405020304" pitchFamily="18" charset="0"/>
                <a:ea typeface="Times New Roman" panose="02020603050405020304" pitchFamily="18" charset="0"/>
              </a:rPr>
              <a:t> </a:t>
            </a:r>
            <a:r>
              <a:rPr lang="en-US" sz="1800" dirty="0" err="1">
                <a:solidFill>
                  <a:srgbClr val="393939"/>
                </a:solidFill>
                <a:effectLst/>
                <a:latin typeface="Times New Roman" panose="02020603050405020304" pitchFamily="18" charset="0"/>
                <a:ea typeface="Times New Roman" panose="02020603050405020304" pitchFamily="18" charset="0"/>
              </a:rPr>
              <a:t>nxënësve</a:t>
            </a:r>
            <a:r>
              <a:rPr lang="en-US" sz="1800" dirty="0">
                <a:solidFill>
                  <a:srgbClr val="393939"/>
                </a:solidFill>
                <a:effectLst/>
                <a:latin typeface="Times New Roman" panose="02020603050405020304" pitchFamily="18" charset="0"/>
                <a:ea typeface="Times New Roman" panose="02020603050405020304" pitchFamily="18" charset="0"/>
              </a:rPr>
              <a:t> ,</a:t>
            </a:r>
            <a:r>
              <a:rPr lang="en-US" sz="1800" dirty="0" err="1">
                <a:solidFill>
                  <a:srgbClr val="393939"/>
                </a:solidFill>
                <a:effectLst/>
                <a:latin typeface="Times New Roman" panose="02020603050405020304" pitchFamily="18" charset="0"/>
                <a:ea typeface="Times New Roman" panose="02020603050405020304" pitchFamily="18" charset="0"/>
              </a:rPr>
              <a:t>puna</a:t>
            </a:r>
            <a:r>
              <a:rPr lang="en-US" sz="1800" dirty="0">
                <a:solidFill>
                  <a:srgbClr val="393939"/>
                </a:solidFill>
                <a:effectLst/>
                <a:latin typeface="Times New Roman" panose="02020603050405020304" pitchFamily="18" charset="0"/>
                <a:ea typeface="Times New Roman" panose="02020603050405020304" pitchFamily="18" charset="0"/>
              </a:rPr>
              <a:t> me </a:t>
            </a:r>
            <a:r>
              <a:rPr lang="en-US" sz="1800" dirty="0" err="1">
                <a:solidFill>
                  <a:srgbClr val="393939"/>
                </a:solidFill>
                <a:effectLst/>
                <a:latin typeface="Times New Roman" panose="02020603050405020304" pitchFamily="18" charset="0"/>
                <a:ea typeface="Times New Roman" panose="02020603050405020304" pitchFamily="18" charset="0"/>
              </a:rPr>
              <a:t>të</a:t>
            </a:r>
            <a:r>
              <a:rPr lang="en-US" sz="1800" dirty="0">
                <a:solidFill>
                  <a:srgbClr val="393939"/>
                </a:solidFill>
                <a:effectLst/>
                <a:latin typeface="Times New Roman" panose="02020603050405020304" pitchFamily="18" charset="0"/>
                <a:ea typeface="Times New Roman" panose="02020603050405020304" pitchFamily="18" charset="0"/>
              </a:rPr>
              <a:t> </a:t>
            </a:r>
            <a:r>
              <a:rPr lang="en-US" sz="1800" dirty="0" err="1">
                <a:solidFill>
                  <a:srgbClr val="393939"/>
                </a:solidFill>
                <a:effectLst/>
                <a:latin typeface="Times New Roman" panose="02020603050405020304" pitchFamily="18" charset="0"/>
                <a:ea typeface="Times New Roman" panose="02020603050405020304" pitchFamily="18" charset="0"/>
              </a:rPr>
              <a:t>tjerët</a:t>
            </a:r>
            <a:r>
              <a:rPr lang="en-US" sz="1800" dirty="0">
                <a:solidFill>
                  <a:srgbClr val="393939"/>
                </a:solidFill>
                <a:effectLst/>
                <a:latin typeface="Times New Roman" panose="02020603050405020304" pitchFamily="18" charset="0"/>
                <a:ea typeface="Times New Roman" panose="02020603050405020304" pitchFamily="18" charset="0"/>
              </a:rPr>
              <a:t> ;</a:t>
            </a:r>
          </a:p>
          <a:p>
            <a:r>
              <a:rPr lang="en-US" sz="1800" dirty="0">
                <a:solidFill>
                  <a:srgbClr val="393939"/>
                </a:solidFill>
                <a:effectLst/>
                <a:latin typeface="Times New Roman" panose="02020603050405020304" pitchFamily="18" charset="0"/>
                <a:ea typeface="Times New Roman" panose="02020603050405020304" pitchFamily="18" charset="0"/>
              </a:rPr>
              <a:t> c-</a:t>
            </a:r>
            <a:r>
              <a:rPr lang="en-US" sz="1800" dirty="0" err="1">
                <a:solidFill>
                  <a:srgbClr val="393939"/>
                </a:solidFill>
                <a:effectLst/>
                <a:latin typeface="Times New Roman" panose="02020603050405020304" pitchFamily="18" charset="0"/>
                <a:ea typeface="Times New Roman" panose="02020603050405020304" pitchFamily="18" charset="0"/>
              </a:rPr>
              <a:t>vazhdimësia</a:t>
            </a:r>
            <a:r>
              <a:rPr lang="en-US" sz="1800" dirty="0">
                <a:solidFill>
                  <a:srgbClr val="393939"/>
                </a:solidFill>
                <a:effectLst/>
                <a:latin typeface="Times New Roman" panose="02020603050405020304" pitchFamily="18" charset="0"/>
                <a:ea typeface="Times New Roman" panose="02020603050405020304" pitchFamily="18" charset="0"/>
              </a:rPr>
              <a:t> e </a:t>
            </a:r>
            <a:r>
              <a:rPr lang="en-US" sz="1800" dirty="0" err="1">
                <a:solidFill>
                  <a:srgbClr val="393939"/>
                </a:solidFill>
                <a:effectLst/>
                <a:latin typeface="Times New Roman" panose="02020603050405020304" pitchFamily="18" charset="0"/>
                <a:ea typeface="Times New Roman" panose="02020603050405020304" pitchFamily="18" charset="0"/>
              </a:rPr>
              <a:t>zhillimit</a:t>
            </a:r>
            <a:r>
              <a:rPr lang="en-US" sz="1800" dirty="0">
                <a:solidFill>
                  <a:srgbClr val="393939"/>
                </a:solidFill>
                <a:effectLst/>
                <a:latin typeface="Times New Roman" panose="02020603050405020304" pitchFamily="18" charset="0"/>
                <a:ea typeface="Times New Roman" panose="02020603050405020304" pitchFamily="18" charset="0"/>
              </a:rPr>
              <a:t> professional individual.</a:t>
            </a:r>
            <a:endParaRPr lang="en-US" sz="1400" dirty="0">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6606279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FA891-896C-55C6-F13F-6CAB39F5641D}"/>
              </a:ext>
            </a:extLst>
          </p:cNvPr>
          <p:cNvSpPr>
            <a:spLocks noGrp="1"/>
          </p:cNvSpPr>
          <p:nvPr>
            <p:ph type="title"/>
          </p:nvPr>
        </p:nvSpPr>
        <p:spPr>
          <a:xfrm>
            <a:off x="1066800" y="453812"/>
            <a:ext cx="10058400" cy="581025"/>
          </a:xfrm>
        </p:spPr>
        <p:txBody>
          <a:bodyPr>
            <a:normAutofit/>
          </a:bodyPr>
          <a:lstStyle/>
          <a:p>
            <a:r>
              <a:rPr lang="en-US" sz="2800" b="0" i="0" dirty="0" err="1">
                <a:solidFill>
                  <a:srgbClr val="000000"/>
                </a:solidFill>
                <a:effectLst/>
                <a:latin typeface="Times New Roman" panose="02020603050405020304" pitchFamily="18" charset="0"/>
              </a:rPr>
              <a:t>Eksperimenti</a:t>
            </a:r>
            <a:r>
              <a:rPr lang="en-US" sz="2800" b="0" i="0" dirty="0">
                <a:solidFill>
                  <a:srgbClr val="000000"/>
                </a:solidFill>
                <a:effectLst/>
                <a:latin typeface="Times New Roman" panose="02020603050405020304" pitchFamily="18" charset="0"/>
              </a:rPr>
              <a:t> </a:t>
            </a:r>
            <a:r>
              <a:rPr lang="en-US" sz="2800" b="0" i="0" dirty="0" err="1">
                <a:solidFill>
                  <a:srgbClr val="000000"/>
                </a:solidFill>
                <a:effectLst/>
                <a:latin typeface="Times New Roman" panose="02020603050405020304" pitchFamily="18" charset="0"/>
              </a:rPr>
              <a:t>im</a:t>
            </a:r>
            <a:r>
              <a:rPr lang="en-US" sz="2800" b="0" i="0" dirty="0">
                <a:solidFill>
                  <a:srgbClr val="000000"/>
                </a:solidFill>
                <a:effectLst/>
                <a:latin typeface="Times New Roman" panose="02020603050405020304" pitchFamily="18" charset="0"/>
              </a:rPr>
              <a:t> </a:t>
            </a:r>
            <a:r>
              <a:rPr lang="en-US" sz="2800" b="0" i="0" dirty="0" err="1">
                <a:solidFill>
                  <a:srgbClr val="000000"/>
                </a:solidFill>
                <a:effectLst/>
                <a:latin typeface="Times New Roman" panose="02020603050405020304" pitchFamily="18" charset="0"/>
              </a:rPr>
              <a:t>për</a:t>
            </a:r>
            <a:r>
              <a:rPr lang="en-US" sz="2800" b="0" i="0" dirty="0">
                <a:solidFill>
                  <a:srgbClr val="000000"/>
                </a:solidFill>
                <a:effectLst/>
                <a:latin typeface="Times New Roman" panose="02020603050405020304" pitchFamily="18" charset="0"/>
              </a:rPr>
              <a:t> </a:t>
            </a:r>
            <a:r>
              <a:rPr lang="en-US" sz="2800" b="0" i="0" dirty="0" err="1">
                <a:solidFill>
                  <a:srgbClr val="000000"/>
                </a:solidFill>
                <a:effectLst/>
                <a:latin typeface="Times New Roman" panose="02020603050405020304" pitchFamily="18" charset="0"/>
              </a:rPr>
              <a:t>gjithëpërfshirjen</a:t>
            </a:r>
            <a:r>
              <a:rPr lang="en-US" sz="2800" b="0" i="0" dirty="0">
                <a:solidFill>
                  <a:srgbClr val="000000"/>
                </a:solidFill>
                <a:effectLst/>
                <a:latin typeface="Times New Roman" panose="02020603050405020304" pitchFamily="18" charset="0"/>
              </a:rPr>
              <a:t> </a:t>
            </a:r>
            <a:r>
              <a:rPr lang="en-US" sz="2800" b="0" i="0" dirty="0" err="1">
                <a:solidFill>
                  <a:srgbClr val="000000"/>
                </a:solidFill>
                <a:effectLst/>
                <a:latin typeface="Times New Roman" panose="02020603050405020304" pitchFamily="18" charset="0"/>
              </a:rPr>
              <a:t>dhe</a:t>
            </a:r>
            <a:r>
              <a:rPr lang="en-US" sz="2800" b="0" i="0" dirty="0">
                <a:solidFill>
                  <a:srgbClr val="000000"/>
                </a:solidFill>
                <a:effectLst/>
                <a:latin typeface="Times New Roman" panose="02020603050405020304" pitchFamily="18" charset="0"/>
              </a:rPr>
              <a:t> </a:t>
            </a:r>
            <a:r>
              <a:rPr lang="en-US" sz="2800" b="0" i="0" dirty="0" err="1">
                <a:solidFill>
                  <a:srgbClr val="000000"/>
                </a:solidFill>
                <a:effectLst/>
                <a:latin typeface="Times New Roman" panose="02020603050405020304" pitchFamily="18" charset="0"/>
              </a:rPr>
              <a:t>mësimet</a:t>
            </a:r>
            <a:r>
              <a:rPr lang="en-US" sz="2800" b="0" i="0" dirty="0">
                <a:solidFill>
                  <a:srgbClr val="000000"/>
                </a:solidFill>
                <a:effectLst/>
                <a:latin typeface="Times New Roman" panose="02020603050405020304" pitchFamily="18" charset="0"/>
              </a:rPr>
              <a:t> e </a:t>
            </a:r>
            <a:r>
              <a:rPr lang="en-US" sz="2800" b="0" i="0" dirty="0" err="1">
                <a:solidFill>
                  <a:srgbClr val="000000"/>
                </a:solidFill>
                <a:effectLst/>
                <a:latin typeface="Times New Roman" panose="02020603050405020304" pitchFamily="18" charset="0"/>
              </a:rPr>
              <a:t>nxjerra</a:t>
            </a:r>
            <a:r>
              <a:rPr lang="en-US" sz="2800" b="0" i="0" dirty="0">
                <a:solidFill>
                  <a:srgbClr val="000000"/>
                </a:solidFill>
                <a:effectLst/>
                <a:latin typeface="Times New Roman" panose="02020603050405020304" pitchFamily="18" charset="0"/>
              </a:rPr>
              <a:t>:</a:t>
            </a:r>
            <a:endParaRPr lang="en-US" sz="2800" dirty="0"/>
          </a:p>
        </p:txBody>
      </p:sp>
      <p:sp>
        <p:nvSpPr>
          <p:cNvPr id="3" name="Content Placeholder 2">
            <a:extLst>
              <a:ext uri="{FF2B5EF4-FFF2-40B4-BE49-F238E27FC236}">
                <a16:creationId xmlns:a16="http://schemas.microsoft.com/office/drawing/2014/main" id="{6086E6C9-3F76-E1DB-24C5-4B49C3D8D87D}"/>
              </a:ext>
            </a:extLst>
          </p:cNvPr>
          <p:cNvSpPr>
            <a:spLocks noGrp="1"/>
          </p:cNvSpPr>
          <p:nvPr>
            <p:ph sz="half" idx="1"/>
          </p:nvPr>
        </p:nvSpPr>
        <p:spPr>
          <a:xfrm>
            <a:off x="1097278" y="1285875"/>
            <a:ext cx="5570221" cy="4583219"/>
          </a:xfrm>
        </p:spPr>
        <p:txBody>
          <a:bodyPr>
            <a:normAutofit fontScale="62500" lnSpcReduction="20000"/>
          </a:bodyPr>
          <a:lstStyle/>
          <a:p>
            <a:pPr marL="0" marR="0">
              <a:lnSpc>
                <a:spcPct val="115000"/>
              </a:lnSpc>
              <a:spcBef>
                <a:spcPts val="0"/>
              </a:spcBef>
              <a:spcAft>
                <a:spcPts val="1000"/>
              </a:spcAft>
            </a:pP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Lënda</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Veprimtari</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jashtëkurrikulare</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Klasa</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V- A   /  </a:t>
            </a:r>
            <a:r>
              <a:rPr lang="en-US" sz="1700" dirty="0" err="1">
                <a:latin typeface="Times New Roman" panose="02020603050405020304" pitchFamily="18" charset="0"/>
                <a:ea typeface="Calibri" panose="020F0502020204030204" pitchFamily="34" charset="0"/>
                <a:cs typeface="Times New Roman" panose="02020603050405020304" pitchFamily="18" charset="0"/>
              </a:rPr>
              <a:t>G</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rupit</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:16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nx</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Tema</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e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mësimit</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Emocionet</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e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mia</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Ku e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ndiej</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marR="0">
              <a:lnSpc>
                <a:spcPct val="115000"/>
              </a:lnSpc>
              <a:spcBef>
                <a:spcPts val="0"/>
              </a:spcBef>
              <a:spcAft>
                <a:spcPts val="1000"/>
              </a:spcAft>
            </a:pPr>
            <a:r>
              <a:rPr lang="en-US" sz="1700" b="1" dirty="0" err="1">
                <a:effectLst/>
                <a:latin typeface="Times New Roman" panose="02020603050405020304" pitchFamily="18" charset="0"/>
                <a:ea typeface="Calibri" panose="020F0502020204030204" pitchFamily="34" charset="0"/>
                <a:cs typeface="Times New Roman" panose="02020603050405020304" pitchFamily="18" charset="0"/>
              </a:rPr>
              <a:t>Qëllimi</a:t>
            </a:r>
            <a:r>
              <a:rPr lang="en-US" sz="1700" b="1"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identifikon</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emocionet</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e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tij</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1700" dirty="0">
                <a:latin typeface="Calibri" panose="020F0502020204030204" pitchFamily="34" charset="0"/>
                <a:ea typeface="Calibri" panose="020F0502020204030204" pitchFamily="34" charset="0"/>
                <a:cs typeface="Times New Roman" panose="02020603050405020304" pitchFamily="18" charset="0"/>
              </a:rPr>
              <a:t> </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Aftësohet</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për</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të</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kuptuar</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lidhjen</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mes</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emocioneve</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dhe</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trupit</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Vetëndërgjegjësohet</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për</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ndjenjat</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e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tij</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që</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e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pengojnë</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dhe</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i</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menaxhon</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ato</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marR="0">
              <a:lnSpc>
                <a:spcPct val="115000"/>
              </a:lnSpc>
              <a:spcBef>
                <a:spcPts val="0"/>
              </a:spcBef>
              <a:spcAft>
                <a:spcPts val="1000"/>
              </a:spcAft>
            </a:pPr>
            <a:r>
              <a:rPr lang="en-US" sz="1700" b="1" dirty="0" err="1">
                <a:latin typeface="Times New Roman" panose="02020603050405020304" pitchFamily="18" charset="0"/>
                <a:ea typeface="Calibri" panose="020F0502020204030204" pitchFamily="34" charset="0"/>
                <a:cs typeface="Times New Roman" panose="02020603050405020304" pitchFamily="18" charset="0"/>
              </a:rPr>
              <a:t>V</a:t>
            </a:r>
            <a:r>
              <a:rPr lang="en-US" sz="1700" b="1" dirty="0" err="1">
                <a:effectLst/>
                <a:latin typeface="Times New Roman" panose="02020603050405020304" pitchFamily="18" charset="0"/>
                <a:ea typeface="Calibri" panose="020F0502020204030204" pitchFamily="34" charset="0"/>
                <a:cs typeface="Times New Roman" panose="02020603050405020304" pitchFamily="18" charset="0"/>
              </a:rPr>
              <a:t>eprimtari</a:t>
            </a:r>
            <a:r>
              <a:rPr lang="en-US" sz="17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b="1" dirty="0" err="1">
                <a:effectLst/>
                <a:latin typeface="Times New Roman" panose="02020603050405020304" pitchFamily="18" charset="0"/>
                <a:ea typeface="Calibri" panose="020F0502020204030204" pitchFamily="34" charset="0"/>
                <a:cs typeface="Times New Roman" panose="02020603050405020304" pitchFamily="18" charset="0"/>
              </a:rPr>
              <a:t>socioemocionale</a:t>
            </a:r>
            <a:r>
              <a:rPr lang="en-US" sz="1700" b="1" dirty="0">
                <a:effectLst/>
                <a:latin typeface="Times New Roman" panose="02020603050405020304" pitchFamily="18" charset="0"/>
                <a:ea typeface="Calibri" panose="020F0502020204030204" pitchFamily="34" charset="0"/>
                <a:cs typeface="Times New Roman" panose="02020603050405020304" pitchFamily="18" charset="0"/>
              </a:rPr>
              <a:t>  “Ku e </a:t>
            </a:r>
            <a:r>
              <a:rPr lang="en-US" sz="1700" b="1" dirty="0" err="1">
                <a:effectLst/>
                <a:latin typeface="Times New Roman" panose="02020603050405020304" pitchFamily="18" charset="0"/>
                <a:ea typeface="Calibri" panose="020F0502020204030204" pitchFamily="34" charset="0"/>
                <a:cs typeface="Times New Roman" panose="02020603050405020304" pitchFamily="18" charset="0"/>
              </a:rPr>
              <a:t>ndiej</a:t>
            </a:r>
            <a:r>
              <a:rPr lang="en-US" sz="1700" b="1" dirty="0">
                <a:effectLst/>
                <a:latin typeface="Times New Roman" panose="02020603050405020304" pitchFamily="18" charset="0"/>
                <a:ea typeface="Calibri" panose="020F0502020204030204" pitchFamily="34" charset="0"/>
                <a:cs typeface="Times New Roman" panose="02020603050405020304" pitchFamily="18" charset="0"/>
              </a:rPr>
              <a:t>?’’</a:t>
            </a:r>
          </a:p>
          <a:p>
            <a:pPr marL="0" marR="0" indent="0">
              <a:lnSpc>
                <a:spcPct val="115000"/>
              </a:lnSpc>
              <a:spcBef>
                <a:spcPts val="0"/>
              </a:spcBef>
              <a:spcAft>
                <a:spcPts val="1000"/>
              </a:spcAft>
              <a:buNone/>
            </a:pPr>
            <a:r>
              <a:rPr lang="en-US" sz="1700" dirty="0" err="1">
                <a:latin typeface="Times New Roman" panose="02020603050405020304" pitchFamily="18" charset="0"/>
                <a:ea typeface="Calibri" panose="020F0502020204030204" pitchFamily="34" charset="0"/>
                <a:cs typeface="Times New Roman" panose="02020603050405020304" pitchFamily="18" charset="0"/>
              </a:rPr>
              <a:t>Në</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modelin</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trupor</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të</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njeriut</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dhe</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tabela</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ku</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janë</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listuar</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të</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gjitha</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ndjenjat</a:t>
            </a:r>
            <a:r>
              <a:rPr lang="en-US" sz="1700" dirty="0" err="1">
                <a:latin typeface="Times New Roman" panose="02020603050405020304" pitchFamily="18" charset="0"/>
                <a:ea typeface="Calibri" panose="020F0502020204030204" pitchFamily="34" charset="0"/>
                <a:cs typeface="Times New Roman" panose="02020603050405020304" pitchFamily="18" charset="0"/>
              </a:rPr>
              <a:t>,f</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ëmijët</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duhet</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të</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zgjedhin</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një</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ngjyrë</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që</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përfaqëson</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një</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emocion</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dhe</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e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plotësojnë</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në</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pjesën</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e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trupit</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të</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tyre</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psh</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Zemerimin</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 e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kuqja</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dashurinë</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–e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gjelbra</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etj.Nxënësit</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jan</a:t>
            </a:r>
            <a:r>
              <a:rPr lang="en-US" sz="1700" dirty="0" err="1">
                <a:latin typeface="Times New Roman" panose="02020603050405020304" pitchFamily="18" charset="0"/>
                <a:ea typeface="Calibri" panose="020F0502020204030204" pitchFamily="34" charset="0"/>
                <a:cs typeface="Times New Roman" panose="02020603050405020304" pitchFamily="18" charset="0"/>
              </a:rPr>
              <a:t>ë</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të</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lirë</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të</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përcaktojnë</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simbolikën</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e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ngjyrës</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për</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çdo</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ndjenjë</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të</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tyre</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ashtu</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si</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ata</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e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ndjenin.Ngjyrosin</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pjesë</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të</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trupit</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ku</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i</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ndjeni</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emocionet</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Nxënësit</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punojnë</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të</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pavarur</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vrojtoj</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ndihmoj</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ata</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për</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të</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plotësuar</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detyrën</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nSpc>
                <a:spcPct val="115000"/>
              </a:lnSpc>
              <a:spcBef>
                <a:spcPts val="0"/>
              </a:spcBef>
              <a:spcAft>
                <a:spcPts val="1000"/>
              </a:spcAft>
              <a:buNone/>
            </a:pPr>
            <a:r>
              <a:rPr lang="en-US" sz="1700" b="1" kern="100" dirty="0">
                <a:effectLst/>
                <a:latin typeface="Times New Roman" panose="02020603050405020304" pitchFamily="18" charset="0"/>
                <a:ea typeface="MS Mincho" panose="02020609040205080304" pitchFamily="49" charset="-128"/>
                <a:cs typeface="Times New Roman" panose="02020603050405020304" pitchFamily="18" charset="0"/>
              </a:rPr>
              <a:t>Si </a:t>
            </a:r>
            <a:r>
              <a:rPr lang="en-US" sz="1700" b="1" kern="100" dirty="0" err="1">
                <a:effectLst/>
                <a:latin typeface="Times New Roman" panose="02020603050405020304" pitchFamily="18" charset="0"/>
                <a:ea typeface="MS Mincho" panose="02020609040205080304" pitchFamily="49" charset="-128"/>
                <a:cs typeface="Times New Roman" panose="02020603050405020304" pitchFamily="18" charset="0"/>
              </a:rPr>
              <a:t>shkoi</a:t>
            </a:r>
            <a:r>
              <a:rPr lang="en-US" sz="1700" b="1" kern="100" dirty="0">
                <a:effectLst/>
                <a:latin typeface="Times New Roman" panose="02020603050405020304" pitchFamily="18" charset="0"/>
                <a:ea typeface="MS Mincho" panose="02020609040205080304" pitchFamily="49" charset="-128"/>
                <a:cs typeface="Times New Roman" panose="02020603050405020304" pitchFamily="18" charset="0"/>
              </a:rPr>
              <a:t> </a:t>
            </a:r>
            <a:r>
              <a:rPr lang="en-US" sz="1700" b="1" kern="100" dirty="0" err="1">
                <a:effectLst/>
                <a:latin typeface="Times New Roman" panose="02020603050405020304" pitchFamily="18" charset="0"/>
                <a:ea typeface="MS Mincho" panose="02020609040205080304" pitchFamily="49" charset="-128"/>
                <a:cs typeface="Times New Roman" panose="02020603050405020304" pitchFamily="18" charset="0"/>
              </a:rPr>
              <a:t>aktiviteti</a:t>
            </a:r>
            <a:r>
              <a:rPr lang="en-US" sz="1700" b="1" kern="100" dirty="0">
                <a:effectLst/>
                <a:latin typeface="Times New Roman" panose="02020603050405020304" pitchFamily="18" charset="0"/>
                <a:ea typeface="MS Mincho" panose="02020609040205080304" pitchFamily="49" charset="-128"/>
                <a:cs typeface="Times New Roman" panose="02020603050405020304" pitchFamily="18" charset="0"/>
              </a:rPr>
              <a:t> ?</a:t>
            </a:r>
            <a:r>
              <a:rPr lang="en-US" sz="1700" b="1" kern="100" dirty="0" err="1">
                <a:effectLst/>
                <a:latin typeface="Times New Roman" panose="02020603050405020304" pitchFamily="18" charset="0"/>
                <a:ea typeface="MS Mincho" panose="02020609040205080304" pitchFamily="49" charset="-128"/>
                <a:cs typeface="Times New Roman" panose="02020603050405020304" pitchFamily="18" charset="0"/>
              </a:rPr>
              <a:t>Reflektime</a:t>
            </a:r>
            <a:r>
              <a:rPr lang="en-US" sz="1700" b="1" kern="100" dirty="0">
                <a:effectLst/>
                <a:latin typeface="Times New Roman" panose="02020603050405020304" pitchFamily="18" charset="0"/>
                <a:ea typeface="MS Mincho" panose="02020609040205080304" pitchFamily="49" charset="-128"/>
                <a:cs typeface="Times New Roman" panose="02020603050405020304" pitchFamily="18" charset="0"/>
              </a:rPr>
              <a:t> </a:t>
            </a:r>
          </a:p>
          <a:p>
            <a:pPr marL="0" indent="0">
              <a:lnSpc>
                <a:spcPct val="115000"/>
              </a:lnSpc>
              <a:spcBef>
                <a:spcPts val="0"/>
              </a:spcBef>
              <a:spcAft>
                <a:spcPts val="1000"/>
              </a:spcAft>
              <a:buNone/>
            </a:pP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Aktiviteti</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pati</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rrjedhshmërinë</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e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tij</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Nxënësit</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punuan</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të</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pavarur,qetësisht</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duke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zhbiruar</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veten</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dhe</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ndjenjat</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e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tyre</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Gjithë</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veprimtaria</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ishte</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interesante</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e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stimuluese.Synimet</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e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mia</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u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realizuan</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Nxënësit</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u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ndjenë</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të</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motivuar</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për</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të</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zhvilluar</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testin</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më</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besimplotë.U</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shprehën</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lirshëm</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dhe</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njohën</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më</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mirë</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njeri-tjetrin.Ajo</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që</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ishte</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interesante</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është</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se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vetë</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nxënësit</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kuptuan</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ku</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i</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kishin</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pikat</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e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forta</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e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të</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dobëta</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dhe</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mësuan</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nga</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njeri-tjetri</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se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si</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të</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vetëdisiplinonin</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emocionet</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negative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si</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frikën</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zemërimin</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apo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trishtimin</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duke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shkëmbyer</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përvoja</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mes</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700" dirty="0" err="1">
                <a:effectLst/>
                <a:latin typeface="Times New Roman" panose="02020603050405020304" pitchFamily="18" charset="0"/>
                <a:ea typeface="Calibri" panose="020F0502020204030204" pitchFamily="34" charset="0"/>
                <a:cs typeface="Times New Roman" panose="02020603050405020304" pitchFamily="18" charset="0"/>
              </a:rPr>
              <a:t>njeri-tjetrit</a:t>
            </a:r>
            <a:r>
              <a:rPr lang="en-US" sz="1700"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Vrojtova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që</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dhe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nxënësit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me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natyrë</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të</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ndrydhur</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apo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fjalëpak</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u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shfaqën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duke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përdorur</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jo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gjuhën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e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të</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folurit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por</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simbolikën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e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ngjyrave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dhe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të</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shkrimit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e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cila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ishte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më</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e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lehtë</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për</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t’u</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kuptuar</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Bef>
                <a:spcPts val="0"/>
              </a:spcBef>
              <a:spcAft>
                <a:spcPts val="1000"/>
              </a:spcAft>
              <a:buNone/>
            </a:pP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Bef>
                <a:spcPts val="0"/>
              </a:spcBef>
              <a:spcAft>
                <a:spcPts val="1000"/>
              </a:spcAft>
              <a:buNone/>
            </a:pPr>
            <a:endParaRPr lang="en-US" sz="1200" kern="100" dirty="0">
              <a:effectLst/>
              <a:latin typeface="Calibri" panose="020F0502020204030204" pitchFamily="34" charset="0"/>
              <a:ea typeface="MS Mincho" panose="02020609040205080304" pitchFamily="49" charset="-128"/>
              <a:cs typeface="Times New Roman" panose="02020603050405020304" pitchFamily="18" charset="0"/>
            </a:endParaRPr>
          </a:p>
          <a:p>
            <a:pPr marL="0" marR="0" indent="0">
              <a:lnSpc>
                <a:spcPct val="115000"/>
              </a:lnSpc>
              <a:spcBef>
                <a:spcPts val="0"/>
              </a:spcBef>
              <a:spcAft>
                <a:spcPts val="1000"/>
              </a:spcAft>
              <a:buNone/>
            </a:pPr>
            <a:endParaRPr lang="en-US" sz="13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pic>
        <p:nvPicPr>
          <p:cNvPr id="5" name="Content Placeholder 4" descr="A picture containing indoor, clothing, education, class&#10;&#10;Description automatically generated">
            <a:extLst>
              <a:ext uri="{FF2B5EF4-FFF2-40B4-BE49-F238E27FC236}">
                <a16:creationId xmlns:a16="http://schemas.microsoft.com/office/drawing/2014/main" id="{BA09371A-BEEA-961E-B126-148C562239AE}"/>
              </a:ext>
            </a:extLst>
          </p:cNvPr>
          <p:cNvPicPr>
            <a:picLocks noGrp="1" noChangeAspect="1"/>
          </p:cNvPicPr>
          <p:nvPr>
            <p:ph sz="half" idx="2"/>
          </p:nvPr>
        </p:nvPicPr>
        <p:blipFill>
          <a:blip r:embed="rId2" cstate="print">
            <a:extLst>
              <a:ext uri="{28A0092B-C50C-407E-A947-70E740481C1C}">
                <a14:useLocalDpi xmlns:a14="http://schemas.microsoft.com/office/drawing/2010/main" val="0"/>
              </a:ext>
            </a:extLst>
          </a:blip>
          <a:srcRect/>
          <a:stretch>
            <a:fillRect/>
          </a:stretch>
        </p:blipFill>
        <p:spPr bwMode="auto">
          <a:xfrm>
            <a:off x="7162800" y="2023110"/>
            <a:ext cx="2228850" cy="1729740"/>
          </a:xfrm>
          <a:prstGeom prst="rect">
            <a:avLst/>
          </a:prstGeom>
          <a:noFill/>
          <a:ln>
            <a:noFill/>
          </a:ln>
        </p:spPr>
      </p:pic>
      <p:pic>
        <p:nvPicPr>
          <p:cNvPr id="6" name="Picture 5" descr="A group of children sitting at a table&#10;&#10;Description automatically generated with medium confidence">
            <a:extLst>
              <a:ext uri="{FF2B5EF4-FFF2-40B4-BE49-F238E27FC236}">
                <a16:creationId xmlns:a16="http://schemas.microsoft.com/office/drawing/2014/main" id="{655FCBB3-2045-EBB3-BD97-B29F6780454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591674" y="2016125"/>
            <a:ext cx="1923415" cy="1660525"/>
          </a:xfrm>
          <a:prstGeom prst="rect">
            <a:avLst/>
          </a:prstGeom>
          <a:noFill/>
          <a:ln>
            <a:noFill/>
          </a:ln>
        </p:spPr>
      </p:pic>
      <p:pic>
        <p:nvPicPr>
          <p:cNvPr id="7" name="Picture 6" descr="A green board with pictures of people on it&#10;&#10;Description automatically generated with low confidence">
            <a:extLst>
              <a:ext uri="{FF2B5EF4-FFF2-40B4-BE49-F238E27FC236}">
                <a16:creationId xmlns:a16="http://schemas.microsoft.com/office/drawing/2014/main" id="{33F1679E-ACC3-D459-F1A5-252268EF6D38}"/>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162800" y="3979862"/>
            <a:ext cx="2350770" cy="1729740"/>
          </a:xfrm>
          <a:prstGeom prst="rect">
            <a:avLst/>
          </a:prstGeom>
          <a:noFill/>
          <a:ln>
            <a:noFill/>
          </a:ln>
        </p:spPr>
      </p:pic>
      <p:pic>
        <p:nvPicPr>
          <p:cNvPr id="8" name="Picture 7" descr="A drawing of a person&#10;&#10;Description automatically generated with medium confidence">
            <a:extLst>
              <a:ext uri="{FF2B5EF4-FFF2-40B4-BE49-F238E27FC236}">
                <a16:creationId xmlns:a16="http://schemas.microsoft.com/office/drawing/2014/main" id="{FB8DAE6B-DE8C-BF05-EEEB-2CE30B865E9E}"/>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716135" y="3979862"/>
            <a:ext cx="1923415" cy="1729740"/>
          </a:xfrm>
          <a:prstGeom prst="rect">
            <a:avLst/>
          </a:prstGeom>
          <a:noFill/>
          <a:ln>
            <a:noFill/>
          </a:ln>
        </p:spPr>
      </p:pic>
    </p:spTree>
    <p:extLst>
      <p:ext uri="{BB962C8B-B14F-4D97-AF65-F5344CB8AC3E}">
        <p14:creationId xmlns:p14="http://schemas.microsoft.com/office/powerpoint/2010/main" val="24912960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D6DFC6-4F45-7912-BEC8-CB233D11A8DB}"/>
              </a:ext>
            </a:extLst>
          </p:cNvPr>
          <p:cNvSpPr>
            <a:spLocks noGrp="1"/>
          </p:cNvSpPr>
          <p:nvPr>
            <p:ph type="title"/>
          </p:nvPr>
        </p:nvSpPr>
        <p:spPr>
          <a:xfrm>
            <a:off x="899160" y="552796"/>
            <a:ext cx="2891790" cy="1173528"/>
          </a:xfrm>
        </p:spPr>
        <p:txBody>
          <a:bodyPr>
            <a:normAutofit fontScale="90000"/>
          </a:bodyPr>
          <a:lstStyle/>
          <a:p>
            <a:r>
              <a:rPr lang="en-US" dirty="0" err="1"/>
              <a:t>Gjithëpërfshirja</a:t>
            </a:r>
            <a:r>
              <a:rPr lang="en-US" dirty="0"/>
              <a:t> </a:t>
            </a:r>
            <a:r>
              <a:rPr lang="en-US" dirty="0" err="1"/>
              <a:t>dhe</a:t>
            </a:r>
            <a:r>
              <a:rPr lang="en-US" dirty="0"/>
              <a:t> </a:t>
            </a:r>
            <a:r>
              <a:rPr lang="en-US" dirty="0" err="1"/>
              <a:t>koncepti</a:t>
            </a:r>
            <a:r>
              <a:rPr lang="en-US" dirty="0"/>
              <a:t> </a:t>
            </a:r>
            <a:r>
              <a:rPr lang="en-US" dirty="0" err="1"/>
              <a:t>im</a:t>
            </a:r>
            <a:r>
              <a:rPr lang="en-US" dirty="0"/>
              <a:t> </a:t>
            </a:r>
            <a:r>
              <a:rPr lang="en-US" dirty="0" err="1"/>
              <a:t>për</a:t>
            </a:r>
            <a:r>
              <a:rPr lang="en-US" dirty="0"/>
              <a:t> </a:t>
            </a:r>
            <a:r>
              <a:rPr lang="en-US" dirty="0" err="1"/>
              <a:t>të</a:t>
            </a:r>
            <a:r>
              <a:rPr lang="en-US" dirty="0"/>
              <a:t>.</a:t>
            </a:r>
          </a:p>
        </p:txBody>
      </p:sp>
      <p:graphicFrame>
        <p:nvGraphicFramePr>
          <p:cNvPr id="6" name="Content Placeholder 2">
            <a:extLst>
              <a:ext uri="{FF2B5EF4-FFF2-40B4-BE49-F238E27FC236}">
                <a16:creationId xmlns:a16="http://schemas.microsoft.com/office/drawing/2014/main" id="{4FE5D6D1-CC0F-4824-F64C-AD5D2DDA53E6}"/>
              </a:ext>
            </a:extLst>
          </p:cNvPr>
          <p:cNvGraphicFramePr>
            <a:graphicFrameLocks noGrp="1"/>
          </p:cNvGraphicFramePr>
          <p:nvPr>
            <p:ph idx="1"/>
          </p:nvPr>
        </p:nvGraphicFramePr>
        <p:xfrm>
          <a:off x="4800600" y="731520"/>
          <a:ext cx="6492240" cy="5257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 Placeholder 3">
            <a:extLst>
              <a:ext uri="{FF2B5EF4-FFF2-40B4-BE49-F238E27FC236}">
                <a16:creationId xmlns:a16="http://schemas.microsoft.com/office/drawing/2014/main" id="{50DA59AD-AC33-1830-B0C1-A4EE4BE3E6B5}"/>
              </a:ext>
            </a:extLst>
          </p:cNvPr>
          <p:cNvSpPr>
            <a:spLocks noGrp="1"/>
          </p:cNvSpPr>
          <p:nvPr>
            <p:ph type="body" sz="half" idx="2"/>
          </p:nvPr>
        </p:nvSpPr>
        <p:spPr/>
        <p:txBody>
          <a:bodyPr>
            <a:normAutofit/>
          </a:bodyPr>
          <a:lstStyle/>
          <a:p>
            <a:r>
              <a:rPr lang="en-US" sz="1900" dirty="0">
                <a:solidFill>
                  <a:srgbClr val="393939"/>
                </a:solidFill>
                <a:effectLst/>
                <a:latin typeface="Times New Roman" panose="02020603050405020304" pitchFamily="18" charset="0"/>
                <a:ea typeface="Times New Roman" panose="02020603050405020304" pitchFamily="18" charset="0"/>
                <a:cs typeface="Times New Roman" panose="02020603050405020304" pitchFamily="18" charset="0"/>
              </a:rPr>
              <a:t>1-Edukimi </a:t>
            </a:r>
            <a:r>
              <a:rPr lang="en-US" sz="1900" dirty="0" err="1">
                <a:solidFill>
                  <a:srgbClr val="393939"/>
                </a:solidFill>
                <a:effectLst/>
                <a:latin typeface="Times New Roman" panose="02020603050405020304" pitchFamily="18" charset="0"/>
                <a:ea typeface="Times New Roman" panose="02020603050405020304" pitchFamily="18" charset="0"/>
                <a:cs typeface="Times New Roman" panose="02020603050405020304" pitchFamily="18" charset="0"/>
              </a:rPr>
              <a:t>cilësor</a:t>
            </a:r>
            <a:r>
              <a:rPr lang="en-US" sz="1900" dirty="0">
                <a:solidFill>
                  <a:srgbClr val="39393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900" dirty="0" err="1">
                <a:solidFill>
                  <a:srgbClr val="393939"/>
                </a:solidFill>
                <a:effectLst/>
                <a:latin typeface="Times New Roman" panose="02020603050405020304" pitchFamily="18" charset="0"/>
                <a:ea typeface="Times New Roman" panose="02020603050405020304" pitchFamily="18" charset="0"/>
                <a:cs typeface="Times New Roman" panose="02020603050405020304" pitchFamily="18" charset="0"/>
              </a:rPr>
              <a:t>është</a:t>
            </a:r>
            <a:r>
              <a:rPr lang="en-US" sz="1900" dirty="0">
                <a:solidFill>
                  <a:srgbClr val="39393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900" dirty="0" err="1">
                <a:solidFill>
                  <a:srgbClr val="393939"/>
                </a:solidFill>
                <a:effectLst/>
                <a:latin typeface="Times New Roman" panose="02020603050405020304" pitchFamily="18" charset="0"/>
                <a:ea typeface="Times New Roman" panose="02020603050405020304" pitchFamily="18" charset="0"/>
                <a:cs typeface="Times New Roman" panose="02020603050405020304" pitchFamily="18" charset="0"/>
              </a:rPr>
              <a:t>një</a:t>
            </a:r>
            <a:r>
              <a:rPr lang="en-US" sz="1900" dirty="0">
                <a:solidFill>
                  <a:srgbClr val="393939"/>
                </a:solidFill>
                <a:effectLst/>
                <a:latin typeface="Times New Roman" panose="02020603050405020304" pitchFamily="18" charset="0"/>
                <a:ea typeface="Times New Roman" panose="02020603050405020304" pitchFamily="18" charset="0"/>
                <a:cs typeface="Times New Roman" panose="02020603050405020304" pitchFamily="18" charset="0"/>
              </a:rPr>
              <a:t> e </a:t>
            </a:r>
            <a:r>
              <a:rPr lang="en-US" sz="1900" dirty="0" err="1">
                <a:solidFill>
                  <a:srgbClr val="393939"/>
                </a:solidFill>
                <a:effectLst/>
                <a:latin typeface="Times New Roman" panose="02020603050405020304" pitchFamily="18" charset="0"/>
                <a:ea typeface="Times New Roman" panose="02020603050405020304" pitchFamily="18" charset="0"/>
                <a:cs typeface="Times New Roman" panose="02020603050405020304" pitchFamily="18" charset="0"/>
              </a:rPr>
              <a:t>drejtë</a:t>
            </a:r>
            <a:r>
              <a:rPr lang="en-US" sz="1900" dirty="0">
                <a:solidFill>
                  <a:srgbClr val="393939"/>
                </a:solidFill>
                <a:effectLst/>
                <a:latin typeface="Times New Roman" panose="02020603050405020304" pitchFamily="18" charset="0"/>
                <a:ea typeface="Times New Roman" panose="02020603050405020304" pitchFamily="18" charset="0"/>
                <a:cs typeface="Times New Roman" panose="02020603050405020304" pitchFamily="18" charset="0"/>
              </a:rPr>
              <a:t> e </a:t>
            </a:r>
            <a:r>
              <a:rPr lang="en-US" sz="1900" dirty="0" err="1">
                <a:solidFill>
                  <a:srgbClr val="393939"/>
                </a:solidFill>
                <a:effectLst/>
                <a:latin typeface="Times New Roman" panose="02020603050405020304" pitchFamily="18" charset="0"/>
                <a:ea typeface="Times New Roman" panose="02020603050405020304" pitchFamily="18" charset="0"/>
                <a:cs typeface="Times New Roman" panose="02020603050405020304" pitchFamily="18" charset="0"/>
              </a:rPr>
              <a:t>çdo</a:t>
            </a:r>
            <a:r>
              <a:rPr lang="en-US" sz="1900" dirty="0">
                <a:solidFill>
                  <a:srgbClr val="39393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900" dirty="0" err="1">
                <a:solidFill>
                  <a:srgbClr val="393939"/>
                </a:solidFill>
                <a:effectLst/>
                <a:latin typeface="Times New Roman" panose="02020603050405020304" pitchFamily="18" charset="0"/>
                <a:ea typeface="Times New Roman" panose="02020603050405020304" pitchFamily="18" charset="0"/>
                <a:cs typeface="Times New Roman" panose="02020603050405020304" pitchFamily="18" charset="0"/>
              </a:rPr>
              <a:t>fëmije</a:t>
            </a:r>
            <a:r>
              <a:rPr lang="en-US" sz="1900" dirty="0">
                <a:solidFill>
                  <a:srgbClr val="393939"/>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9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400" dirty="0" err="1">
                <a:solidFill>
                  <a:srgbClr val="393939"/>
                </a:solidFill>
                <a:effectLst/>
                <a:latin typeface="Times New Roman" panose="02020603050405020304" pitchFamily="18" charset="0"/>
                <a:ea typeface="Times New Roman" panose="02020603050405020304" pitchFamily="18" charset="0"/>
              </a:rPr>
              <a:t>Besimi</a:t>
            </a:r>
            <a:r>
              <a:rPr lang="en-US" sz="1400" dirty="0">
                <a:solidFill>
                  <a:srgbClr val="393939"/>
                </a:solidFill>
                <a:effectLst/>
                <a:latin typeface="Times New Roman" panose="02020603050405020304" pitchFamily="18" charset="0"/>
                <a:ea typeface="Times New Roman" panose="02020603050405020304" pitchFamily="18" charset="0"/>
              </a:rPr>
              <a:t> se </a:t>
            </a:r>
            <a:r>
              <a:rPr lang="en-US" sz="1400" dirty="0" err="1">
                <a:solidFill>
                  <a:srgbClr val="393939"/>
                </a:solidFill>
                <a:effectLst/>
                <a:latin typeface="Times New Roman" panose="02020603050405020304" pitchFamily="18" charset="0"/>
                <a:ea typeface="Times New Roman" panose="02020603050405020304" pitchFamily="18" charset="0"/>
              </a:rPr>
              <a:t>çdo</a:t>
            </a:r>
            <a:r>
              <a:rPr lang="en-US" sz="1400" dirty="0">
                <a:solidFill>
                  <a:srgbClr val="393939"/>
                </a:solidFill>
                <a:effectLst/>
                <a:latin typeface="Times New Roman" panose="02020603050405020304" pitchFamily="18" charset="0"/>
                <a:ea typeface="Times New Roman" panose="02020603050405020304" pitchFamily="18" charset="0"/>
              </a:rPr>
              <a:t> </a:t>
            </a:r>
            <a:r>
              <a:rPr lang="en-US" sz="1400" dirty="0" err="1">
                <a:solidFill>
                  <a:srgbClr val="393939"/>
                </a:solidFill>
                <a:effectLst/>
                <a:latin typeface="Times New Roman" panose="02020603050405020304" pitchFamily="18" charset="0"/>
                <a:ea typeface="Times New Roman" panose="02020603050405020304" pitchFamily="18" charset="0"/>
              </a:rPr>
              <a:t>fëmijë</a:t>
            </a:r>
            <a:r>
              <a:rPr lang="en-US" sz="1400" dirty="0">
                <a:solidFill>
                  <a:srgbClr val="393939"/>
                </a:solidFill>
                <a:effectLst/>
                <a:latin typeface="Times New Roman" panose="02020603050405020304" pitchFamily="18" charset="0"/>
                <a:ea typeface="Times New Roman" panose="02020603050405020304" pitchFamily="18" charset="0"/>
              </a:rPr>
              <a:t> ka </a:t>
            </a:r>
            <a:r>
              <a:rPr lang="en-US" sz="1400" dirty="0" err="1">
                <a:solidFill>
                  <a:srgbClr val="393939"/>
                </a:solidFill>
                <a:effectLst/>
                <a:latin typeface="Times New Roman" panose="02020603050405020304" pitchFamily="18" charset="0"/>
                <a:ea typeface="Times New Roman" panose="02020603050405020304" pitchFamily="18" charset="0"/>
              </a:rPr>
              <a:t>të</a:t>
            </a:r>
            <a:r>
              <a:rPr lang="en-US" sz="1400" dirty="0">
                <a:solidFill>
                  <a:srgbClr val="393939"/>
                </a:solidFill>
                <a:effectLst/>
                <a:latin typeface="Times New Roman" panose="02020603050405020304" pitchFamily="18" charset="0"/>
                <a:ea typeface="Times New Roman" panose="02020603050405020304" pitchFamily="18" charset="0"/>
              </a:rPr>
              <a:t> </a:t>
            </a:r>
            <a:r>
              <a:rPr lang="en-US" sz="1400" dirty="0" err="1">
                <a:solidFill>
                  <a:srgbClr val="393939"/>
                </a:solidFill>
                <a:effectLst/>
                <a:latin typeface="Times New Roman" panose="02020603050405020304" pitchFamily="18" charset="0"/>
                <a:ea typeface="Times New Roman" panose="02020603050405020304" pitchFamily="18" charset="0"/>
              </a:rPr>
              <a:t>drejtën</a:t>
            </a:r>
            <a:r>
              <a:rPr lang="en-US" sz="1400" dirty="0">
                <a:solidFill>
                  <a:srgbClr val="393939"/>
                </a:solidFill>
                <a:effectLst/>
                <a:latin typeface="Times New Roman" panose="02020603050405020304" pitchFamily="18" charset="0"/>
                <a:ea typeface="Times New Roman" panose="02020603050405020304" pitchFamily="18" charset="0"/>
              </a:rPr>
              <a:t> e </a:t>
            </a:r>
            <a:r>
              <a:rPr lang="en-US" sz="1400" dirty="0" err="1">
                <a:solidFill>
                  <a:srgbClr val="393939"/>
                </a:solidFill>
                <a:effectLst/>
                <a:latin typeface="Times New Roman" panose="02020603050405020304" pitchFamily="18" charset="0"/>
                <a:ea typeface="Times New Roman" panose="02020603050405020304" pitchFamily="18" charset="0"/>
              </a:rPr>
              <a:t>një</a:t>
            </a:r>
            <a:r>
              <a:rPr lang="en-US" sz="1400" dirty="0">
                <a:solidFill>
                  <a:srgbClr val="393939"/>
                </a:solidFill>
                <a:effectLst/>
                <a:latin typeface="Times New Roman" panose="02020603050405020304" pitchFamily="18" charset="0"/>
                <a:ea typeface="Times New Roman" panose="02020603050405020304" pitchFamily="18" charset="0"/>
              </a:rPr>
              <a:t> </a:t>
            </a:r>
            <a:r>
              <a:rPr lang="en-US" sz="1400" dirty="0" err="1">
                <a:solidFill>
                  <a:srgbClr val="393939"/>
                </a:solidFill>
                <a:effectLst/>
                <a:latin typeface="Times New Roman" panose="02020603050405020304" pitchFamily="18" charset="0"/>
                <a:ea typeface="Times New Roman" panose="02020603050405020304" pitchFamily="18" charset="0"/>
              </a:rPr>
              <a:t>edukimi</a:t>
            </a:r>
            <a:r>
              <a:rPr lang="en-US" sz="1400" dirty="0">
                <a:solidFill>
                  <a:srgbClr val="393939"/>
                </a:solidFill>
                <a:effectLst/>
                <a:latin typeface="Times New Roman" panose="02020603050405020304" pitchFamily="18" charset="0"/>
                <a:ea typeface="Times New Roman" panose="02020603050405020304" pitchFamily="18" charset="0"/>
              </a:rPr>
              <a:t> </a:t>
            </a:r>
            <a:r>
              <a:rPr lang="en-US" sz="1400" dirty="0" err="1">
                <a:solidFill>
                  <a:srgbClr val="393939"/>
                </a:solidFill>
                <a:effectLst/>
                <a:latin typeface="Times New Roman" panose="02020603050405020304" pitchFamily="18" charset="0"/>
                <a:ea typeface="Times New Roman" panose="02020603050405020304" pitchFamily="18" charset="0"/>
              </a:rPr>
              <a:t>cilësor</a:t>
            </a:r>
            <a:r>
              <a:rPr lang="en-US" sz="1400" dirty="0">
                <a:solidFill>
                  <a:srgbClr val="393939"/>
                </a:solidFill>
                <a:effectLst/>
                <a:latin typeface="Times New Roman" panose="02020603050405020304" pitchFamily="18" charset="0"/>
                <a:ea typeface="Times New Roman" panose="02020603050405020304" pitchFamily="18" charset="0"/>
              </a:rPr>
              <a:t>  </a:t>
            </a:r>
            <a:r>
              <a:rPr lang="en-US" sz="1400" dirty="0" err="1">
                <a:solidFill>
                  <a:srgbClr val="393939"/>
                </a:solidFill>
                <a:effectLst/>
                <a:latin typeface="Times New Roman" panose="02020603050405020304" pitchFamily="18" charset="0"/>
                <a:ea typeface="Times New Roman" panose="02020603050405020304" pitchFamily="18" charset="0"/>
              </a:rPr>
              <a:t>që</a:t>
            </a:r>
            <a:r>
              <a:rPr lang="en-US" sz="1400" dirty="0">
                <a:solidFill>
                  <a:srgbClr val="393939"/>
                </a:solidFill>
                <a:effectLst/>
                <a:latin typeface="Times New Roman" panose="02020603050405020304" pitchFamily="18" charset="0"/>
                <a:ea typeface="Times New Roman" panose="02020603050405020304" pitchFamily="18" charset="0"/>
              </a:rPr>
              <a:t> </a:t>
            </a:r>
            <a:r>
              <a:rPr lang="en-US" sz="1400" dirty="0" err="1">
                <a:solidFill>
                  <a:srgbClr val="393939"/>
                </a:solidFill>
                <a:effectLst/>
                <a:latin typeface="Times New Roman" panose="02020603050405020304" pitchFamily="18" charset="0"/>
                <a:ea typeface="Times New Roman" panose="02020603050405020304" pitchFamily="18" charset="0"/>
              </a:rPr>
              <a:t>respekton</a:t>
            </a:r>
            <a:r>
              <a:rPr lang="en-US" sz="1400" dirty="0">
                <a:solidFill>
                  <a:srgbClr val="393939"/>
                </a:solidFill>
                <a:effectLst/>
                <a:latin typeface="Times New Roman" panose="02020603050405020304" pitchFamily="18" charset="0"/>
                <a:ea typeface="Times New Roman" panose="02020603050405020304" pitchFamily="18" charset="0"/>
              </a:rPr>
              <a:t> </a:t>
            </a:r>
            <a:r>
              <a:rPr lang="en-US" sz="1400" dirty="0" err="1">
                <a:solidFill>
                  <a:srgbClr val="393939"/>
                </a:solidFill>
                <a:effectLst/>
                <a:latin typeface="Times New Roman" panose="02020603050405020304" pitchFamily="18" charset="0"/>
                <a:ea typeface="Times New Roman" panose="02020603050405020304" pitchFamily="18" charset="0"/>
              </a:rPr>
              <a:t>dhe</a:t>
            </a:r>
            <a:r>
              <a:rPr lang="en-US" sz="1400" dirty="0">
                <a:solidFill>
                  <a:srgbClr val="393939"/>
                </a:solidFill>
                <a:effectLst/>
                <a:latin typeface="Times New Roman" panose="02020603050405020304" pitchFamily="18" charset="0"/>
                <a:ea typeface="Times New Roman" panose="02020603050405020304" pitchFamily="18" charset="0"/>
              </a:rPr>
              <a:t> </a:t>
            </a:r>
            <a:r>
              <a:rPr lang="en-US" sz="1400" dirty="0" err="1">
                <a:solidFill>
                  <a:srgbClr val="393939"/>
                </a:solidFill>
                <a:effectLst/>
                <a:latin typeface="Times New Roman" panose="02020603050405020304" pitchFamily="18" charset="0"/>
                <a:ea typeface="Times New Roman" panose="02020603050405020304" pitchFamily="18" charset="0"/>
              </a:rPr>
              <a:t>promovon</a:t>
            </a:r>
            <a:r>
              <a:rPr lang="en-US" sz="1400" dirty="0">
                <a:solidFill>
                  <a:srgbClr val="393939"/>
                </a:solidFill>
                <a:effectLst/>
                <a:latin typeface="Times New Roman" panose="02020603050405020304" pitchFamily="18" charset="0"/>
                <a:ea typeface="Times New Roman" panose="02020603050405020304" pitchFamily="18" charset="0"/>
              </a:rPr>
              <a:t> </a:t>
            </a:r>
            <a:r>
              <a:rPr lang="en-US" sz="1400" dirty="0" err="1">
                <a:solidFill>
                  <a:srgbClr val="393939"/>
                </a:solidFill>
                <a:effectLst/>
                <a:latin typeface="Times New Roman" panose="02020603050405020304" pitchFamily="18" charset="0"/>
                <a:ea typeface="Times New Roman" panose="02020603050405020304" pitchFamily="18" charset="0"/>
              </a:rPr>
              <a:t>dinjitetin</a:t>
            </a:r>
            <a:r>
              <a:rPr lang="en-US" sz="1400" dirty="0">
                <a:solidFill>
                  <a:srgbClr val="393939"/>
                </a:solidFill>
                <a:effectLst/>
                <a:latin typeface="Times New Roman" panose="02020603050405020304" pitchFamily="18" charset="0"/>
                <a:ea typeface="Times New Roman" panose="02020603050405020304" pitchFamily="18" charset="0"/>
              </a:rPr>
              <a:t> e </a:t>
            </a:r>
            <a:r>
              <a:rPr lang="en-US" sz="1400" dirty="0" err="1">
                <a:solidFill>
                  <a:srgbClr val="393939"/>
                </a:solidFill>
                <a:effectLst/>
                <a:latin typeface="Times New Roman" panose="02020603050405020304" pitchFamily="18" charset="0"/>
                <a:ea typeface="Times New Roman" panose="02020603050405020304" pitchFamily="18" charset="0"/>
              </a:rPr>
              <a:t>tij</a:t>
            </a:r>
            <a:r>
              <a:rPr lang="en-US" sz="1400" dirty="0">
                <a:solidFill>
                  <a:srgbClr val="393939"/>
                </a:solidFill>
                <a:effectLst/>
                <a:latin typeface="Times New Roman" panose="02020603050405020304" pitchFamily="18" charset="0"/>
                <a:ea typeface="Times New Roman" panose="02020603050405020304" pitchFamily="18" charset="0"/>
              </a:rPr>
              <a:t>/</a:t>
            </a:r>
            <a:r>
              <a:rPr lang="en-US" sz="1400" dirty="0" err="1">
                <a:solidFill>
                  <a:srgbClr val="393939"/>
                </a:solidFill>
                <a:effectLst/>
                <a:latin typeface="Times New Roman" panose="02020603050405020304" pitchFamily="18" charset="0"/>
                <a:ea typeface="Times New Roman" panose="02020603050405020304" pitchFamily="18" charset="0"/>
              </a:rPr>
              <a:t>saj</a:t>
            </a:r>
            <a:r>
              <a:rPr lang="en-US" sz="1400" dirty="0">
                <a:solidFill>
                  <a:srgbClr val="393939"/>
                </a:solidFill>
                <a:effectLst/>
                <a:latin typeface="Times New Roman" panose="02020603050405020304" pitchFamily="18" charset="0"/>
                <a:ea typeface="Times New Roman" panose="02020603050405020304" pitchFamily="18" charset="0"/>
              </a:rPr>
              <a:t> </a:t>
            </a:r>
            <a:r>
              <a:rPr lang="en-US" sz="1400" dirty="0" err="1">
                <a:solidFill>
                  <a:srgbClr val="393939"/>
                </a:solidFill>
                <a:effectLst/>
                <a:latin typeface="Times New Roman" panose="02020603050405020304" pitchFamily="18" charset="0"/>
                <a:ea typeface="Times New Roman" panose="02020603050405020304" pitchFamily="18" charset="0"/>
              </a:rPr>
              <a:t>dhe</a:t>
            </a:r>
            <a:r>
              <a:rPr lang="en-US" sz="1400" dirty="0">
                <a:solidFill>
                  <a:srgbClr val="393939"/>
                </a:solidFill>
                <a:effectLst/>
                <a:latin typeface="Times New Roman" panose="02020603050405020304" pitchFamily="18" charset="0"/>
                <a:ea typeface="Times New Roman" panose="02020603050405020304" pitchFamily="18" charset="0"/>
              </a:rPr>
              <a:t> </a:t>
            </a:r>
            <a:r>
              <a:rPr lang="en-US" sz="1400" dirty="0" err="1">
                <a:solidFill>
                  <a:srgbClr val="393939"/>
                </a:solidFill>
                <a:effectLst/>
                <a:latin typeface="Times New Roman" panose="02020603050405020304" pitchFamily="18" charset="0"/>
                <a:ea typeface="Times New Roman" panose="02020603050405020304" pitchFamily="18" charset="0"/>
              </a:rPr>
              <a:t>zhvillimin</a:t>
            </a:r>
            <a:r>
              <a:rPr lang="en-US" sz="1400" dirty="0">
                <a:solidFill>
                  <a:srgbClr val="393939"/>
                </a:solidFill>
                <a:effectLst/>
                <a:latin typeface="Times New Roman" panose="02020603050405020304" pitchFamily="18" charset="0"/>
                <a:ea typeface="Times New Roman" panose="02020603050405020304" pitchFamily="18" charset="0"/>
              </a:rPr>
              <a:t> optimal </a:t>
            </a:r>
            <a:r>
              <a:rPr lang="en-US" sz="1400" dirty="0" err="1">
                <a:solidFill>
                  <a:srgbClr val="393939"/>
                </a:solidFill>
                <a:effectLst/>
                <a:latin typeface="Times New Roman" panose="02020603050405020304" pitchFamily="18" charset="0"/>
                <a:ea typeface="Times New Roman" panose="02020603050405020304" pitchFamily="18" charset="0"/>
              </a:rPr>
              <a:t>është</a:t>
            </a:r>
            <a:r>
              <a:rPr lang="en-US" sz="1400" dirty="0">
                <a:solidFill>
                  <a:srgbClr val="393939"/>
                </a:solidFill>
                <a:effectLst/>
                <a:latin typeface="Times New Roman" panose="02020603050405020304" pitchFamily="18" charset="0"/>
                <a:ea typeface="Times New Roman" panose="02020603050405020304" pitchFamily="18" charset="0"/>
              </a:rPr>
              <a:t> </a:t>
            </a:r>
            <a:r>
              <a:rPr lang="en-US" sz="1400" dirty="0" err="1">
                <a:solidFill>
                  <a:srgbClr val="393939"/>
                </a:solidFill>
                <a:effectLst/>
                <a:latin typeface="Times New Roman" panose="02020603050405020304" pitchFamily="18" charset="0"/>
                <a:ea typeface="Times New Roman" panose="02020603050405020304" pitchFamily="18" charset="0"/>
              </a:rPr>
              <a:t>në</a:t>
            </a:r>
            <a:r>
              <a:rPr lang="en-US" sz="1400" dirty="0">
                <a:solidFill>
                  <a:srgbClr val="393939"/>
                </a:solidFill>
                <a:effectLst/>
                <a:latin typeface="Times New Roman" panose="02020603050405020304" pitchFamily="18" charset="0"/>
                <a:ea typeface="Times New Roman" panose="02020603050405020304" pitchFamily="18" charset="0"/>
              </a:rPr>
              <a:t> </a:t>
            </a:r>
            <a:r>
              <a:rPr lang="en-US" sz="1400" dirty="0" err="1">
                <a:solidFill>
                  <a:srgbClr val="393939"/>
                </a:solidFill>
                <a:effectLst/>
                <a:latin typeface="Times New Roman" panose="02020603050405020304" pitchFamily="18" charset="0"/>
                <a:ea typeface="Times New Roman" panose="02020603050405020304" pitchFamily="18" charset="0"/>
              </a:rPr>
              <a:t>themel</a:t>
            </a:r>
            <a:r>
              <a:rPr lang="en-US" sz="1400" dirty="0">
                <a:solidFill>
                  <a:srgbClr val="393939"/>
                </a:solidFill>
                <a:effectLst/>
                <a:latin typeface="Times New Roman" panose="02020603050405020304" pitchFamily="18" charset="0"/>
                <a:ea typeface="Times New Roman" panose="02020603050405020304" pitchFamily="18" charset="0"/>
              </a:rPr>
              <a:t> </a:t>
            </a:r>
            <a:r>
              <a:rPr lang="en-US" sz="1400" dirty="0" err="1">
                <a:solidFill>
                  <a:srgbClr val="393939"/>
                </a:solidFill>
                <a:effectLst/>
                <a:latin typeface="Times New Roman" panose="02020603050405020304" pitchFamily="18" charset="0"/>
                <a:ea typeface="Times New Roman" panose="02020603050405020304" pitchFamily="18" charset="0"/>
              </a:rPr>
              <a:t>të</a:t>
            </a:r>
            <a:r>
              <a:rPr lang="en-US" sz="1400" dirty="0">
                <a:solidFill>
                  <a:srgbClr val="393939"/>
                </a:solidFill>
                <a:effectLst/>
                <a:latin typeface="Times New Roman" panose="02020603050405020304" pitchFamily="18" charset="0"/>
                <a:ea typeface="Times New Roman" panose="02020603050405020304" pitchFamily="18" charset="0"/>
              </a:rPr>
              <a:t> </a:t>
            </a:r>
            <a:r>
              <a:rPr lang="en-US" sz="1400" dirty="0" err="1">
                <a:solidFill>
                  <a:srgbClr val="393939"/>
                </a:solidFill>
                <a:effectLst/>
                <a:latin typeface="Times New Roman" panose="02020603050405020304" pitchFamily="18" charset="0"/>
                <a:ea typeface="Times New Roman" panose="02020603050405020304" pitchFamily="18" charset="0"/>
              </a:rPr>
              <a:t>qasjes</a:t>
            </a:r>
            <a:r>
              <a:rPr lang="en-US" sz="1400" dirty="0">
                <a:solidFill>
                  <a:srgbClr val="393939"/>
                </a:solidFill>
                <a:effectLst/>
                <a:latin typeface="Times New Roman" panose="02020603050405020304" pitchFamily="18" charset="0"/>
                <a:ea typeface="Times New Roman" panose="02020603050405020304" pitchFamily="18" charset="0"/>
              </a:rPr>
              <a:t> </a:t>
            </a:r>
            <a:r>
              <a:rPr lang="en-US" sz="1400" dirty="0" err="1">
                <a:solidFill>
                  <a:srgbClr val="393939"/>
                </a:solidFill>
                <a:effectLst/>
                <a:latin typeface="Times New Roman" panose="02020603050405020304" pitchFamily="18" charset="0"/>
                <a:ea typeface="Times New Roman" panose="02020603050405020304" pitchFamily="18" charset="0"/>
              </a:rPr>
              <a:t>së</a:t>
            </a:r>
            <a:r>
              <a:rPr lang="en-US" sz="1400" dirty="0">
                <a:solidFill>
                  <a:srgbClr val="393939"/>
                </a:solidFill>
                <a:effectLst/>
                <a:latin typeface="Times New Roman" panose="02020603050405020304" pitchFamily="18" charset="0"/>
                <a:ea typeface="Times New Roman" panose="02020603050405020304" pitchFamily="18" charset="0"/>
              </a:rPr>
              <a:t> </a:t>
            </a:r>
            <a:r>
              <a:rPr lang="en-US" sz="1400" dirty="0" err="1">
                <a:solidFill>
                  <a:srgbClr val="393939"/>
                </a:solidFill>
                <a:effectLst/>
                <a:latin typeface="Times New Roman" panose="02020603050405020304" pitchFamily="18" charset="0"/>
                <a:ea typeface="Times New Roman" panose="02020603050405020304" pitchFamily="18" charset="0"/>
              </a:rPr>
              <a:t>të</a:t>
            </a:r>
            <a:r>
              <a:rPr lang="en-US" sz="1400" dirty="0">
                <a:solidFill>
                  <a:srgbClr val="393939"/>
                </a:solidFill>
                <a:effectLst/>
                <a:latin typeface="Times New Roman" panose="02020603050405020304" pitchFamily="18" charset="0"/>
                <a:ea typeface="Times New Roman" panose="02020603050405020304" pitchFamily="18" charset="0"/>
              </a:rPr>
              <a:t> </a:t>
            </a:r>
            <a:r>
              <a:rPr lang="en-US" sz="1400" dirty="0" err="1">
                <a:solidFill>
                  <a:srgbClr val="393939"/>
                </a:solidFill>
                <a:effectLst/>
                <a:latin typeface="Times New Roman" panose="02020603050405020304" pitchFamily="18" charset="0"/>
                <a:ea typeface="Times New Roman" panose="02020603050405020304" pitchFamily="18" charset="0"/>
              </a:rPr>
              <a:t>drejtave</a:t>
            </a:r>
            <a:r>
              <a:rPr lang="en-US" sz="1400" dirty="0">
                <a:solidFill>
                  <a:srgbClr val="393939"/>
                </a:solidFill>
                <a:effectLst/>
                <a:latin typeface="Times New Roman" panose="02020603050405020304" pitchFamily="18" charset="0"/>
                <a:ea typeface="Times New Roman" panose="02020603050405020304" pitchFamily="18" charset="0"/>
              </a:rPr>
              <a:t> </a:t>
            </a:r>
            <a:r>
              <a:rPr lang="en-US" sz="1400" dirty="0" err="1">
                <a:solidFill>
                  <a:srgbClr val="393939"/>
                </a:solidFill>
                <a:effectLst/>
                <a:latin typeface="Times New Roman" panose="02020603050405020304" pitchFamily="18" charset="0"/>
                <a:ea typeface="Times New Roman" panose="02020603050405020304" pitchFamily="18" charset="0"/>
              </a:rPr>
              <a:t>të</a:t>
            </a:r>
            <a:r>
              <a:rPr lang="en-US" sz="1400" dirty="0">
                <a:solidFill>
                  <a:srgbClr val="393939"/>
                </a:solidFill>
                <a:effectLst/>
                <a:latin typeface="Times New Roman" panose="02020603050405020304" pitchFamily="18" charset="0"/>
                <a:ea typeface="Times New Roman" panose="02020603050405020304" pitchFamily="18" charset="0"/>
              </a:rPr>
              <a:t> </a:t>
            </a:r>
            <a:r>
              <a:rPr lang="en-US" sz="1400" dirty="0" err="1">
                <a:solidFill>
                  <a:srgbClr val="393939"/>
                </a:solidFill>
                <a:effectLst/>
                <a:latin typeface="Times New Roman" panose="02020603050405020304" pitchFamily="18" charset="0"/>
                <a:ea typeface="Times New Roman" panose="02020603050405020304" pitchFamily="18" charset="0"/>
              </a:rPr>
              <a:t>njeriut</a:t>
            </a:r>
            <a:r>
              <a:rPr lang="en-US" sz="1400" dirty="0">
                <a:solidFill>
                  <a:srgbClr val="393939"/>
                </a:solidFill>
                <a:effectLst/>
                <a:latin typeface="Times New Roman" panose="02020603050405020304" pitchFamily="18" charset="0"/>
                <a:ea typeface="Times New Roman" panose="02020603050405020304" pitchFamily="18" charset="0"/>
              </a:rPr>
              <a:t>.</a:t>
            </a:r>
          </a:p>
          <a:p>
            <a:r>
              <a:rPr lang="en-US" sz="1900" dirty="0">
                <a:solidFill>
                  <a:srgbClr val="393939"/>
                </a:solidFill>
                <a:effectLst/>
                <a:latin typeface="Times New Roman" panose="02020603050405020304" pitchFamily="18" charset="0"/>
                <a:ea typeface="Times New Roman" panose="02020603050405020304" pitchFamily="18" charset="0"/>
                <a:cs typeface="Times New Roman" panose="02020603050405020304" pitchFamily="18" charset="0"/>
              </a:rPr>
              <a:t>2-Të </a:t>
            </a:r>
            <a:r>
              <a:rPr lang="en-US" sz="1900" dirty="0" err="1">
                <a:solidFill>
                  <a:srgbClr val="393939"/>
                </a:solidFill>
                <a:effectLst/>
                <a:latin typeface="Times New Roman" panose="02020603050405020304" pitchFamily="18" charset="0"/>
                <a:ea typeface="Times New Roman" panose="02020603050405020304" pitchFamily="18" charset="0"/>
                <a:cs typeface="Times New Roman" panose="02020603050405020304" pitchFamily="18" charset="0"/>
              </a:rPr>
              <a:t>nxënit</a:t>
            </a:r>
            <a:r>
              <a:rPr lang="en-US" sz="1900" dirty="0">
                <a:solidFill>
                  <a:srgbClr val="39393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900" dirty="0" err="1">
                <a:solidFill>
                  <a:srgbClr val="393939"/>
                </a:solidFill>
                <a:effectLst/>
                <a:latin typeface="Times New Roman" panose="02020603050405020304" pitchFamily="18" charset="0"/>
                <a:ea typeface="Times New Roman" panose="02020603050405020304" pitchFamily="18" charset="0"/>
                <a:cs typeface="Times New Roman" panose="02020603050405020304" pitchFamily="18" charset="0"/>
              </a:rPr>
              <a:t>dukshëm</a:t>
            </a:r>
            <a:r>
              <a:rPr lang="en-US" sz="1900" dirty="0">
                <a:solidFill>
                  <a:srgbClr val="39393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900" dirty="0" err="1">
                <a:solidFill>
                  <a:srgbClr val="393939"/>
                </a:solidFill>
                <a:effectLst/>
                <a:latin typeface="Times New Roman" panose="02020603050405020304" pitchFamily="18" charset="0"/>
                <a:ea typeface="Times New Roman" panose="02020603050405020304" pitchFamily="18" charset="0"/>
                <a:cs typeface="Times New Roman" panose="02020603050405020304" pitchFamily="18" charset="0"/>
              </a:rPr>
              <a:t>përmes</a:t>
            </a:r>
            <a:r>
              <a:rPr lang="en-US" sz="1900" dirty="0">
                <a:solidFill>
                  <a:srgbClr val="39393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900" dirty="0" err="1">
                <a:solidFill>
                  <a:srgbClr val="393939"/>
                </a:solidFill>
                <a:effectLst/>
                <a:latin typeface="Times New Roman" panose="02020603050405020304" pitchFamily="18" charset="0"/>
                <a:ea typeface="Times New Roman" panose="02020603050405020304" pitchFamily="18" charset="0"/>
                <a:cs typeface="Times New Roman" panose="02020603050405020304" pitchFamily="18" charset="0"/>
              </a:rPr>
              <a:t>veprimit</a:t>
            </a:r>
            <a:r>
              <a:rPr lang="en-US" sz="1900" dirty="0">
                <a:solidFill>
                  <a:srgbClr val="393939"/>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r>
              <a:rPr lang="en-US" sz="1400" dirty="0" err="1">
                <a:latin typeface="Times New Roman" panose="02020603050405020304" pitchFamily="18" charset="0"/>
                <a:ea typeface="MS Mincho" panose="02020609040205080304" pitchFamily="49" charset="-128"/>
              </a:rPr>
              <a:t>T</a:t>
            </a:r>
            <a:r>
              <a:rPr lang="en-US" sz="1400" dirty="0" err="1">
                <a:effectLst/>
                <a:latin typeface="Times New Roman" panose="02020603050405020304" pitchFamily="18" charset="0"/>
                <a:ea typeface="MS Mincho" panose="02020609040205080304" pitchFamily="49" charset="-128"/>
              </a:rPr>
              <a:t>ë</a:t>
            </a:r>
            <a:r>
              <a:rPr lang="en-US" sz="1400" dirty="0">
                <a:effectLst/>
                <a:latin typeface="Times New Roman" panose="02020603050405020304" pitchFamily="18" charset="0"/>
                <a:ea typeface="MS Mincho" panose="02020609040205080304" pitchFamily="49" charset="-128"/>
              </a:rPr>
              <a:t> </a:t>
            </a:r>
            <a:r>
              <a:rPr lang="en-US" sz="1400" dirty="0" err="1">
                <a:effectLst/>
                <a:latin typeface="Times New Roman" panose="02020603050405020304" pitchFamily="18" charset="0"/>
                <a:ea typeface="MS Mincho" panose="02020609040205080304" pitchFamily="49" charset="-128"/>
              </a:rPr>
              <a:t>nxënit</a:t>
            </a:r>
            <a:r>
              <a:rPr lang="en-US" sz="1400" dirty="0">
                <a:effectLst/>
                <a:latin typeface="Times New Roman" panose="02020603050405020304" pitchFamily="18" charset="0"/>
                <a:ea typeface="MS Mincho" panose="02020609040205080304" pitchFamily="49" charset="-128"/>
              </a:rPr>
              <a:t> </a:t>
            </a:r>
            <a:r>
              <a:rPr lang="en-US" sz="1400" dirty="0" err="1">
                <a:effectLst/>
                <a:latin typeface="Times New Roman" panose="02020603050405020304" pitchFamily="18" charset="0"/>
                <a:ea typeface="MS Mincho" panose="02020609040205080304" pitchFamily="49" charset="-128"/>
              </a:rPr>
              <a:t>është</a:t>
            </a:r>
            <a:r>
              <a:rPr lang="en-US" sz="1400" dirty="0">
                <a:effectLst/>
                <a:latin typeface="Times New Roman" panose="02020603050405020304" pitchFamily="18" charset="0"/>
                <a:ea typeface="MS Mincho" panose="02020609040205080304" pitchFamily="49" charset="-128"/>
              </a:rPr>
              <a:t> </a:t>
            </a:r>
            <a:r>
              <a:rPr lang="en-US" sz="1400" dirty="0" err="1">
                <a:effectLst/>
                <a:latin typeface="Times New Roman" panose="02020603050405020304" pitchFamily="18" charset="0"/>
                <a:ea typeface="MS Mincho" panose="02020609040205080304" pitchFamily="49" charset="-128"/>
              </a:rPr>
              <a:t>gjithmonë</a:t>
            </a:r>
            <a:r>
              <a:rPr lang="en-US" sz="1400" dirty="0">
                <a:effectLst/>
                <a:latin typeface="Times New Roman" panose="02020603050405020304" pitchFamily="18" charset="0"/>
                <a:ea typeface="MS Mincho" panose="02020609040205080304" pitchFamily="49" charset="-128"/>
              </a:rPr>
              <a:t> </a:t>
            </a:r>
            <a:r>
              <a:rPr lang="en-US" sz="1400" dirty="0" err="1">
                <a:effectLst/>
                <a:latin typeface="Times New Roman" panose="02020603050405020304" pitchFamily="18" charset="0"/>
                <a:ea typeface="MS Mincho" panose="02020609040205080304" pitchFamily="49" charset="-128"/>
              </a:rPr>
              <a:t>rezultat</a:t>
            </a:r>
            <a:r>
              <a:rPr lang="en-US" sz="1400" dirty="0">
                <a:effectLst/>
                <a:latin typeface="Times New Roman" panose="02020603050405020304" pitchFamily="18" charset="0"/>
                <a:ea typeface="MS Mincho" panose="02020609040205080304" pitchFamily="49" charset="-128"/>
              </a:rPr>
              <a:t> </a:t>
            </a:r>
            <a:r>
              <a:rPr lang="en-US" sz="1400" dirty="0" err="1">
                <a:effectLst/>
                <a:latin typeface="Times New Roman" panose="02020603050405020304" pitchFamily="18" charset="0"/>
                <a:ea typeface="MS Mincho" panose="02020609040205080304" pitchFamily="49" charset="-128"/>
              </a:rPr>
              <a:t>i</a:t>
            </a:r>
            <a:r>
              <a:rPr lang="en-US" sz="1400" dirty="0">
                <a:effectLst/>
                <a:latin typeface="Times New Roman" panose="02020603050405020304" pitchFamily="18" charset="0"/>
                <a:ea typeface="MS Mincho" panose="02020609040205080304" pitchFamily="49" charset="-128"/>
              </a:rPr>
              <a:t> </a:t>
            </a:r>
            <a:r>
              <a:rPr lang="en-US" sz="1400" dirty="0" err="1">
                <a:effectLst/>
                <a:latin typeface="Times New Roman" panose="02020603050405020304" pitchFamily="18" charset="0"/>
                <a:ea typeface="MS Mincho" panose="02020609040205080304" pitchFamily="49" charset="-128"/>
              </a:rPr>
              <a:t>ndërveprimit</a:t>
            </a:r>
            <a:r>
              <a:rPr lang="en-US" sz="1400" dirty="0">
                <a:effectLst/>
                <a:latin typeface="Times New Roman" panose="02020603050405020304" pitchFamily="18" charset="0"/>
                <a:ea typeface="MS Mincho" panose="02020609040205080304" pitchFamily="49" charset="-128"/>
              </a:rPr>
              <a:t> me </a:t>
            </a:r>
            <a:r>
              <a:rPr lang="en-US" sz="1400" dirty="0" err="1">
                <a:effectLst/>
                <a:latin typeface="Times New Roman" panose="02020603050405020304" pitchFamily="18" charset="0"/>
                <a:ea typeface="MS Mincho" panose="02020609040205080304" pitchFamily="49" charset="-128"/>
              </a:rPr>
              <a:t>botën.Ai</a:t>
            </a:r>
            <a:r>
              <a:rPr lang="en-US" sz="1400" dirty="0">
                <a:effectLst/>
                <a:latin typeface="Times New Roman" panose="02020603050405020304" pitchFamily="18" charset="0"/>
                <a:ea typeface="MS Mincho" panose="02020609040205080304" pitchFamily="49" charset="-128"/>
              </a:rPr>
              <a:t> </a:t>
            </a:r>
            <a:r>
              <a:rPr lang="en-US" sz="1400" dirty="0" err="1">
                <a:effectLst/>
                <a:latin typeface="Times New Roman" panose="02020603050405020304" pitchFamily="18" charset="0"/>
                <a:ea typeface="MS Mincho" panose="02020609040205080304" pitchFamily="49" charset="-128"/>
              </a:rPr>
              <a:t>është</a:t>
            </a:r>
            <a:r>
              <a:rPr lang="en-US" sz="1400" dirty="0">
                <a:effectLst/>
                <a:latin typeface="Times New Roman" panose="02020603050405020304" pitchFamily="18" charset="0"/>
                <a:ea typeface="MS Mincho" panose="02020609040205080304" pitchFamily="49" charset="-128"/>
              </a:rPr>
              <a:t> </a:t>
            </a:r>
            <a:r>
              <a:rPr lang="en-US" sz="1400" dirty="0" err="1">
                <a:effectLst/>
                <a:latin typeface="Times New Roman" panose="02020603050405020304" pitchFamily="18" charset="0"/>
                <a:ea typeface="MS Mincho" panose="02020609040205080304" pitchFamily="49" charset="-128"/>
              </a:rPr>
              <a:t>një</a:t>
            </a:r>
            <a:r>
              <a:rPr lang="en-US" sz="1400" dirty="0">
                <a:effectLst/>
                <a:latin typeface="Times New Roman" panose="02020603050405020304" pitchFamily="18" charset="0"/>
                <a:ea typeface="MS Mincho" panose="02020609040205080304" pitchFamily="49" charset="-128"/>
              </a:rPr>
              <a:t> </a:t>
            </a:r>
            <a:r>
              <a:rPr lang="en-US" sz="1400" dirty="0" err="1">
                <a:effectLst/>
                <a:latin typeface="Times New Roman" panose="02020603050405020304" pitchFamily="18" charset="0"/>
                <a:ea typeface="MS Mincho" panose="02020609040205080304" pitchFamily="49" charset="-128"/>
              </a:rPr>
              <a:t>proces</a:t>
            </a:r>
            <a:r>
              <a:rPr lang="en-US" sz="1400" dirty="0">
                <a:effectLst/>
                <a:latin typeface="Times New Roman" panose="02020603050405020304" pitchFamily="18" charset="0"/>
                <a:ea typeface="MS Mincho" panose="02020609040205080304" pitchFamily="49" charset="-128"/>
              </a:rPr>
              <a:t> </a:t>
            </a:r>
            <a:r>
              <a:rPr lang="en-US" sz="1400" dirty="0" err="1">
                <a:effectLst/>
                <a:latin typeface="Times New Roman" panose="02020603050405020304" pitchFamily="18" charset="0"/>
                <a:ea typeface="MS Mincho" panose="02020609040205080304" pitchFamily="49" charset="-128"/>
              </a:rPr>
              <a:t>aktiv</a:t>
            </a:r>
            <a:r>
              <a:rPr lang="en-US" sz="1400" dirty="0">
                <a:effectLst/>
                <a:latin typeface="Times New Roman" panose="02020603050405020304" pitchFamily="18" charset="0"/>
                <a:ea typeface="MS Mincho" panose="02020609040205080304" pitchFamily="49" charset="-128"/>
              </a:rPr>
              <a:t> </a:t>
            </a:r>
            <a:r>
              <a:rPr lang="en-US" sz="1400" dirty="0" err="1">
                <a:effectLst/>
                <a:latin typeface="Times New Roman" panose="02020603050405020304" pitchFamily="18" charset="0"/>
                <a:ea typeface="MS Mincho" panose="02020609040205080304" pitchFamily="49" charset="-128"/>
              </a:rPr>
              <a:t>dhe</a:t>
            </a:r>
            <a:r>
              <a:rPr lang="en-US" sz="1400" dirty="0">
                <a:effectLst/>
                <a:latin typeface="Times New Roman" panose="02020603050405020304" pitchFamily="18" charset="0"/>
                <a:ea typeface="MS Mincho" panose="02020609040205080304" pitchFamily="49" charset="-128"/>
              </a:rPr>
              <a:t> </a:t>
            </a:r>
            <a:r>
              <a:rPr lang="en-US" sz="1400" dirty="0" err="1">
                <a:effectLst/>
                <a:latin typeface="Times New Roman" panose="02020603050405020304" pitchFamily="18" charset="0"/>
                <a:ea typeface="MS Mincho" panose="02020609040205080304" pitchFamily="49" charset="-128"/>
              </a:rPr>
              <a:t>nuk</a:t>
            </a:r>
            <a:r>
              <a:rPr lang="en-US" sz="1400" dirty="0">
                <a:effectLst/>
                <a:latin typeface="Times New Roman" panose="02020603050405020304" pitchFamily="18" charset="0"/>
                <a:ea typeface="MS Mincho" panose="02020609040205080304" pitchFamily="49" charset="-128"/>
              </a:rPr>
              <a:t> </a:t>
            </a:r>
            <a:r>
              <a:rPr lang="en-US" sz="1400" dirty="0" err="1">
                <a:effectLst/>
                <a:latin typeface="Times New Roman" panose="02020603050405020304" pitchFamily="18" charset="0"/>
                <a:ea typeface="MS Mincho" panose="02020609040205080304" pitchFamily="49" charset="-128"/>
              </a:rPr>
              <a:t>është</a:t>
            </a:r>
            <a:r>
              <a:rPr lang="en-US" sz="1400" dirty="0">
                <a:effectLst/>
                <a:latin typeface="Times New Roman" panose="02020603050405020304" pitchFamily="18" charset="0"/>
                <a:ea typeface="MS Mincho" panose="02020609040205080304" pitchFamily="49" charset="-128"/>
              </a:rPr>
              <a:t> </a:t>
            </a:r>
            <a:r>
              <a:rPr lang="en-US" sz="1400" dirty="0" err="1">
                <a:effectLst/>
                <a:latin typeface="Times New Roman" panose="02020603050405020304" pitchFamily="18" charset="0"/>
                <a:ea typeface="MS Mincho" panose="02020609040205080304" pitchFamily="49" charset="-128"/>
              </a:rPr>
              <a:t>marrje</a:t>
            </a:r>
            <a:r>
              <a:rPr lang="en-US" sz="1400" dirty="0">
                <a:effectLst/>
                <a:latin typeface="Times New Roman" panose="02020603050405020304" pitchFamily="18" charset="0"/>
                <a:ea typeface="MS Mincho" panose="02020609040205080304" pitchFamily="49" charset="-128"/>
              </a:rPr>
              <a:t> </a:t>
            </a:r>
            <a:r>
              <a:rPr lang="en-US" sz="1400" dirty="0" err="1">
                <a:effectLst/>
                <a:latin typeface="Times New Roman" panose="02020603050405020304" pitchFamily="18" charset="0"/>
                <a:ea typeface="MS Mincho" panose="02020609040205080304" pitchFamily="49" charset="-128"/>
              </a:rPr>
              <a:t>pasive</a:t>
            </a:r>
            <a:r>
              <a:rPr lang="en-US" sz="1400" dirty="0">
                <a:effectLst/>
                <a:latin typeface="Times New Roman" panose="02020603050405020304" pitchFamily="18" charset="0"/>
                <a:ea typeface="MS Mincho" panose="02020609040205080304" pitchFamily="49" charset="-128"/>
              </a:rPr>
              <a:t> e </a:t>
            </a:r>
            <a:r>
              <a:rPr lang="en-US" sz="1400" dirty="0" err="1">
                <a:effectLst/>
                <a:latin typeface="Times New Roman" panose="02020603050405020304" pitchFamily="18" charset="0"/>
                <a:ea typeface="MS Mincho" panose="02020609040205080304" pitchFamily="49" charset="-128"/>
              </a:rPr>
              <a:t>informacionit</a:t>
            </a:r>
            <a:r>
              <a:rPr lang="en-US" sz="1400" dirty="0">
                <a:effectLst/>
                <a:latin typeface="Times New Roman" panose="02020603050405020304" pitchFamily="18" charset="0"/>
                <a:ea typeface="MS Mincho" panose="02020609040205080304" pitchFamily="49" charset="-128"/>
              </a:rPr>
              <a:t>.</a:t>
            </a:r>
            <a:endParaRPr lang="en-US" sz="1400" dirty="0">
              <a:solidFill>
                <a:srgbClr val="393939"/>
              </a:solidFill>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1200" dirty="0"/>
          </a:p>
        </p:txBody>
      </p:sp>
    </p:spTree>
    <p:extLst>
      <p:ext uri="{BB962C8B-B14F-4D97-AF65-F5344CB8AC3E}">
        <p14:creationId xmlns:p14="http://schemas.microsoft.com/office/powerpoint/2010/main" val="38263235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C7578B-3293-3E86-082E-6682E1FFE5C7}"/>
              </a:ext>
            </a:extLst>
          </p:cNvPr>
          <p:cNvSpPr>
            <a:spLocks noGrp="1"/>
          </p:cNvSpPr>
          <p:nvPr>
            <p:ph type="title"/>
          </p:nvPr>
        </p:nvSpPr>
        <p:spPr/>
        <p:txBody>
          <a:bodyPr/>
          <a:lstStyle/>
          <a:p>
            <a:r>
              <a:rPr lang="en-US" dirty="0" err="1"/>
              <a:t>Gjithëpërfshirja</a:t>
            </a:r>
            <a:r>
              <a:rPr lang="en-US" dirty="0"/>
              <a:t> ….</a:t>
            </a:r>
          </a:p>
        </p:txBody>
      </p:sp>
      <p:graphicFrame>
        <p:nvGraphicFramePr>
          <p:cNvPr id="8" name="Content Placeholder 2">
            <a:extLst>
              <a:ext uri="{FF2B5EF4-FFF2-40B4-BE49-F238E27FC236}">
                <a16:creationId xmlns:a16="http://schemas.microsoft.com/office/drawing/2014/main" id="{E564A9CD-EEAB-3B08-6749-F11BE4190A4C}"/>
              </a:ext>
            </a:extLst>
          </p:cNvPr>
          <p:cNvGraphicFramePr>
            <a:graphicFrameLocks noGrp="1"/>
          </p:cNvGraphicFramePr>
          <p:nvPr>
            <p:ph idx="1"/>
          </p:nvPr>
        </p:nvGraphicFramePr>
        <p:xfrm>
          <a:off x="4800600" y="731520"/>
          <a:ext cx="6492240" cy="5257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 Placeholder 3">
            <a:extLst>
              <a:ext uri="{FF2B5EF4-FFF2-40B4-BE49-F238E27FC236}">
                <a16:creationId xmlns:a16="http://schemas.microsoft.com/office/drawing/2014/main" id="{5A49FECC-1E3E-13DE-36BA-1D007F5D7D9B}"/>
              </a:ext>
            </a:extLst>
          </p:cNvPr>
          <p:cNvSpPr>
            <a:spLocks noGrp="1"/>
          </p:cNvSpPr>
          <p:nvPr>
            <p:ph type="body" sz="half" idx="2"/>
          </p:nvPr>
        </p:nvSpPr>
        <p:spPr/>
        <p:txBody>
          <a:bodyPr/>
          <a:lstStyle/>
          <a:p>
            <a:r>
              <a:rPr lang="en-US" sz="1800" dirty="0">
                <a:solidFill>
                  <a:srgbClr val="393939"/>
                </a:solidFill>
                <a:latin typeface="Times New Roman" panose="02020603050405020304" pitchFamily="18" charset="0"/>
                <a:ea typeface="Times New Roman" panose="02020603050405020304" pitchFamily="18" charset="0"/>
                <a:cs typeface="Times New Roman" panose="02020603050405020304" pitchFamily="18" charset="0"/>
              </a:rPr>
              <a:t>3-</a:t>
            </a:r>
            <a:r>
              <a:rPr lang="en-US" sz="1800" dirty="0">
                <a:solidFill>
                  <a:srgbClr val="393939"/>
                </a:solidFill>
                <a:effectLst/>
                <a:latin typeface="Times New Roman" panose="02020603050405020304" pitchFamily="18" charset="0"/>
                <a:ea typeface="Times New Roman" panose="02020603050405020304" pitchFamily="18" charset="0"/>
              </a:rPr>
              <a:t> </a:t>
            </a:r>
            <a:r>
              <a:rPr lang="en-US" sz="1800" dirty="0" err="1">
                <a:solidFill>
                  <a:srgbClr val="393939"/>
                </a:solidFill>
                <a:latin typeface="Times New Roman" panose="02020603050405020304" pitchFamily="18" charset="0"/>
                <a:ea typeface="Times New Roman" panose="02020603050405020304" pitchFamily="18" charset="0"/>
              </a:rPr>
              <a:t>M</a:t>
            </a:r>
            <a:r>
              <a:rPr lang="en-US" sz="1800" dirty="0" err="1">
                <a:solidFill>
                  <a:srgbClr val="393939"/>
                </a:solidFill>
                <a:effectLst/>
                <a:latin typeface="Times New Roman" panose="02020603050405020304" pitchFamily="18" charset="0"/>
                <a:ea typeface="Times New Roman" panose="02020603050405020304" pitchFamily="18" charset="0"/>
              </a:rPr>
              <a:t>ësuesit</a:t>
            </a:r>
            <a:r>
              <a:rPr lang="en-US" sz="1800" dirty="0">
                <a:solidFill>
                  <a:srgbClr val="393939"/>
                </a:solidFill>
                <a:effectLst/>
                <a:latin typeface="Times New Roman" panose="02020603050405020304" pitchFamily="18" charset="0"/>
                <a:ea typeface="Times New Roman" panose="02020603050405020304" pitchFamily="18" charset="0"/>
              </a:rPr>
              <a:t> </a:t>
            </a:r>
            <a:r>
              <a:rPr lang="en-US" sz="1800" dirty="0" err="1">
                <a:solidFill>
                  <a:srgbClr val="393939"/>
                </a:solidFill>
                <a:effectLst/>
                <a:latin typeface="Times New Roman" panose="02020603050405020304" pitchFamily="18" charset="0"/>
                <a:ea typeface="Times New Roman" panose="02020603050405020304" pitchFamily="18" charset="0"/>
              </a:rPr>
              <a:t>gjithëpërfshirës</a:t>
            </a:r>
            <a:r>
              <a:rPr lang="en-US" sz="1800" dirty="0">
                <a:solidFill>
                  <a:srgbClr val="393939"/>
                </a:solidFill>
                <a:effectLst/>
                <a:latin typeface="Times New Roman" panose="02020603050405020304" pitchFamily="18" charset="0"/>
                <a:ea typeface="Times New Roman" panose="02020603050405020304" pitchFamily="18" charset="0"/>
              </a:rPr>
              <a:t> </a:t>
            </a:r>
            <a:r>
              <a:rPr lang="en-US" sz="1800" dirty="0" err="1">
                <a:solidFill>
                  <a:srgbClr val="393939"/>
                </a:solidFill>
                <a:effectLst/>
                <a:latin typeface="Times New Roman" panose="02020603050405020304" pitchFamily="18" charset="0"/>
                <a:ea typeface="Times New Roman" panose="02020603050405020304" pitchFamily="18" charset="0"/>
              </a:rPr>
              <a:t>dhe</a:t>
            </a:r>
            <a:r>
              <a:rPr lang="en-US" sz="1800" dirty="0">
                <a:solidFill>
                  <a:srgbClr val="393939"/>
                </a:solidFill>
                <a:effectLst/>
                <a:latin typeface="Times New Roman" panose="02020603050405020304" pitchFamily="18" charset="0"/>
                <a:ea typeface="Times New Roman" panose="02020603050405020304" pitchFamily="18" charset="0"/>
              </a:rPr>
              <a:t> </a:t>
            </a:r>
            <a:r>
              <a:rPr lang="en-US" sz="1800" dirty="0" err="1">
                <a:solidFill>
                  <a:srgbClr val="393939"/>
                </a:solidFill>
                <a:effectLst/>
                <a:latin typeface="Times New Roman" panose="02020603050405020304" pitchFamily="18" charset="0"/>
                <a:ea typeface="Times New Roman" panose="02020603050405020304" pitchFamily="18" charset="0"/>
              </a:rPr>
              <a:t>kompetencat</a:t>
            </a:r>
            <a:r>
              <a:rPr lang="en-US" sz="1800" dirty="0">
                <a:solidFill>
                  <a:srgbClr val="393939"/>
                </a:solidFill>
                <a:effectLst/>
                <a:latin typeface="Times New Roman" panose="02020603050405020304" pitchFamily="18" charset="0"/>
                <a:ea typeface="Times New Roman" panose="02020603050405020304" pitchFamily="18" charset="0"/>
              </a:rPr>
              <a:t> e </a:t>
            </a:r>
            <a:r>
              <a:rPr lang="en-US" sz="1800" dirty="0" err="1">
                <a:solidFill>
                  <a:srgbClr val="393939"/>
                </a:solidFill>
                <a:effectLst/>
                <a:latin typeface="Times New Roman" panose="02020603050405020304" pitchFamily="18" charset="0"/>
                <a:ea typeface="Times New Roman" panose="02020603050405020304" pitchFamily="18" charset="0"/>
              </a:rPr>
              <a:t>tyre</a:t>
            </a:r>
            <a:r>
              <a:rPr lang="en-US" sz="1800" dirty="0">
                <a:solidFill>
                  <a:srgbClr val="393939"/>
                </a:solidFill>
                <a:effectLst/>
                <a:latin typeface="Times New Roman" panose="02020603050405020304" pitchFamily="18" charset="0"/>
                <a:ea typeface="Times New Roman" panose="02020603050405020304" pitchFamily="18" charset="0"/>
              </a:rPr>
              <a:t>. </a:t>
            </a:r>
          </a:p>
          <a:p>
            <a:r>
              <a:rPr lang="en-US" sz="1600" dirty="0">
                <a:solidFill>
                  <a:srgbClr val="393939"/>
                </a:solidFill>
                <a:latin typeface="Times New Roman" panose="02020603050405020304" pitchFamily="18" charset="0"/>
                <a:ea typeface="Times New Roman" panose="02020603050405020304" pitchFamily="18" charset="0"/>
              </a:rPr>
              <a:t>a-</a:t>
            </a:r>
            <a:r>
              <a:rPr lang="en-US" sz="1600" dirty="0" err="1">
                <a:solidFill>
                  <a:srgbClr val="393939"/>
                </a:solidFill>
                <a:effectLst/>
                <a:latin typeface="Times New Roman" panose="02020603050405020304" pitchFamily="18" charset="0"/>
                <a:ea typeface="Times New Roman" panose="02020603050405020304" pitchFamily="18" charset="0"/>
              </a:rPr>
              <a:t>vlerësimi</a:t>
            </a:r>
            <a:r>
              <a:rPr lang="en-US" sz="1600" dirty="0">
                <a:solidFill>
                  <a:srgbClr val="393939"/>
                </a:solidFill>
                <a:effectLst/>
                <a:latin typeface="Times New Roman" panose="02020603050405020304" pitchFamily="18" charset="0"/>
                <a:ea typeface="Times New Roman" panose="02020603050405020304" pitchFamily="18" charset="0"/>
              </a:rPr>
              <a:t> </a:t>
            </a:r>
            <a:r>
              <a:rPr lang="en-US" sz="1600" dirty="0" err="1">
                <a:solidFill>
                  <a:srgbClr val="393939"/>
                </a:solidFill>
                <a:effectLst/>
                <a:latin typeface="Times New Roman" panose="02020603050405020304" pitchFamily="18" charset="0"/>
                <a:ea typeface="Times New Roman" panose="02020603050405020304" pitchFamily="18" charset="0"/>
              </a:rPr>
              <a:t>i</a:t>
            </a:r>
            <a:r>
              <a:rPr lang="en-US" sz="1600" dirty="0">
                <a:solidFill>
                  <a:srgbClr val="393939"/>
                </a:solidFill>
                <a:effectLst/>
                <a:latin typeface="Times New Roman" panose="02020603050405020304" pitchFamily="18" charset="0"/>
                <a:ea typeface="Times New Roman" panose="02020603050405020304" pitchFamily="18" charset="0"/>
              </a:rPr>
              <a:t> </a:t>
            </a:r>
            <a:r>
              <a:rPr lang="en-US" sz="1600" dirty="0" err="1">
                <a:solidFill>
                  <a:srgbClr val="393939"/>
                </a:solidFill>
                <a:effectLst/>
                <a:latin typeface="Times New Roman" panose="02020603050405020304" pitchFamily="18" charset="0"/>
                <a:ea typeface="Times New Roman" panose="02020603050405020304" pitchFamily="18" charset="0"/>
              </a:rPr>
              <a:t>diversitetit</a:t>
            </a:r>
            <a:r>
              <a:rPr lang="en-US" sz="1600" dirty="0">
                <a:solidFill>
                  <a:srgbClr val="393939"/>
                </a:solidFill>
                <a:effectLst/>
                <a:latin typeface="Times New Roman" panose="02020603050405020304" pitchFamily="18" charset="0"/>
                <a:ea typeface="Times New Roman" panose="02020603050405020304" pitchFamily="18" charset="0"/>
              </a:rPr>
              <a:t> </a:t>
            </a:r>
            <a:r>
              <a:rPr lang="en-US" sz="1600" dirty="0" err="1">
                <a:solidFill>
                  <a:srgbClr val="393939"/>
                </a:solidFill>
                <a:effectLst/>
                <a:latin typeface="Times New Roman" panose="02020603050405020304" pitchFamily="18" charset="0"/>
                <a:ea typeface="Times New Roman" panose="02020603050405020304" pitchFamily="18" charset="0"/>
              </a:rPr>
              <a:t>te</a:t>
            </a:r>
            <a:r>
              <a:rPr lang="en-US" sz="1600" dirty="0">
                <a:solidFill>
                  <a:srgbClr val="393939"/>
                </a:solidFill>
                <a:effectLst/>
                <a:latin typeface="Times New Roman" panose="02020603050405020304" pitchFamily="18" charset="0"/>
                <a:ea typeface="Times New Roman" panose="02020603050405020304" pitchFamily="18" charset="0"/>
              </a:rPr>
              <a:t> </a:t>
            </a:r>
            <a:r>
              <a:rPr lang="en-US" sz="1600" dirty="0" err="1">
                <a:solidFill>
                  <a:srgbClr val="393939"/>
                </a:solidFill>
                <a:effectLst/>
                <a:latin typeface="Times New Roman" panose="02020603050405020304" pitchFamily="18" charset="0"/>
                <a:ea typeface="Times New Roman" panose="02020603050405020304" pitchFamily="18" charset="0"/>
              </a:rPr>
              <a:t>nxënësit</a:t>
            </a:r>
            <a:r>
              <a:rPr lang="en-US" dirty="0">
                <a:solidFill>
                  <a:srgbClr val="393939"/>
                </a:solidFill>
                <a:latin typeface="Times New Roman" panose="02020603050405020304" pitchFamily="18" charset="0"/>
                <a:ea typeface="Times New Roman" panose="02020603050405020304" pitchFamily="18" charset="0"/>
              </a:rPr>
              <a:t>;</a:t>
            </a:r>
            <a:endParaRPr lang="en-US" sz="1600" dirty="0">
              <a:solidFill>
                <a:srgbClr val="393939"/>
              </a:solidFill>
              <a:effectLst/>
              <a:latin typeface="Times New Roman" panose="02020603050405020304" pitchFamily="18" charset="0"/>
              <a:ea typeface="Times New Roman" panose="02020603050405020304" pitchFamily="18" charset="0"/>
            </a:endParaRPr>
          </a:p>
          <a:p>
            <a:r>
              <a:rPr lang="en-US" sz="1600" dirty="0">
                <a:solidFill>
                  <a:srgbClr val="393939"/>
                </a:solidFill>
                <a:latin typeface="Times New Roman" panose="02020603050405020304" pitchFamily="18" charset="0"/>
                <a:ea typeface="Times New Roman" panose="02020603050405020304" pitchFamily="18" charset="0"/>
              </a:rPr>
              <a:t>b-</a:t>
            </a:r>
            <a:r>
              <a:rPr lang="en-US" sz="1600" dirty="0" err="1">
                <a:solidFill>
                  <a:srgbClr val="393939"/>
                </a:solidFill>
                <a:effectLst/>
                <a:latin typeface="Times New Roman" panose="02020603050405020304" pitchFamily="18" charset="0"/>
                <a:ea typeface="Times New Roman" panose="02020603050405020304" pitchFamily="18" charset="0"/>
              </a:rPr>
              <a:t>mbështetja</a:t>
            </a:r>
            <a:r>
              <a:rPr lang="en-US" sz="1600" dirty="0">
                <a:solidFill>
                  <a:srgbClr val="393939"/>
                </a:solidFill>
                <a:effectLst/>
                <a:latin typeface="Times New Roman" panose="02020603050405020304" pitchFamily="18" charset="0"/>
                <a:ea typeface="Times New Roman" panose="02020603050405020304" pitchFamily="18" charset="0"/>
              </a:rPr>
              <a:t> e </a:t>
            </a:r>
            <a:r>
              <a:rPr lang="en-US" sz="1600" dirty="0" err="1">
                <a:solidFill>
                  <a:srgbClr val="393939"/>
                </a:solidFill>
                <a:effectLst/>
                <a:latin typeface="Times New Roman" panose="02020603050405020304" pitchFamily="18" charset="0"/>
                <a:ea typeface="Times New Roman" panose="02020603050405020304" pitchFamily="18" charset="0"/>
              </a:rPr>
              <a:t>të</a:t>
            </a:r>
            <a:r>
              <a:rPr lang="en-US" sz="1600" dirty="0">
                <a:solidFill>
                  <a:srgbClr val="393939"/>
                </a:solidFill>
                <a:effectLst/>
                <a:latin typeface="Times New Roman" panose="02020603050405020304" pitchFamily="18" charset="0"/>
                <a:ea typeface="Times New Roman" panose="02020603050405020304" pitchFamily="18" charset="0"/>
              </a:rPr>
              <a:t> </a:t>
            </a:r>
            <a:r>
              <a:rPr lang="en-US" sz="1600" dirty="0" err="1">
                <a:solidFill>
                  <a:srgbClr val="393939"/>
                </a:solidFill>
                <a:effectLst/>
                <a:latin typeface="Times New Roman" panose="02020603050405020304" pitchFamily="18" charset="0"/>
                <a:ea typeface="Times New Roman" panose="02020603050405020304" pitchFamily="18" charset="0"/>
              </a:rPr>
              <a:t>gjithë</a:t>
            </a:r>
            <a:r>
              <a:rPr lang="en-US" sz="1600" dirty="0">
                <a:solidFill>
                  <a:srgbClr val="393939"/>
                </a:solidFill>
                <a:effectLst/>
                <a:latin typeface="Times New Roman" panose="02020603050405020304" pitchFamily="18" charset="0"/>
                <a:ea typeface="Times New Roman" panose="02020603050405020304" pitchFamily="18" charset="0"/>
              </a:rPr>
              <a:t> </a:t>
            </a:r>
            <a:r>
              <a:rPr lang="en-US" sz="1600" dirty="0" err="1">
                <a:solidFill>
                  <a:srgbClr val="393939"/>
                </a:solidFill>
                <a:effectLst/>
                <a:latin typeface="Times New Roman" panose="02020603050405020304" pitchFamily="18" charset="0"/>
                <a:ea typeface="Times New Roman" panose="02020603050405020304" pitchFamily="18" charset="0"/>
              </a:rPr>
              <a:t>nxënësve</a:t>
            </a:r>
            <a:r>
              <a:rPr lang="en-US" sz="1600" dirty="0">
                <a:solidFill>
                  <a:srgbClr val="393939"/>
                </a:solidFill>
                <a:effectLst/>
                <a:latin typeface="Times New Roman" panose="02020603050405020304" pitchFamily="18" charset="0"/>
                <a:ea typeface="Times New Roman" panose="02020603050405020304" pitchFamily="18" charset="0"/>
              </a:rPr>
              <a:t> ,</a:t>
            </a:r>
            <a:r>
              <a:rPr lang="en-US" sz="1600" dirty="0" err="1">
                <a:solidFill>
                  <a:srgbClr val="393939"/>
                </a:solidFill>
                <a:effectLst/>
                <a:latin typeface="Times New Roman" panose="02020603050405020304" pitchFamily="18" charset="0"/>
                <a:ea typeface="Times New Roman" panose="02020603050405020304" pitchFamily="18" charset="0"/>
              </a:rPr>
              <a:t>puna</a:t>
            </a:r>
            <a:r>
              <a:rPr lang="en-US" sz="1600" dirty="0">
                <a:solidFill>
                  <a:srgbClr val="393939"/>
                </a:solidFill>
                <a:effectLst/>
                <a:latin typeface="Times New Roman" panose="02020603050405020304" pitchFamily="18" charset="0"/>
                <a:ea typeface="Times New Roman" panose="02020603050405020304" pitchFamily="18" charset="0"/>
              </a:rPr>
              <a:t> me </a:t>
            </a:r>
            <a:r>
              <a:rPr lang="en-US" sz="1600" dirty="0" err="1">
                <a:solidFill>
                  <a:srgbClr val="393939"/>
                </a:solidFill>
                <a:effectLst/>
                <a:latin typeface="Times New Roman" panose="02020603050405020304" pitchFamily="18" charset="0"/>
                <a:ea typeface="Times New Roman" panose="02020603050405020304" pitchFamily="18" charset="0"/>
              </a:rPr>
              <a:t>të</a:t>
            </a:r>
            <a:r>
              <a:rPr lang="en-US" sz="1600" dirty="0">
                <a:solidFill>
                  <a:srgbClr val="393939"/>
                </a:solidFill>
                <a:effectLst/>
                <a:latin typeface="Times New Roman" panose="02020603050405020304" pitchFamily="18" charset="0"/>
                <a:ea typeface="Times New Roman" panose="02020603050405020304" pitchFamily="18" charset="0"/>
              </a:rPr>
              <a:t> </a:t>
            </a:r>
            <a:r>
              <a:rPr lang="en-US" sz="1600" dirty="0" err="1">
                <a:solidFill>
                  <a:srgbClr val="393939"/>
                </a:solidFill>
                <a:effectLst/>
                <a:latin typeface="Times New Roman" panose="02020603050405020304" pitchFamily="18" charset="0"/>
                <a:ea typeface="Times New Roman" panose="02020603050405020304" pitchFamily="18" charset="0"/>
              </a:rPr>
              <a:t>tjerët</a:t>
            </a:r>
            <a:r>
              <a:rPr lang="en-US" sz="1600" dirty="0">
                <a:solidFill>
                  <a:srgbClr val="393939"/>
                </a:solidFill>
                <a:effectLst/>
                <a:latin typeface="Times New Roman" panose="02020603050405020304" pitchFamily="18" charset="0"/>
                <a:ea typeface="Times New Roman" panose="02020603050405020304" pitchFamily="18" charset="0"/>
              </a:rPr>
              <a:t> ;</a:t>
            </a:r>
          </a:p>
          <a:p>
            <a:r>
              <a:rPr lang="en-US" sz="1600" dirty="0">
                <a:solidFill>
                  <a:srgbClr val="393939"/>
                </a:solidFill>
                <a:effectLst/>
                <a:latin typeface="Times New Roman" panose="02020603050405020304" pitchFamily="18" charset="0"/>
                <a:ea typeface="Times New Roman" panose="02020603050405020304" pitchFamily="18" charset="0"/>
              </a:rPr>
              <a:t> c-</a:t>
            </a:r>
            <a:r>
              <a:rPr lang="en-US" sz="1600" dirty="0" err="1">
                <a:solidFill>
                  <a:srgbClr val="393939"/>
                </a:solidFill>
                <a:effectLst/>
                <a:latin typeface="Times New Roman" panose="02020603050405020304" pitchFamily="18" charset="0"/>
                <a:ea typeface="Times New Roman" panose="02020603050405020304" pitchFamily="18" charset="0"/>
              </a:rPr>
              <a:t>vazhdimësia</a:t>
            </a:r>
            <a:r>
              <a:rPr lang="en-US" sz="1600" dirty="0">
                <a:solidFill>
                  <a:srgbClr val="393939"/>
                </a:solidFill>
                <a:effectLst/>
                <a:latin typeface="Times New Roman" panose="02020603050405020304" pitchFamily="18" charset="0"/>
                <a:ea typeface="Times New Roman" panose="02020603050405020304" pitchFamily="18" charset="0"/>
              </a:rPr>
              <a:t> e </a:t>
            </a:r>
            <a:r>
              <a:rPr lang="en-US" sz="1600" dirty="0" err="1">
                <a:solidFill>
                  <a:srgbClr val="393939"/>
                </a:solidFill>
                <a:effectLst/>
                <a:latin typeface="Times New Roman" panose="02020603050405020304" pitchFamily="18" charset="0"/>
                <a:ea typeface="Times New Roman" panose="02020603050405020304" pitchFamily="18" charset="0"/>
              </a:rPr>
              <a:t>zhillimit</a:t>
            </a:r>
            <a:r>
              <a:rPr lang="en-US" sz="1600" dirty="0">
                <a:solidFill>
                  <a:srgbClr val="393939"/>
                </a:solidFill>
                <a:effectLst/>
                <a:latin typeface="Times New Roman" panose="02020603050405020304" pitchFamily="18" charset="0"/>
                <a:ea typeface="Times New Roman" panose="02020603050405020304" pitchFamily="18" charset="0"/>
              </a:rPr>
              <a:t> professional individual.</a:t>
            </a:r>
            <a:endParaRPr lang="en-US" sz="1200" dirty="0">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37937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500471-68B2-E592-B5D0-C7125F488E8C}"/>
              </a:ext>
            </a:extLst>
          </p:cNvPr>
          <p:cNvSpPr>
            <a:spLocks noGrp="1"/>
          </p:cNvSpPr>
          <p:nvPr>
            <p:ph type="title"/>
          </p:nvPr>
        </p:nvSpPr>
        <p:spPr/>
        <p:txBody>
          <a:bodyPr/>
          <a:lstStyle/>
          <a:p>
            <a:r>
              <a:rPr lang="en-US" dirty="0" err="1"/>
              <a:t>Foto</a:t>
            </a:r>
            <a:r>
              <a:rPr lang="en-US" dirty="0"/>
              <a:t> </a:t>
            </a:r>
            <a:r>
              <a:rPr lang="en-US" dirty="0" err="1"/>
              <a:t>të</a:t>
            </a:r>
            <a:r>
              <a:rPr lang="en-US" dirty="0"/>
              <a:t> </a:t>
            </a:r>
            <a:r>
              <a:rPr lang="en-US" dirty="0" err="1"/>
              <a:t>veprimtarive</a:t>
            </a:r>
            <a:r>
              <a:rPr lang="en-US" dirty="0"/>
              <a:t> </a:t>
            </a:r>
          </a:p>
        </p:txBody>
      </p:sp>
      <p:pic>
        <p:nvPicPr>
          <p:cNvPr id="4" name="Content Placeholder 3" descr="A group of people in a room&#10;&#10;Description automatically generated with medium confidence">
            <a:extLst>
              <a:ext uri="{FF2B5EF4-FFF2-40B4-BE49-F238E27FC236}">
                <a16:creationId xmlns:a16="http://schemas.microsoft.com/office/drawing/2014/main" id="{C1CD8690-D754-2140-2CC9-881987BDA118}"/>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263862" y="1940817"/>
            <a:ext cx="2279437" cy="1842868"/>
          </a:xfrm>
          <a:prstGeom prst="rect">
            <a:avLst/>
          </a:prstGeom>
          <a:noFill/>
          <a:ln>
            <a:noFill/>
          </a:ln>
        </p:spPr>
      </p:pic>
      <p:pic>
        <p:nvPicPr>
          <p:cNvPr id="5" name="Picture 4">
            <a:extLst>
              <a:ext uri="{FF2B5EF4-FFF2-40B4-BE49-F238E27FC236}">
                <a16:creationId xmlns:a16="http://schemas.microsoft.com/office/drawing/2014/main" id="{BA99BFAB-2707-5DEC-E768-52560CF0BA4E}"/>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98438" y="1973935"/>
            <a:ext cx="1981200" cy="1798320"/>
          </a:xfrm>
          <a:prstGeom prst="rect">
            <a:avLst/>
          </a:prstGeom>
          <a:noFill/>
          <a:ln>
            <a:noFill/>
          </a:ln>
        </p:spPr>
      </p:pic>
      <p:pic>
        <p:nvPicPr>
          <p:cNvPr id="6" name="Picture 5" descr="A group of children sitting at a table writing on paper&#10;&#10;Description automatically generated with low confidence">
            <a:extLst>
              <a:ext uri="{FF2B5EF4-FFF2-40B4-BE49-F238E27FC236}">
                <a16:creationId xmlns:a16="http://schemas.microsoft.com/office/drawing/2014/main" id="{FCCE2A69-59D6-0154-92D9-2E95632A5BBB}"/>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470685" y="1966266"/>
            <a:ext cx="2457453" cy="1791970"/>
          </a:xfrm>
          <a:prstGeom prst="rect">
            <a:avLst/>
          </a:prstGeom>
          <a:noFill/>
          <a:ln>
            <a:noFill/>
          </a:ln>
        </p:spPr>
      </p:pic>
      <p:pic>
        <p:nvPicPr>
          <p:cNvPr id="7" name="Picture 6">
            <a:extLst>
              <a:ext uri="{FF2B5EF4-FFF2-40B4-BE49-F238E27FC236}">
                <a16:creationId xmlns:a16="http://schemas.microsoft.com/office/drawing/2014/main" id="{1015D579-0FF0-BBD1-2E70-AC71447E5683}"/>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808095" y="1973935"/>
            <a:ext cx="1981200" cy="1809750"/>
          </a:xfrm>
          <a:prstGeom prst="rect">
            <a:avLst/>
          </a:prstGeom>
          <a:noFill/>
          <a:ln>
            <a:noFill/>
          </a:ln>
        </p:spPr>
      </p:pic>
      <p:pic>
        <p:nvPicPr>
          <p:cNvPr id="8" name="Picture 7" descr="A group of people in a room&#10;&#10;Description automatically generated with medium confidence">
            <a:extLst>
              <a:ext uri="{FF2B5EF4-FFF2-40B4-BE49-F238E27FC236}">
                <a16:creationId xmlns:a16="http://schemas.microsoft.com/office/drawing/2014/main" id="{E662C222-9159-4A40-BB52-987B24D7DC1A}"/>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439967" y="4221835"/>
            <a:ext cx="2579583" cy="1809750"/>
          </a:xfrm>
          <a:prstGeom prst="rect">
            <a:avLst/>
          </a:prstGeom>
          <a:noFill/>
          <a:ln>
            <a:noFill/>
          </a:ln>
        </p:spPr>
      </p:pic>
      <p:pic>
        <p:nvPicPr>
          <p:cNvPr id="9" name="Picture 8" descr="A group of people holding frisbees&#10;&#10;Description automatically generated with medium confidence">
            <a:extLst>
              <a:ext uri="{FF2B5EF4-FFF2-40B4-BE49-F238E27FC236}">
                <a16:creationId xmlns:a16="http://schemas.microsoft.com/office/drawing/2014/main" id="{71B76C02-FA65-9E6E-5D8B-D6644C3DA693}"/>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722897" y="4194885"/>
            <a:ext cx="2830427" cy="1791335"/>
          </a:xfrm>
          <a:prstGeom prst="rect">
            <a:avLst/>
          </a:prstGeom>
          <a:noFill/>
          <a:ln>
            <a:noFill/>
          </a:ln>
        </p:spPr>
      </p:pic>
    </p:spTree>
    <p:extLst>
      <p:ext uri="{BB962C8B-B14F-4D97-AF65-F5344CB8AC3E}">
        <p14:creationId xmlns:p14="http://schemas.microsoft.com/office/powerpoint/2010/main" val="25653895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TotalTime>
  <Words>1030</Words>
  <Application>Microsoft Office PowerPoint</Application>
  <PresentationFormat>Widescreen</PresentationFormat>
  <Paragraphs>39</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Times New Roman</vt:lpstr>
      <vt:lpstr>Office Theme</vt:lpstr>
      <vt:lpstr> </vt:lpstr>
      <vt:lpstr>Gjithëpërfshirja dhe koncepti im për të</vt:lpstr>
      <vt:lpstr>Eksperimenti im për gjithëpërfshirjen dhe mësimet e nxjerra:</vt:lpstr>
      <vt:lpstr>Gjithëpërfshirja dhe koncepti im për të.</vt:lpstr>
      <vt:lpstr>Gjithëpërfshirja ….</vt:lpstr>
      <vt:lpstr>Foto të veprimtarive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Erla Kajo</dc:creator>
  <cp:lastModifiedBy>Erla Kajo</cp:lastModifiedBy>
  <cp:revision>1</cp:revision>
  <dcterms:created xsi:type="dcterms:W3CDTF">2023-05-28T22:00:17Z</dcterms:created>
  <dcterms:modified xsi:type="dcterms:W3CDTF">2023-05-28T23:38:56Z</dcterms:modified>
</cp:coreProperties>
</file>