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4" r:id="rId5"/>
    <p:sldMasterId id="2147483675" r:id="rId6"/>
  </p:sldMasterIdLst>
  <p:notesMasterIdLst>
    <p:notesMasterId r:id="rId42"/>
  </p:notesMasterIdLst>
  <p:handoutMasterIdLst>
    <p:handoutMasterId r:id="rId43"/>
  </p:handoutMasterIdLst>
  <p:sldIdLst>
    <p:sldId id="282" r:id="rId7"/>
    <p:sldId id="283" r:id="rId8"/>
    <p:sldId id="259" r:id="rId9"/>
    <p:sldId id="351" r:id="rId10"/>
    <p:sldId id="349" r:id="rId11"/>
    <p:sldId id="353" r:id="rId12"/>
    <p:sldId id="346" r:id="rId13"/>
    <p:sldId id="347" r:id="rId14"/>
    <p:sldId id="341" r:id="rId15"/>
    <p:sldId id="342" r:id="rId16"/>
    <p:sldId id="343" r:id="rId17"/>
    <p:sldId id="344" r:id="rId18"/>
    <p:sldId id="345" r:id="rId19"/>
    <p:sldId id="412" r:id="rId20"/>
    <p:sldId id="326" r:id="rId21"/>
    <p:sldId id="262" r:id="rId22"/>
    <p:sldId id="348" r:id="rId23"/>
    <p:sldId id="451" r:id="rId24"/>
    <p:sldId id="413" r:id="rId25"/>
    <p:sldId id="414" r:id="rId26"/>
    <p:sldId id="398" r:id="rId27"/>
    <p:sldId id="403" r:id="rId28"/>
    <p:sldId id="335" r:id="rId29"/>
    <p:sldId id="406" r:id="rId30"/>
    <p:sldId id="407" r:id="rId31"/>
    <p:sldId id="408" r:id="rId32"/>
    <p:sldId id="409" r:id="rId33"/>
    <p:sldId id="405" r:id="rId34"/>
    <p:sldId id="336" r:id="rId35"/>
    <p:sldId id="337" r:id="rId36"/>
    <p:sldId id="338" r:id="rId37"/>
    <p:sldId id="404" r:id="rId38"/>
    <p:sldId id="827" r:id="rId39"/>
    <p:sldId id="402" r:id="rId40"/>
    <p:sldId id="289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0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82CA660-B87E-55DA-610A-56B90F94CFAF}" v="66" dt="2025-01-31T11:21:28.4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71" autoAdjust="0"/>
    <p:restoredTop sz="95201" autoAdjust="0"/>
  </p:normalViewPr>
  <p:slideViewPr>
    <p:cSldViewPr>
      <p:cViewPr varScale="1">
        <p:scale>
          <a:sx n="52" d="100"/>
          <a:sy n="52" d="100"/>
        </p:scale>
        <p:origin x="24" y="4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microsoft.com/office/2015/10/relationships/revisionInfo" Target="revisionInfo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handoutMaster" Target="handoutMasters/handoutMaster1.xml"/><Relationship Id="rId48" Type="http://schemas.microsoft.com/office/2016/11/relationships/changesInfo" Target="changesInfos/changesInfo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heme" Target="theme/theme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sild Tepelija" userId="db00a89d-01f7-4d7a-a418-d59c7ad95f08" providerId="ADAL" clId="{5249BD7C-1CBA-410A-A8DB-E266A6CED505}"/>
    <pc:docChg chg="undo custSel modSld modMainMaster">
      <pc:chgData name="Arsild Tepelija" userId="db00a89d-01f7-4d7a-a418-d59c7ad95f08" providerId="ADAL" clId="{5249BD7C-1CBA-410A-A8DB-E266A6CED505}" dt="2023-02-23T10:10:48.227" v="812"/>
      <pc:docMkLst>
        <pc:docMk/>
      </pc:docMkLst>
      <pc:sldChg chg="addSp delSp modSp mod">
        <pc:chgData name="Arsild Tepelija" userId="db00a89d-01f7-4d7a-a418-d59c7ad95f08" providerId="ADAL" clId="{5249BD7C-1CBA-410A-A8DB-E266A6CED505}" dt="2023-02-23T10:07:58.806" v="724" actId="207"/>
        <pc:sldMkLst>
          <pc:docMk/>
          <pc:sldMk cId="670384532" sldId="259"/>
        </pc:sldMkLst>
      </pc:sldChg>
      <pc:sldChg chg="addSp delSp modSp mod setBg">
        <pc:chgData name="Arsild Tepelija" userId="db00a89d-01f7-4d7a-a418-d59c7ad95f08" providerId="ADAL" clId="{5249BD7C-1CBA-410A-A8DB-E266A6CED505}" dt="2023-02-23T10:08:32.937" v="733" actId="207"/>
        <pc:sldMkLst>
          <pc:docMk/>
          <pc:sldMk cId="4185269281" sldId="262"/>
        </pc:sldMkLst>
      </pc:sldChg>
      <pc:sldChg chg="addSp modSp mod">
        <pc:chgData name="Arsild Tepelija" userId="db00a89d-01f7-4d7a-a418-d59c7ad95f08" providerId="ADAL" clId="{5249BD7C-1CBA-410A-A8DB-E266A6CED505}" dt="2023-02-23T10:07:51.169" v="722" actId="207"/>
        <pc:sldMkLst>
          <pc:docMk/>
          <pc:sldMk cId="295670619" sldId="282"/>
        </pc:sldMkLst>
      </pc:sldChg>
      <pc:sldChg chg="addSp delSp modSp mod">
        <pc:chgData name="Arsild Tepelija" userId="db00a89d-01f7-4d7a-a418-d59c7ad95f08" providerId="ADAL" clId="{5249BD7C-1CBA-410A-A8DB-E266A6CED505}" dt="2023-02-23T10:07:54.836" v="723" actId="207"/>
        <pc:sldMkLst>
          <pc:docMk/>
          <pc:sldMk cId="4134548514" sldId="283"/>
        </pc:sldMkLst>
      </pc:sldChg>
      <pc:sldChg chg="addSp delSp modSp mod">
        <pc:chgData name="Arsild Tepelija" userId="db00a89d-01f7-4d7a-a418-d59c7ad95f08" providerId="ADAL" clId="{5249BD7C-1CBA-410A-A8DB-E266A6CED505}" dt="2023-02-23T10:10:48.227" v="812"/>
        <pc:sldMkLst>
          <pc:docMk/>
          <pc:sldMk cId="152264993" sldId="289"/>
        </pc:sldMkLst>
      </pc:sldChg>
      <pc:sldChg chg="addSp delSp modSp mod setBg">
        <pc:chgData name="Arsild Tepelija" userId="db00a89d-01f7-4d7a-a418-d59c7ad95f08" providerId="ADAL" clId="{5249BD7C-1CBA-410A-A8DB-E266A6CED505}" dt="2023-02-23T10:08:27.061" v="728" actId="207"/>
        <pc:sldMkLst>
          <pc:docMk/>
          <pc:sldMk cId="3136290186" sldId="326"/>
        </pc:sldMkLst>
      </pc:sldChg>
      <pc:sldChg chg="addSp delSp modSp mod">
        <pc:chgData name="Arsild Tepelija" userId="db00a89d-01f7-4d7a-a418-d59c7ad95f08" providerId="ADAL" clId="{5249BD7C-1CBA-410A-A8DB-E266A6CED505}" dt="2023-02-23T10:09:30.835" v="769"/>
        <pc:sldMkLst>
          <pc:docMk/>
          <pc:sldMk cId="320480722" sldId="335"/>
        </pc:sldMkLst>
      </pc:sldChg>
      <pc:sldChg chg="addSp delSp modSp mod">
        <pc:chgData name="Arsild Tepelija" userId="db00a89d-01f7-4d7a-a418-d59c7ad95f08" providerId="ADAL" clId="{5249BD7C-1CBA-410A-A8DB-E266A6CED505}" dt="2023-02-23T10:10:24.081" v="800"/>
        <pc:sldMkLst>
          <pc:docMk/>
          <pc:sldMk cId="3358125325" sldId="336"/>
        </pc:sldMkLst>
      </pc:sldChg>
      <pc:sldChg chg="addSp delSp modSp mod">
        <pc:chgData name="Arsild Tepelija" userId="db00a89d-01f7-4d7a-a418-d59c7ad95f08" providerId="ADAL" clId="{5249BD7C-1CBA-410A-A8DB-E266A6CED505}" dt="2023-02-23T10:10:27.144" v="802"/>
        <pc:sldMkLst>
          <pc:docMk/>
          <pc:sldMk cId="3163596381" sldId="337"/>
        </pc:sldMkLst>
      </pc:sldChg>
      <pc:sldChg chg="addSp delSp modSp mod">
        <pc:chgData name="Arsild Tepelija" userId="db00a89d-01f7-4d7a-a418-d59c7ad95f08" providerId="ADAL" clId="{5249BD7C-1CBA-410A-A8DB-E266A6CED505}" dt="2023-02-23T10:10:30.644" v="804"/>
        <pc:sldMkLst>
          <pc:docMk/>
          <pc:sldMk cId="910237948" sldId="338"/>
        </pc:sldMkLst>
      </pc:sldChg>
      <pc:sldChg chg="addSp delSp modSp mod">
        <pc:chgData name="Arsild Tepelija" userId="db00a89d-01f7-4d7a-a418-d59c7ad95f08" providerId="ADAL" clId="{5249BD7C-1CBA-410A-A8DB-E266A6CED505}" dt="2023-02-23T10:06:37.166" v="691"/>
        <pc:sldMkLst>
          <pc:docMk/>
          <pc:sldMk cId="221763212" sldId="341"/>
        </pc:sldMkLst>
      </pc:sldChg>
      <pc:sldChg chg="addSp delSp modSp mod">
        <pc:chgData name="Arsild Tepelija" userId="db00a89d-01f7-4d7a-a418-d59c7ad95f08" providerId="ADAL" clId="{5249BD7C-1CBA-410A-A8DB-E266A6CED505}" dt="2023-02-23T10:06:43.527" v="693"/>
        <pc:sldMkLst>
          <pc:docMk/>
          <pc:sldMk cId="756130203" sldId="342"/>
        </pc:sldMkLst>
      </pc:sldChg>
      <pc:sldChg chg="addSp delSp modSp mod">
        <pc:chgData name="Arsild Tepelija" userId="db00a89d-01f7-4d7a-a418-d59c7ad95f08" providerId="ADAL" clId="{5249BD7C-1CBA-410A-A8DB-E266A6CED505}" dt="2023-02-23T10:06:47.050" v="695"/>
        <pc:sldMkLst>
          <pc:docMk/>
          <pc:sldMk cId="1062455259" sldId="343"/>
        </pc:sldMkLst>
      </pc:sldChg>
      <pc:sldChg chg="addSp delSp modSp mod">
        <pc:chgData name="Arsild Tepelija" userId="db00a89d-01f7-4d7a-a418-d59c7ad95f08" providerId="ADAL" clId="{5249BD7C-1CBA-410A-A8DB-E266A6CED505}" dt="2023-02-23T10:06:51.803" v="697"/>
        <pc:sldMkLst>
          <pc:docMk/>
          <pc:sldMk cId="1600450876" sldId="344"/>
        </pc:sldMkLst>
      </pc:sldChg>
      <pc:sldChg chg="addSp delSp modSp mod">
        <pc:chgData name="Arsild Tepelija" userId="db00a89d-01f7-4d7a-a418-d59c7ad95f08" providerId="ADAL" clId="{5249BD7C-1CBA-410A-A8DB-E266A6CED505}" dt="2023-02-23T10:06:55.161" v="699"/>
        <pc:sldMkLst>
          <pc:docMk/>
          <pc:sldMk cId="1680092321" sldId="345"/>
        </pc:sldMkLst>
      </pc:sldChg>
      <pc:sldChg chg="addSp delSp modSp mod">
        <pc:chgData name="Arsild Tepelija" userId="db00a89d-01f7-4d7a-a418-d59c7ad95f08" providerId="ADAL" clId="{5249BD7C-1CBA-410A-A8DB-E266A6CED505}" dt="2023-02-23T10:06:30.060" v="687"/>
        <pc:sldMkLst>
          <pc:docMk/>
          <pc:sldMk cId="3045268851" sldId="346"/>
        </pc:sldMkLst>
      </pc:sldChg>
      <pc:sldChg chg="addSp delSp modSp mod">
        <pc:chgData name="Arsild Tepelija" userId="db00a89d-01f7-4d7a-a418-d59c7ad95f08" providerId="ADAL" clId="{5249BD7C-1CBA-410A-A8DB-E266A6CED505}" dt="2023-02-23T10:08:11.845" v="727" actId="207"/>
        <pc:sldMkLst>
          <pc:docMk/>
          <pc:sldMk cId="1892962240" sldId="347"/>
        </pc:sldMkLst>
      </pc:sldChg>
      <pc:sldChg chg="addSp modSp mod">
        <pc:chgData name="Arsild Tepelija" userId="db00a89d-01f7-4d7a-a418-d59c7ad95f08" providerId="ADAL" clId="{5249BD7C-1CBA-410A-A8DB-E266A6CED505}" dt="2023-02-23T09:58:00.201" v="314"/>
        <pc:sldMkLst>
          <pc:docMk/>
          <pc:sldMk cId="3477726587" sldId="348"/>
        </pc:sldMkLst>
      </pc:sldChg>
      <pc:sldChg chg="addSp delSp modSp mod">
        <pc:chgData name="Arsild Tepelija" userId="db00a89d-01f7-4d7a-a418-d59c7ad95f08" providerId="ADAL" clId="{5249BD7C-1CBA-410A-A8DB-E266A6CED505}" dt="2023-02-23T10:06:01.426" v="679" actId="1036"/>
        <pc:sldMkLst>
          <pc:docMk/>
          <pc:sldMk cId="198921762" sldId="349"/>
        </pc:sldMkLst>
      </pc:sldChg>
      <pc:sldChg chg="addSp delSp modSp mod">
        <pc:chgData name="Arsild Tepelija" userId="db00a89d-01f7-4d7a-a418-d59c7ad95f08" providerId="ADAL" clId="{5249BD7C-1CBA-410A-A8DB-E266A6CED505}" dt="2023-02-23T10:08:01.906" v="725" actId="207"/>
        <pc:sldMkLst>
          <pc:docMk/>
          <pc:sldMk cId="1033305072" sldId="351"/>
        </pc:sldMkLst>
      </pc:sldChg>
      <pc:sldChg chg="addSp delSp modSp mod">
        <pc:chgData name="Arsild Tepelija" userId="db00a89d-01f7-4d7a-a418-d59c7ad95f08" providerId="ADAL" clId="{5249BD7C-1CBA-410A-A8DB-E266A6CED505}" dt="2023-02-23T10:08:07.329" v="726" actId="207"/>
        <pc:sldMkLst>
          <pc:docMk/>
          <pc:sldMk cId="370091976" sldId="353"/>
        </pc:sldMkLst>
      </pc:sldChg>
      <pc:sldChg chg="addSp delSp modSp mod">
        <pc:chgData name="Arsild Tepelija" userId="db00a89d-01f7-4d7a-a418-d59c7ad95f08" providerId="ADAL" clId="{5249BD7C-1CBA-410A-A8DB-E266A6CED505}" dt="2023-02-23T10:09:20.103" v="764" actId="207"/>
        <pc:sldMkLst>
          <pc:docMk/>
          <pc:sldMk cId="640603748" sldId="398"/>
        </pc:sldMkLst>
      </pc:sldChg>
      <pc:sldChg chg="addSp delSp modSp mod">
        <pc:chgData name="Arsild Tepelija" userId="db00a89d-01f7-4d7a-a418-d59c7ad95f08" providerId="ADAL" clId="{5249BD7C-1CBA-410A-A8DB-E266A6CED505}" dt="2023-02-23T10:10:42.975" v="810"/>
        <pc:sldMkLst>
          <pc:docMk/>
          <pc:sldMk cId="2538202173" sldId="402"/>
        </pc:sldMkLst>
      </pc:sldChg>
      <pc:sldChg chg="addSp delSp modSp mod">
        <pc:chgData name="Arsild Tepelija" userId="db00a89d-01f7-4d7a-a418-d59c7ad95f08" providerId="ADAL" clId="{5249BD7C-1CBA-410A-A8DB-E266A6CED505}" dt="2023-02-23T10:09:25.236" v="767" actId="207"/>
        <pc:sldMkLst>
          <pc:docMk/>
          <pc:sldMk cId="2597609695" sldId="403"/>
        </pc:sldMkLst>
      </pc:sldChg>
      <pc:sldChg chg="addSp delSp modSp mod">
        <pc:chgData name="Arsild Tepelija" userId="db00a89d-01f7-4d7a-a418-d59c7ad95f08" providerId="ADAL" clId="{5249BD7C-1CBA-410A-A8DB-E266A6CED505}" dt="2023-02-23T10:10:34.933" v="806"/>
        <pc:sldMkLst>
          <pc:docMk/>
          <pc:sldMk cId="1608477624" sldId="404"/>
        </pc:sldMkLst>
      </pc:sldChg>
      <pc:sldChg chg="addSp delSp modSp mod">
        <pc:chgData name="Arsild Tepelija" userId="db00a89d-01f7-4d7a-a418-d59c7ad95f08" providerId="ADAL" clId="{5249BD7C-1CBA-410A-A8DB-E266A6CED505}" dt="2023-02-23T10:10:20.815" v="798"/>
        <pc:sldMkLst>
          <pc:docMk/>
          <pc:sldMk cId="3279547254" sldId="405"/>
        </pc:sldMkLst>
      </pc:sldChg>
      <pc:sldChg chg="addSp delSp modSp mod">
        <pc:chgData name="Arsild Tepelija" userId="db00a89d-01f7-4d7a-a418-d59c7ad95f08" providerId="ADAL" clId="{5249BD7C-1CBA-410A-A8DB-E266A6CED505}" dt="2023-02-23T10:09:35.365" v="771"/>
        <pc:sldMkLst>
          <pc:docMk/>
          <pc:sldMk cId="149268076" sldId="406"/>
        </pc:sldMkLst>
      </pc:sldChg>
      <pc:sldChg chg="addSp delSp modSp mod">
        <pc:chgData name="Arsild Tepelija" userId="db00a89d-01f7-4d7a-a418-d59c7ad95f08" providerId="ADAL" clId="{5249BD7C-1CBA-410A-A8DB-E266A6CED505}" dt="2023-02-23T10:09:40.438" v="773"/>
        <pc:sldMkLst>
          <pc:docMk/>
          <pc:sldMk cId="3450276269" sldId="407"/>
        </pc:sldMkLst>
      </pc:sldChg>
      <pc:sldChg chg="addSp delSp modSp mod">
        <pc:chgData name="Arsild Tepelija" userId="db00a89d-01f7-4d7a-a418-d59c7ad95f08" providerId="ADAL" clId="{5249BD7C-1CBA-410A-A8DB-E266A6CED505}" dt="2023-02-23T10:10:10.199" v="794" actId="1035"/>
        <pc:sldMkLst>
          <pc:docMk/>
          <pc:sldMk cId="3593826059" sldId="408"/>
        </pc:sldMkLst>
      </pc:sldChg>
      <pc:sldChg chg="addSp delSp modSp mod">
        <pc:chgData name="Arsild Tepelija" userId="db00a89d-01f7-4d7a-a418-d59c7ad95f08" providerId="ADAL" clId="{5249BD7C-1CBA-410A-A8DB-E266A6CED505}" dt="2023-02-23T10:10:17.188" v="796"/>
        <pc:sldMkLst>
          <pc:docMk/>
          <pc:sldMk cId="1344214117" sldId="409"/>
        </pc:sldMkLst>
      </pc:sldChg>
      <pc:sldChg chg="addSp delSp modSp mod">
        <pc:chgData name="Arsild Tepelija" userId="db00a89d-01f7-4d7a-a418-d59c7ad95f08" providerId="ADAL" clId="{5249BD7C-1CBA-410A-A8DB-E266A6CED505}" dt="2023-02-23T10:07:33.881" v="719" actId="1035"/>
        <pc:sldMkLst>
          <pc:docMk/>
          <pc:sldMk cId="3827622844" sldId="412"/>
        </pc:sldMkLst>
      </pc:sldChg>
      <pc:sldChg chg="addSp delSp modSp mod">
        <pc:chgData name="Arsild Tepelija" userId="db00a89d-01f7-4d7a-a418-d59c7ad95f08" providerId="ADAL" clId="{5249BD7C-1CBA-410A-A8DB-E266A6CED505}" dt="2023-02-23T10:09:07.834" v="759" actId="1036"/>
        <pc:sldMkLst>
          <pc:docMk/>
          <pc:sldMk cId="2974478754" sldId="413"/>
        </pc:sldMkLst>
      </pc:sldChg>
      <pc:sldChg chg="addSp modSp mod">
        <pc:chgData name="Arsild Tepelija" userId="db00a89d-01f7-4d7a-a418-d59c7ad95f08" providerId="ADAL" clId="{5249BD7C-1CBA-410A-A8DB-E266A6CED505}" dt="2023-02-23T10:09:15.396" v="761" actId="207"/>
        <pc:sldMkLst>
          <pc:docMk/>
          <pc:sldMk cId="4109585290" sldId="414"/>
        </pc:sldMkLst>
      </pc:sldChg>
      <pc:sldChg chg="addSp delSp modSp mod">
        <pc:chgData name="Arsild Tepelija" userId="db00a89d-01f7-4d7a-a418-d59c7ad95f08" providerId="ADAL" clId="{5249BD7C-1CBA-410A-A8DB-E266A6CED505}" dt="2023-02-23T10:08:38.268" v="736" actId="207"/>
        <pc:sldMkLst>
          <pc:docMk/>
          <pc:sldMk cId="1722815691" sldId="451"/>
        </pc:sldMkLst>
      </pc:sldChg>
      <pc:sldChg chg="addSp delSp modSp mod">
        <pc:chgData name="Arsild Tepelija" userId="db00a89d-01f7-4d7a-a418-d59c7ad95f08" providerId="ADAL" clId="{5249BD7C-1CBA-410A-A8DB-E266A6CED505}" dt="2023-02-23T10:10:38.663" v="808"/>
        <pc:sldMkLst>
          <pc:docMk/>
          <pc:sldMk cId="1097474734" sldId="827"/>
        </pc:sldMkLst>
      </pc:sldChg>
      <pc:sldMasterChg chg="modSldLayout">
        <pc:chgData name="Arsild Tepelija" userId="db00a89d-01f7-4d7a-a418-d59c7ad95f08" providerId="ADAL" clId="{5249BD7C-1CBA-410A-A8DB-E266A6CED505}" dt="2023-02-23T09:56:09.166" v="282"/>
        <pc:sldMasterMkLst>
          <pc:docMk/>
          <pc:sldMasterMk cId="3617133558" sldId="2147483664"/>
        </pc:sldMasterMkLst>
        <pc:sldLayoutChg chg="setBg">
          <pc:chgData name="Arsild Tepelija" userId="db00a89d-01f7-4d7a-a418-d59c7ad95f08" providerId="ADAL" clId="{5249BD7C-1CBA-410A-A8DB-E266A6CED505}" dt="2023-02-23T09:56:09.166" v="282"/>
          <pc:sldLayoutMkLst>
            <pc:docMk/>
            <pc:sldMasterMk cId="3617133558" sldId="2147483664"/>
            <pc:sldLayoutMk cId="3062154176" sldId="2147483665"/>
          </pc:sldLayoutMkLst>
        </pc:sldLayoutChg>
        <pc:sldLayoutChg chg="setBg">
          <pc:chgData name="Arsild Tepelija" userId="db00a89d-01f7-4d7a-a418-d59c7ad95f08" providerId="ADAL" clId="{5249BD7C-1CBA-410A-A8DB-E266A6CED505}" dt="2023-02-23T09:56:09.166" v="282"/>
          <pc:sldLayoutMkLst>
            <pc:docMk/>
            <pc:sldMasterMk cId="3617133558" sldId="2147483664"/>
            <pc:sldLayoutMk cId="2799019328" sldId="2147483674"/>
          </pc:sldLayoutMkLst>
        </pc:sldLayoutChg>
      </pc:sldMasterChg>
      <pc:sldMasterChg chg="modSldLayout">
        <pc:chgData name="Arsild Tepelija" userId="db00a89d-01f7-4d7a-a418-d59c7ad95f08" providerId="ADAL" clId="{5249BD7C-1CBA-410A-A8DB-E266A6CED505}" dt="2023-02-23T09:56:09.166" v="282"/>
        <pc:sldMasterMkLst>
          <pc:docMk/>
          <pc:sldMasterMk cId="1348353706" sldId="2147483675"/>
        </pc:sldMasterMkLst>
        <pc:sldLayoutChg chg="setBg">
          <pc:chgData name="Arsild Tepelija" userId="db00a89d-01f7-4d7a-a418-d59c7ad95f08" providerId="ADAL" clId="{5249BD7C-1CBA-410A-A8DB-E266A6CED505}" dt="2023-02-23T09:56:09.166" v="282"/>
          <pc:sldLayoutMkLst>
            <pc:docMk/>
            <pc:sldMasterMk cId="1348353706" sldId="2147483675"/>
            <pc:sldLayoutMk cId="86764076" sldId="2147483676"/>
          </pc:sldLayoutMkLst>
        </pc:sldLayoutChg>
        <pc:sldLayoutChg chg="setBg">
          <pc:chgData name="Arsild Tepelija" userId="db00a89d-01f7-4d7a-a418-d59c7ad95f08" providerId="ADAL" clId="{5249BD7C-1CBA-410A-A8DB-E266A6CED505}" dt="2023-02-23T09:56:09.166" v="282"/>
          <pc:sldLayoutMkLst>
            <pc:docMk/>
            <pc:sldMasterMk cId="1348353706" sldId="2147483675"/>
            <pc:sldLayoutMk cId="952006258" sldId="2147483677"/>
          </pc:sldLayoutMkLst>
        </pc:sldLayoutChg>
        <pc:sldLayoutChg chg="setBg">
          <pc:chgData name="Arsild Tepelija" userId="db00a89d-01f7-4d7a-a418-d59c7ad95f08" providerId="ADAL" clId="{5249BD7C-1CBA-410A-A8DB-E266A6CED505}" dt="2023-02-23T09:56:09.166" v="282"/>
          <pc:sldLayoutMkLst>
            <pc:docMk/>
            <pc:sldMasterMk cId="1348353706" sldId="2147483675"/>
            <pc:sldLayoutMk cId="3884951065" sldId="2147483708"/>
          </pc:sldLayoutMkLst>
        </pc:sldLayoutChg>
      </pc:sldMasterChg>
    </pc:docChg>
  </pc:docChgLst>
  <pc:docChgLst>
    <pc:chgData name="Daniela Bardhaj" userId="04643c7c-90c8-4fbc-bb07-24a524b71171" providerId="ADAL" clId="{013667C6-E031-44A9-ACCC-923161B7C6F0}"/>
    <pc:docChg chg="modSld">
      <pc:chgData name="Daniela Bardhaj" userId="04643c7c-90c8-4fbc-bb07-24a524b71171" providerId="ADAL" clId="{013667C6-E031-44A9-ACCC-923161B7C6F0}" dt="2025-01-10T13:01:15.721" v="22" actId="20577"/>
      <pc:docMkLst>
        <pc:docMk/>
      </pc:docMkLst>
      <pc:sldChg chg="modSp mod">
        <pc:chgData name="Daniela Bardhaj" userId="04643c7c-90c8-4fbc-bb07-24a524b71171" providerId="ADAL" clId="{013667C6-E031-44A9-ACCC-923161B7C6F0}" dt="2025-01-10T12:46:07.691" v="0" actId="108"/>
        <pc:sldMkLst>
          <pc:docMk/>
          <pc:sldMk cId="670384532" sldId="259"/>
        </pc:sldMkLst>
        <pc:spChg chg="mod">
          <ac:chgData name="Daniela Bardhaj" userId="04643c7c-90c8-4fbc-bb07-24a524b71171" providerId="ADAL" clId="{013667C6-E031-44A9-ACCC-923161B7C6F0}" dt="2025-01-10T12:46:07.691" v="0" actId="108"/>
          <ac:spMkLst>
            <pc:docMk/>
            <pc:sldMk cId="670384532" sldId="259"/>
            <ac:spMk id="3" creationId="{B3771102-F412-4364-A36A-45224A353FAA}"/>
          </ac:spMkLst>
        </pc:spChg>
      </pc:sldChg>
      <pc:sldChg chg="modSp mod">
        <pc:chgData name="Daniela Bardhaj" userId="04643c7c-90c8-4fbc-bb07-24a524b71171" providerId="ADAL" clId="{013667C6-E031-44A9-ACCC-923161B7C6F0}" dt="2025-01-10T12:58:51.956" v="20" actId="1076"/>
        <pc:sldMkLst>
          <pc:docMk/>
          <pc:sldMk cId="320480722" sldId="335"/>
        </pc:sldMkLst>
        <pc:spChg chg="mod">
          <ac:chgData name="Daniela Bardhaj" userId="04643c7c-90c8-4fbc-bb07-24a524b71171" providerId="ADAL" clId="{013667C6-E031-44A9-ACCC-923161B7C6F0}" dt="2025-01-10T12:58:51.956" v="20" actId="1076"/>
          <ac:spMkLst>
            <pc:docMk/>
            <pc:sldMk cId="320480722" sldId="335"/>
            <ac:spMk id="16" creationId="{EB081D7C-2450-43DF-B60B-DE1D7BB1F9D7}"/>
          </ac:spMkLst>
        </pc:spChg>
        <pc:picChg chg="mod">
          <ac:chgData name="Daniela Bardhaj" userId="04643c7c-90c8-4fbc-bb07-24a524b71171" providerId="ADAL" clId="{013667C6-E031-44A9-ACCC-923161B7C6F0}" dt="2025-01-10T12:58:45.749" v="19" actId="1076"/>
          <ac:picMkLst>
            <pc:docMk/>
            <pc:sldMk cId="320480722" sldId="335"/>
            <ac:picMk id="11" creationId="{DB3C24A4-9FA3-41B8-9A75-817516FC6E31}"/>
          </ac:picMkLst>
        </pc:picChg>
        <pc:picChg chg="mod">
          <ac:chgData name="Daniela Bardhaj" userId="04643c7c-90c8-4fbc-bb07-24a524b71171" providerId="ADAL" clId="{013667C6-E031-44A9-ACCC-923161B7C6F0}" dt="2025-01-10T12:58:38.841" v="18" actId="1076"/>
          <ac:picMkLst>
            <pc:docMk/>
            <pc:sldMk cId="320480722" sldId="335"/>
            <ac:picMk id="15" creationId="{8186B560-5112-4443-82AE-A0FA31AA5782}"/>
          </ac:picMkLst>
        </pc:picChg>
      </pc:sldChg>
      <pc:sldChg chg="modSp mod">
        <pc:chgData name="Daniela Bardhaj" userId="04643c7c-90c8-4fbc-bb07-24a524b71171" providerId="ADAL" clId="{013667C6-E031-44A9-ACCC-923161B7C6F0}" dt="2025-01-10T12:51:56.384" v="16" actId="20577"/>
        <pc:sldMkLst>
          <pc:docMk/>
          <pc:sldMk cId="370091976" sldId="353"/>
        </pc:sldMkLst>
        <pc:spChg chg="mod">
          <ac:chgData name="Daniela Bardhaj" userId="04643c7c-90c8-4fbc-bb07-24a524b71171" providerId="ADAL" clId="{013667C6-E031-44A9-ACCC-923161B7C6F0}" dt="2025-01-10T12:51:56.384" v="16" actId="20577"/>
          <ac:spMkLst>
            <pc:docMk/>
            <pc:sldMk cId="370091976" sldId="353"/>
            <ac:spMk id="3" creationId="{22404F88-9824-C1A2-FF30-16A36F49FCC6}"/>
          </ac:spMkLst>
        </pc:spChg>
      </pc:sldChg>
      <pc:sldChg chg="modSp modAnim">
        <pc:chgData name="Daniela Bardhaj" userId="04643c7c-90c8-4fbc-bb07-24a524b71171" providerId="ADAL" clId="{013667C6-E031-44A9-ACCC-923161B7C6F0}" dt="2025-01-10T13:01:15.721" v="22" actId="20577"/>
        <pc:sldMkLst>
          <pc:docMk/>
          <pc:sldMk cId="1344214117" sldId="409"/>
        </pc:sldMkLst>
        <pc:spChg chg="mod">
          <ac:chgData name="Daniela Bardhaj" userId="04643c7c-90c8-4fbc-bb07-24a524b71171" providerId="ADAL" clId="{013667C6-E031-44A9-ACCC-923161B7C6F0}" dt="2025-01-10T13:01:15.721" v="22" actId="20577"/>
          <ac:spMkLst>
            <pc:docMk/>
            <pc:sldMk cId="1344214117" sldId="409"/>
            <ac:spMk id="9" creationId="{67521825-FCC7-40C9-858E-EA51A9860762}"/>
          </ac:spMkLst>
        </pc:spChg>
      </pc:sldChg>
    </pc:docChg>
  </pc:docChgLst>
  <pc:docChgLst>
    <pc:chgData name="Daniela Bardhaj" userId="S::daniela.bardhaj@osfwb.org::04643c7c-90c8-4fbc-bb07-24a524b71171" providerId="AD" clId="Web-{E82CA660-B87E-55DA-610A-56B90F94CFAF}"/>
    <pc:docChg chg="modSld">
      <pc:chgData name="Daniela Bardhaj" userId="S::daniela.bardhaj@osfwb.org::04643c7c-90c8-4fbc-bb07-24a524b71171" providerId="AD" clId="Web-{E82CA660-B87E-55DA-610A-56B90F94CFAF}" dt="2025-01-31T11:21:28.421" v="64"/>
      <pc:docMkLst>
        <pc:docMk/>
      </pc:docMkLst>
      <pc:sldChg chg="modSp">
        <pc:chgData name="Daniela Bardhaj" userId="S::daniela.bardhaj@osfwb.org::04643c7c-90c8-4fbc-bb07-24a524b71171" providerId="AD" clId="Web-{E82CA660-B87E-55DA-610A-56B90F94CFAF}" dt="2025-01-31T11:17:37.680" v="12"/>
        <pc:sldMkLst>
          <pc:docMk/>
          <pc:sldMk cId="3136290186" sldId="326"/>
        </pc:sldMkLst>
        <pc:spChg chg="mod">
          <ac:chgData name="Daniela Bardhaj" userId="S::daniela.bardhaj@osfwb.org::04643c7c-90c8-4fbc-bb07-24a524b71171" providerId="AD" clId="Web-{E82CA660-B87E-55DA-610A-56B90F94CFAF}" dt="2025-01-31T11:17:37.680" v="12"/>
          <ac:spMkLst>
            <pc:docMk/>
            <pc:sldMk cId="3136290186" sldId="326"/>
            <ac:spMk id="3" creationId="{00000000-0000-0000-0000-000000000000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21:21.062" v="63" actId="1076"/>
        <pc:sldMkLst>
          <pc:docMk/>
          <pc:sldMk cId="3358125325" sldId="336"/>
        </pc:sldMkLst>
        <pc:spChg chg="mod">
          <ac:chgData name="Daniela Bardhaj" userId="S::daniela.bardhaj@osfwb.org::04643c7c-90c8-4fbc-bb07-24a524b71171" providerId="AD" clId="Web-{E82CA660-B87E-55DA-610A-56B90F94CFAF}" dt="2025-01-31T11:21:21.062" v="63" actId="1076"/>
          <ac:spMkLst>
            <pc:docMk/>
            <pc:sldMk cId="3358125325" sldId="336"/>
            <ac:spMk id="9" creationId="{ADF1A50F-E85A-4AC9-A731-6C897F818ED1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21:28.421" v="64"/>
        <pc:sldMkLst>
          <pc:docMk/>
          <pc:sldMk cId="3163596381" sldId="337"/>
        </pc:sldMkLst>
        <pc:spChg chg="mod">
          <ac:chgData name="Daniela Bardhaj" userId="S::daniela.bardhaj@osfwb.org::04643c7c-90c8-4fbc-bb07-24a524b71171" providerId="AD" clId="Web-{E82CA660-B87E-55DA-610A-56B90F94CFAF}" dt="2025-01-31T11:21:28.421" v="64"/>
          <ac:spMkLst>
            <pc:docMk/>
            <pc:sldMk cId="3163596381" sldId="337"/>
            <ac:spMk id="9" creationId="{5DE0F418-5922-4D6B-90BA-FADA4F8B2EFD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16:47.788" v="8"/>
        <pc:sldMkLst>
          <pc:docMk/>
          <pc:sldMk cId="756130203" sldId="342"/>
        </pc:sldMkLst>
        <pc:spChg chg="mod">
          <ac:chgData name="Daniela Bardhaj" userId="S::daniela.bardhaj@osfwb.org::04643c7c-90c8-4fbc-bb07-24a524b71171" providerId="AD" clId="Web-{E82CA660-B87E-55DA-610A-56B90F94CFAF}" dt="2025-01-31T11:16:47.788" v="8"/>
          <ac:spMkLst>
            <pc:docMk/>
            <pc:sldMk cId="756130203" sldId="342"/>
            <ac:spMk id="3" creationId="{00000000-0000-0000-0000-000000000000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17:11.211" v="10"/>
        <pc:sldMkLst>
          <pc:docMk/>
          <pc:sldMk cId="1600450876" sldId="344"/>
        </pc:sldMkLst>
        <pc:spChg chg="mod">
          <ac:chgData name="Daniela Bardhaj" userId="S::daniela.bardhaj@osfwb.org::04643c7c-90c8-4fbc-bb07-24a524b71171" providerId="AD" clId="Web-{E82CA660-B87E-55DA-610A-56B90F94CFAF}" dt="2025-01-31T11:17:11.211" v="10"/>
          <ac:spMkLst>
            <pc:docMk/>
            <pc:sldMk cId="1600450876" sldId="344"/>
            <ac:spMk id="3" creationId="{00000000-0000-0000-0000-000000000000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17:22.711" v="11"/>
        <pc:sldMkLst>
          <pc:docMk/>
          <pc:sldMk cId="1680092321" sldId="345"/>
        </pc:sldMkLst>
        <pc:spChg chg="mod">
          <ac:chgData name="Daniela Bardhaj" userId="S::daniela.bardhaj@osfwb.org::04643c7c-90c8-4fbc-bb07-24a524b71171" providerId="AD" clId="Web-{E82CA660-B87E-55DA-610A-56B90F94CFAF}" dt="2025-01-31T11:17:22.711" v="11"/>
          <ac:spMkLst>
            <pc:docMk/>
            <pc:sldMk cId="1680092321" sldId="345"/>
            <ac:spMk id="3" creationId="{00000000-0000-0000-0000-000000000000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15:11.645" v="2" actId="14100"/>
        <pc:sldMkLst>
          <pc:docMk/>
          <pc:sldMk cId="3045268851" sldId="346"/>
        </pc:sldMkLst>
        <pc:spChg chg="mod">
          <ac:chgData name="Daniela Bardhaj" userId="S::daniela.bardhaj@osfwb.org::04643c7c-90c8-4fbc-bb07-24a524b71171" providerId="AD" clId="Web-{E82CA660-B87E-55DA-610A-56B90F94CFAF}" dt="2025-01-31T11:15:11.645" v="2" actId="14100"/>
          <ac:spMkLst>
            <pc:docMk/>
            <pc:sldMk cId="3045268851" sldId="346"/>
            <ac:spMk id="3" creationId="{00000000-0000-0000-0000-000000000000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16:02.818" v="6"/>
        <pc:sldMkLst>
          <pc:docMk/>
          <pc:sldMk cId="1892962240" sldId="347"/>
        </pc:sldMkLst>
        <pc:spChg chg="mod">
          <ac:chgData name="Daniela Bardhaj" userId="S::daniela.bardhaj@osfwb.org::04643c7c-90c8-4fbc-bb07-24a524b71171" providerId="AD" clId="Web-{E82CA660-B87E-55DA-610A-56B90F94CFAF}" dt="2025-01-31T11:16:02.818" v="6"/>
          <ac:spMkLst>
            <pc:docMk/>
            <pc:sldMk cId="1892962240" sldId="347"/>
            <ac:spMk id="3" creationId="{00000000-0000-0000-0000-000000000000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14:59.801" v="0"/>
        <pc:sldMkLst>
          <pc:docMk/>
          <pc:sldMk cId="370091976" sldId="353"/>
        </pc:sldMkLst>
        <pc:spChg chg="mod">
          <ac:chgData name="Daniela Bardhaj" userId="S::daniela.bardhaj@osfwb.org::04643c7c-90c8-4fbc-bb07-24a524b71171" providerId="AD" clId="Web-{E82CA660-B87E-55DA-610A-56B90F94CFAF}" dt="2025-01-31T11:14:59.801" v="0"/>
          <ac:spMkLst>
            <pc:docMk/>
            <pc:sldMk cId="370091976" sldId="353"/>
            <ac:spMk id="3" creationId="{22404F88-9824-C1A2-FF30-16A36F49FCC6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21:00.264" v="61"/>
        <pc:sldMkLst>
          <pc:docMk/>
          <pc:sldMk cId="3279547254" sldId="405"/>
        </pc:sldMkLst>
        <pc:spChg chg="mod">
          <ac:chgData name="Daniela Bardhaj" userId="S::daniela.bardhaj@osfwb.org::04643c7c-90c8-4fbc-bb07-24a524b71171" providerId="AD" clId="Web-{E82CA660-B87E-55DA-610A-56B90F94CFAF}" dt="2025-01-31T11:21:00.264" v="61"/>
          <ac:spMkLst>
            <pc:docMk/>
            <pc:sldMk cId="3279547254" sldId="405"/>
            <ac:spMk id="6" creationId="{A24AECAF-817C-42BA-B97B-524D7E0C19C1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19:54.559" v="37"/>
        <pc:sldMkLst>
          <pc:docMk/>
          <pc:sldMk cId="149268076" sldId="406"/>
        </pc:sldMkLst>
        <pc:spChg chg="mod">
          <ac:chgData name="Daniela Bardhaj" userId="S::daniela.bardhaj@osfwb.org::04643c7c-90c8-4fbc-bb07-24a524b71171" providerId="AD" clId="Web-{E82CA660-B87E-55DA-610A-56B90F94CFAF}" dt="2025-01-31T11:19:54.559" v="37"/>
          <ac:spMkLst>
            <pc:docMk/>
            <pc:sldMk cId="149268076" sldId="406"/>
            <ac:spMk id="7" creationId="{7CD2175D-2696-45EC-8996-6DDAEB9875DC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20:38.170" v="59"/>
        <pc:sldMkLst>
          <pc:docMk/>
          <pc:sldMk cId="3450276269" sldId="407"/>
        </pc:sldMkLst>
        <pc:spChg chg="mod">
          <ac:chgData name="Daniela Bardhaj" userId="S::daniela.bardhaj@osfwb.org::04643c7c-90c8-4fbc-bb07-24a524b71171" providerId="AD" clId="Web-{E82CA660-B87E-55DA-610A-56B90F94CFAF}" dt="2025-01-31T11:20:38.170" v="59"/>
          <ac:spMkLst>
            <pc:docMk/>
            <pc:sldMk cId="3450276269" sldId="407"/>
            <ac:spMk id="9" creationId="{45ED41DA-AC24-449B-81DD-AA142BFCCF74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20:50.967" v="60"/>
        <pc:sldMkLst>
          <pc:docMk/>
          <pc:sldMk cId="1344214117" sldId="409"/>
        </pc:sldMkLst>
        <pc:spChg chg="mod">
          <ac:chgData name="Daniela Bardhaj" userId="S::daniela.bardhaj@osfwb.org::04643c7c-90c8-4fbc-bb07-24a524b71171" providerId="AD" clId="Web-{E82CA660-B87E-55DA-610A-56B90F94CFAF}" dt="2025-01-31T11:20:50.967" v="60"/>
          <ac:spMkLst>
            <pc:docMk/>
            <pc:sldMk cId="1344214117" sldId="409"/>
            <ac:spMk id="9" creationId="{67521825-FCC7-40C9-858E-EA51A9860762}"/>
          </ac:spMkLst>
        </pc:spChg>
      </pc:sldChg>
      <pc:sldChg chg="modSp">
        <pc:chgData name="Daniela Bardhaj" userId="S::daniela.bardhaj@osfwb.org::04643c7c-90c8-4fbc-bb07-24a524b71171" providerId="AD" clId="Web-{E82CA660-B87E-55DA-610A-56B90F94CFAF}" dt="2025-01-31T11:19:25.058" v="34" actId="20577"/>
        <pc:sldMkLst>
          <pc:docMk/>
          <pc:sldMk cId="1722815691" sldId="451"/>
        </pc:sldMkLst>
        <pc:spChg chg="mod">
          <ac:chgData name="Daniela Bardhaj" userId="S::daniela.bardhaj@osfwb.org::04643c7c-90c8-4fbc-bb07-24a524b71171" providerId="AD" clId="Web-{E82CA660-B87E-55DA-610A-56B90F94CFAF}" dt="2025-01-31T11:19:25.058" v="34" actId="20577"/>
          <ac:spMkLst>
            <pc:docMk/>
            <pc:sldMk cId="1722815691" sldId="451"/>
            <ac:spMk id="4" creationId="{54D3CCD9-4AD5-4E98-AC9B-288CF777B72B}"/>
          </ac:spMkLst>
        </pc:spChg>
      </pc:sldChg>
    </pc:docChg>
  </pc:docChgLst>
  <pc:docChgLst>
    <pc:chgData name="Amanda Fusheza" userId="ab05c168-cd27-48dd-80a5-bd681a40c9f1" providerId="ADAL" clId="{EC965058-EE12-47BE-A114-D47E74832CD5}"/>
    <pc:docChg chg="undo custSel modSld">
      <pc:chgData name="Amanda Fusheza" userId="ab05c168-cd27-48dd-80a5-bd681a40c9f1" providerId="ADAL" clId="{EC965058-EE12-47BE-A114-D47E74832CD5}" dt="2023-03-28T10:33:25.248" v="20" actId="478"/>
      <pc:docMkLst>
        <pc:docMk/>
      </pc:docMkLst>
      <pc:sldChg chg="addSp delSp modSp mod">
        <pc:chgData name="Amanda Fusheza" userId="ab05c168-cd27-48dd-80a5-bd681a40c9f1" providerId="ADAL" clId="{EC965058-EE12-47BE-A114-D47E74832CD5}" dt="2023-03-28T10:33:25.248" v="20" actId="478"/>
        <pc:sldMkLst>
          <pc:docMk/>
          <pc:sldMk cId="910237948" sldId="338"/>
        </pc:sldMkLst>
      </pc:sldChg>
      <pc:sldChg chg="addSp modSp mod">
        <pc:chgData name="Amanda Fusheza" userId="ab05c168-cd27-48dd-80a5-bd681a40c9f1" providerId="ADAL" clId="{EC965058-EE12-47BE-A114-D47E74832CD5}" dt="2023-03-28T10:32:38.481" v="15" actId="1076"/>
        <pc:sldMkLst>
          <pc:docMk/>
          <pc:sldMk cId="2597609695" sldId="403"/>
        </pc:sldMkLst>
      </pc:sldChg>
      <pc:sldChg chg="addSp delSp modSp mod">
        <pc:chgData name="Amanda Fusheza" userId="ab05c168-cd27-48dd-80a5-bd681a40c9f1" providerId="ADAL" clId="{EC965058-EE12-47BE-A114-D47E74832CD5}" dt="2023-03-28T10:31:41.297" v="10" actId="1076"/>
        <pc:sldMkLst>
          <pc:docMk/>
          <pc:sldMk cId="3827622844" sldId="412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DD0404E-75AD-D151-C544-12C83DAE6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5FBFDB-5A9F-AF97-55AB-CF897E63F1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B6DFB1-EB6E-2325-9A29-E27997B5559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B0255C-783F-1F47-8495-47EBE12BA2A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3B2B4B-6B54-4552-8E3A-39535DC24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77885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19C3C-B3D1-475F-93B8-ABE5C91BD8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8565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q-A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19C3C-B3D1-475F-93B8-ABE5C91BD87A}" type="slidenum">
              <a:rPr lang="en-US" smtClean="0"/>
              <a:t>34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D470E4-6FDF-E6C2-C39C-90DC3D416DA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7046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C5CCA-D1EA-4569-A96D-507FB2F86254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626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BA3BA-A7F5-4BCB-B178-017DD3507602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3280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B58E3-F461-4078-895C-FF719AB4A844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54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2EAEB041-0DAC-4D95-B232-D21ADA70268D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264" y="1438945"/>
            <a:ext cx="7615940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2265" y="3435591"/>
            <a:ext cx="7615940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 b="1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12035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119EB897-CB9C-428E-9348-BBC74FE34866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10" y="996779"/>
            <a:ext cx="7367261" cy="906163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99410" y="2314833"/>
            <a:ext cx="7367261" cy="3862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algn="ctr">
              <a:defRPr sz="1500" b="1">
                <a:solidFill>
                  <a:schemeClr val="tx1"/>
                </a:solidFill>
              </a:defRPr>
            </a:lvl2pPr>
            <a:lvl3pPr algn="ctr">
              <a:defRPr sz="1350"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05518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703074"/>
            <a:ext cx="3886200" cy="47702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703074"/>
            <a:ext cx="3886200" cy="47702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F0B39-09FF-4C4B-8C0C-DD96736F5B49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00A4-A360-304C-8B60-0A167C700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7612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B27F51-0477-43BB-A497-9E5A686AC18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2728" y="2687444"/>
            <a:ext cx="4764214" cy="256478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ts val="4500"/>
              </a:lnSpc>
              <a:defRPr sz="4500" b="1" u="none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62154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1A9A933F-22B5-F646-AD53-3C76125AC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B3B607AF-3AC7-45C1-8A37-E8B97A99A9F8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160B9EF0-29F4-7C49-9279-13491EECE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3AAB6C0-05CA-544E-B9BE-B98CCEF3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1A53813-C658-5D40-9865-1CAB22265A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10" y="2001795"/>
            <a:ext cx="3086100" cy="3608173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471589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18441FFC-4611-459C-9C19-318C2D43BBE3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264" y="1438945"/>
            <a:ext cx="7615940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2265" y="3435591"/>
            <a:ext cx="7615940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 b="1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4229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642E920-9C69-4CDD-9BB7-CEA49A3A2DF4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77630" y="1431848"/>
            <a:ext cx="7615940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83345" y="3435591"/>
            <a:ext cx="3406921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 b="1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7B098D1-C148-448E-A369-7E3BCA724638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4812957" y="3435591"/>
            <a:ext cx="3697758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 b="1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22350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&amp;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FF9FB09-B03D-4FEC-BE40-8C832F7C9857}"/>
              </a:ext>
            </a:extLst>
          </p:cNvPr>
          <p:cNvSpPr>
            <a:spLocks noGrp="1"/>
          </p:cNvSpPr>
          <p:nvPr>
            <p:ph idx="15"/>
          </p:nvPr>
        </p:nvSpPr>
        <p:spPr>
          <a:xfrm>
            <a:off x="872729" y="3436621"/>
            <a:ext cx="3771444" cy="293949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>
              <a:defRPr sz="1500" b="1">
                <a:solidFill>
                  <a:schemeClr val="tx1"/>
                </a:solidFill>
              </a:defRPr>
            </a:lvl2pPr>
            <a:lvl3pPr>
              <a:defRPr sz="1350"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4091AE22-313E-4251-845D-C2BBDCA0D7E4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98901D8-F715-417A-A64F-6ADB84BBEB44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43152" y="1989138"/>
            <a:ext cx="3700849" cy="4364637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1500"/>
              </a:lnSpc>
              <a:buNone/>
              <a:defRPr sz="1500">
                <a:solidFill>
                  <a:schemeClr val="tx1"/>
                </a:solidFill>
              </a:defRPr>
            </a:lvl1pPr>
            <a:lvl2pPr>
              <a:lnSpc>
                <a:spcPts val="1500"/>
              </a:lnSpc>
              <a:defRPr sz="1500">
                <a:solidFill>
                  <a:schemeClr val="bg1"/>
                </a:solidFill>
              </a:defRPr>
            </a:lvl2pPr>
            <a:lvl3pPr>
              <a:lnSpc>
                <a:spcPts val="1500"/>
              </a:lnSpc>
              <a:defRPr sz="1500">
                <a:solidFill>
                  <a:schemeClr val="bg1"/>
                </a:solidFill>
              </a:defRPr>
            </a:lvl3pPr>
            <a:lvl4pPr>
              <a:lnSpc>
                <a:spcPts val="1500"/>
              </a:lnSpc>
              <a:defRPr sz="1500">
                <a:solidFill>
                  <a:schemeClr val="bg1"/>
                </a:solidFill>
              </a:defRPr>
            </a:lvl4pPr>
            <a:lvl5pPr>
              <a:lnSpc>
                <a:spcPts val="1500"/>
              </a:lnSpc>
              <a:defRPr sz="1500">
                <a:solidFill>
                  <a:schemeClr val="bg1"/>
                </a:solidFill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3AB543-FEB5-4179-9A74-AF8011C8F7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2264" y="1431848"/>
            <a:ext cx="3771445" cy="1145060"/>
          </a:xfrm>
          <a:prstGeom prst="rect">
            <a:avLst/>
          </a:prstGeom>
        </p:spPr>
        <p:txBody>
          <a:bodyPr anchor="b"/>
          <a:lstStyle>
            <a:lvl1pPr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946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9C83B-56CA-4986-B3DC-D83342E3B4EC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988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enter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A64213DC-4DB5-4DAA-8E97-FB3E19D7E83C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10" y="996779"/>
            <a:ext cx="7367261" cy="906163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ts val="3000"/>
              </a:lnSpc>
              <a:defRPr b="1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B8F98C4-754C-47F0-B354-82F0D77791B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899410" y="2314833"/>
            <a:ext cx="7367261" cy="386213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algn="ctr">
              <a:defRPr sz="1500" b="1">
                <a:solidFill>
                  <a:schemeClr val="tx1"/>
                </a:solidFill>
              </a:defRPr>
            </a:lvl2pPr>
            <a:lvl3pPr algn="ctr">
              <a:defRPr sz="1350"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737281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äivämäärän paikkamerkki 2">
            <a:extLst>
              <a:ext uri="{FF2B5EF4-FFF2-40B4-BE49-F238E27FC236}">
                <a16:creationId xmlns:a16="http://schemas.microsoft.com/office/drawing/2014/main" id="{584E848A-E372-4EBB-8057-3DFF18F6D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DD2562CB-85E9-4FD8-BEEC-CC2EC77F3BF7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8" name="Alatunnisteen paikkamerkki 3">
            <a:extLst>
              <a:ext uri="{FF2B5EF4-FFF2-40B4-BE49-F238E27FC236}">
                <a16:creationId xmlns:a16="http://schemas.microsoft.com/office/drawing/2014/main" id="{FA16B115-7302-4AE2-AC96-B9DECBC08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9" name="Dian numeron paikkamerkki 4">
            <a:extLst>
              <a:ext uri="{FF2B5EF4-FFF2-40B4-BE49-F238E27FC236}">
                <a16:creationId xmlns:a16="http://schemas.microsoft.com/office/drawing/2014/main" id="{1684302D-209A-48B2-BB1F-B226A2398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3370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6AA4C2F-E4C3-4AC2-882F-D3B4EE1BAD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123898" y="6491415"/>
            <a:ext cx="1986767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7C6DD9F3-10E7-40F5-838A-622BB8402E4C}" type="datetime1">
              <a:rPr lang="en-US" smtClean="0"/>
              <a:t>1/31/2025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F485E3BD-872A-4AAB-9E09-323A5BB73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99409" y="6491416"/>
            <a:ext cx="3086100" cy="230058"/>
          </a:xfrm>
          <a:prstGeom prst="rect">
            <a:avLst/>
          </a:prstGeom>
        </p:spPr>
        <p:txBody>
          <a:bodyPr/>
          <a:lstStyle>
            <a:lvl1pPr>
              <a:defRPr sz="750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S4 BE 4 Mësimdhënia gjithëpërfshirëse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F7918CA0-7A9B-499D-883B-5376B2776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  <a:prstGeom prst="rect">
            <a:avLst/>
          </a:prstGeom>
        </p:spPr>
        <p:txBody>
          <a:bodyPr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83A17604-1BE0-AB4F-BE49-013BED05F39E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3BB119F-47A4-4ED4-A1A7-4FFCAC445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410" y="2001795"/>
            <a:ext cx="3086100" cy="3608173"/>
          </a:xfrm>
          <a:prstGeom prst="rect">
            <a:avLst/>
          </a:prstGeom>
        </p:spPr>
        <p:txBody>
          <a:bodyPr anchor="t"/>
          <a:lstStyle>
            <a:lvl1pPr>
              <a:lnSpc>
                <a:spcPts val="3000"/>
              </a:lnSpc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38357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2868F800-9F63-4D23-95EA-9FCDEFC44643}" type="datetime1">
              <a:rPr lang="en-US" smtClean="0"/>
              <a:t>1/31/2025</a:t>
            </a:fld>
            <a:endParaRPr lang="el-GR" dirty="0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1" y="6480971"/>
            <a:ext cx="4260056" cy="300831"/>
          </a:xfrm>
        </p:spPr>
        <p:txBody>
          <a:bodyPr/>
          <a:lstStyle/>
          <a:p>
            <a:r>
              <a:rPr lang="fi-FI" dirty="0"/>
              <a:t>S4 BE 4 Mësimdhënia gjithëpërfshirëse</a:t>
            </a:r>
            <a:endParaRPr lang="el-GR" dirty="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F21-3483-4994-89C1-3E86C36540D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795798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2475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  <a:lvl2pPr>
              <a:buNone/>
              <a:defRPr sz="1500" b="1"/>
            </a:lvl2pPr>
            <a:lvl3pPr>
              <a:buNone/>
              <a:defRPr sz="1350" b="1"/>
            </a:lvl3pPr>
            <a:lvl4pPr>
              <a:buNone/>
              <a:defRPr sz="1200" b="1"/>
            </a:lvl4pPr>
            <a:lvl5pPr>
              <a:buNone/>
              <a:defRPr sz="1200" b="1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1800"/>
            </a:lvl1pPr>
            <a:lvl2pPr algn="l">
              <a:defRPr sz="1500"/>
            </a:lvl2pPr>
            <a:lvl3pPr algn="l">
              <a:defRPr sz="135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EFAC3D1E-D1C6-4B67-BC6F-DC36916A0A76}" type="datetime1">
              <a:rPr lang="en-US" smtClean="0"/>
              <a:t>1/31/2025</a:t>
            </a:fld>
            <a:endParaRPr lang="el-GR" dirty="0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r>
              <a:rPr lang="fi-FI" dirty="0"/>
              <a:t>S4 BE 4 Mësimdhënia gjithëpërfshirëse</a:t>
            </a:r>
            <a:endParaRPr lang="el-GR" dirty="0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41E6BF21-3483-4994-89C1-3E86C36540D1}" type="slidenum">
              <a:rPr lang="el-GR" smtClean="0"/>
              <a:pPr/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7990193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0729" y="2553066"/>
            <a:ext cx="4659595" cy="338182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l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" name="Kuva 3" descr="Tampere University, Tampere University of Applied Sciences.">
            <a:extLst>
              <a:ext uri="{FF2B5EF4-FFF2-40B4-BE49-F238E27FC236}">
                <a16:creationId xmlns:a16="http://schemas.microsoft.com/office/drawing/2014/main" id="{94442AC8-A5D9-4B00-80C8-14B174E342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75000" y="1080000"/>
            <a:ext cx="3796277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40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148" y="2758440"/>
            <a:ext cx="8317706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192" y="4435972"/>
            <a:ext cx="8312663" cy="14400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EEF2D1E-9D26-4178-9CD9-82D802C12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2E43959F-C65C-40F8-822C-64399A6128CC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AC67BEA-6EFD-4E49-843A-63C8CA4D19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06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3148" y="2757600"/>
            <a:ext cx="8317706" cy="14400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50">
                <a:solidFill>
                  <a:srgbClr val="4E008E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8192" y="4435200"/>
            <a:ext cx="8312663" cy="1440000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rgbClr val="4E008E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B2D621D0-61E7-E946-BBC9-24D91EEA5E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38BB0235-0F5A-40FA-B663-F054FD106C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9416E0E-E920-4E52-BB06-B4123FA71BED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E0BDB65-6D51-44F4-970C-428F139C6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3280369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911723"/>
            <a:ext cx="7886700" cy="645616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800" y="1707297"/>
            <a:ext cx="78867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3405FCAB-7A18-034B-9743-CFD67A11D4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EC2DD84-1BF6-4E3C-BCC3-08913B1A45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D410A74-B5F0-4B55-936D-8FE63FDC00B2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6B2755C-0223-4E55-9084-FF69412795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861451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2E511953-F32B-4B5F-9EC2-2431EB03FD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911723"/>
            <a:ext cx="7886700" cy="64561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7800" y="1707297"/>
            <a:ext cx="78867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E01EC75-0511-4C59-AFDC-B169D9524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711C01-20AD-4C7D-A906-DDBC6C93E9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0AADE0C8-C740-4A6E-9828-D54D128CD216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D49CC18-975B-4218-9BEB-3D804548A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92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D748A-338D-4A5F-A8EC-33BB32CD8AE6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095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908051"/>
            <a:ext cx="7991615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7800" y="1825625"/>
            <a:ext cx="3886200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825625"/>
            <a:ext cx="4040599" cy="4351338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5ECB8C9-6F71-8745-9B9D-ED3B992FA1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BCE51E9-C67C-4EF8-826E-F1A4EE041B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938A42E-D106-4631-89E3-8DB2F83CDA71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105DAC9A-9264-4E96-A741-2D8DA1F064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032495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C351703-006A-624D-9F66-D3B3015E7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908051"/>
            <a:ext cx="7982511" cy="649288"/>
          </a:xfrm>
          <a:prstGeom prst="rect">
            <a:avLst/>
          </a:prstGeom>
        </p:spPr>
        <p:txBody>
          <a:bodyPr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7800" y="1706400"/>
            <a:ext cx="3886200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706400"/>
            <a:ext cx="4044554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8398AE9-4026-46A2-BBA1-AAB097183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9AE78F3E-1AD5-409A-90E2-A126A9F8418C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FD9FA0DC-A2B2-41E6-B46F-4897D7E9E358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DEFCCDBD-D833-4FF5-A833-32B63E903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5580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1" y="916517"/>
            <a:ext cx="7987976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801" y="1700214"/>
            <a:ext cx="3868340" cy="8048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7801" y="2647951"/>
            <a:ext cx="3868340" cy="3541713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1265" y="1700214"/>
            <a:ext cx="3887391" cy="8048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1265" y="2647950"/>
            <a:ext cx="3887391" cy="3541714"/>
          </a:xfrm>
        </p:spPr>
        <p:txBody>
          <a:bodyPr/>
          <a:lstStyle>
            <a:lvl1pPr>
              <a:defRPr sz="1500"/>
            </a:lvl1pPr>
            <a:lvl2pPr>
              <a:defRPr sz="150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20D11757-AD21-8C44-BA47-2C7CCF6BD25F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67BC55-B784-4D84-8769-21885DB5752F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154FB85-D5C5-4D6D-9C9D-55B286BD09FF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1527A28-514A-4E4D-B9BB-80131B1DE74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792320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EB8D2C57-C1F3-4D95-825E-2E55BFB96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1" y="916517"/>
            <a:ext cx="7981622" cy="64928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801" y="1700214"/>
            <a:ext cx="3868340" cy="8048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7801" y="2647951"/>
            <a:ext cx="3868340" cy="3541713"/>
          </a:xfrm>
        </p:spPr>
        <p:txBody>
          <a:bodyPr>
            <a:no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04912" y="1700214"/>
            <a:ext cx="3887391" cy="804862"/>
          </a:xfrm>
        </p:spPr>
        <p:txBody>
          <a:bodyPr anchor="b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04912" y="2647950"/>
            <a:ext cx="3887391" cy="3541714"/>
          </a:xfrm>
        </p:spPr>
        <p:txBody>
          <a:bodyPr>
            <a:noAutofit/>
          </a:bodyPr>
          <a:lstStyle>
            <a:lvl1pPr>
              <a:defRPr sz="15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CA17208-6DE2-4F5B-B757-D5C3A1763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83CFA40-FCD9-4A03-A580-D0EEA649400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06D310A3-FFB4-47F9-A8D4-713242957380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8AACA649-1609-4824-AF1D-CF39DED724D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5979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914401"/>
            <a:ext cx="7988860" cy="64293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7B513FB-A89D-4CD9-816A-A2426574F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3B97964-DC79-4286-A8A4-382B3DA3F31D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FC877C-D72B-4FA2-A4D8-10EC144C4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BA96801F-E137-4B25-94D7-4851FADECBA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053437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5DF54673-9ACE-45BB-89AE-4DF9D1200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1" y="914401"/>
            <a:ext cx="7982513" cy="642938"/>
          </a:xfrm>
          <a:prstGeom prst="rect">
            <a:avLst/>
          </a:prstGeom>
        </p:spPr>
        <p:txBody>
          <a:bodyPr anchor="t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10BA03E9-7771-435A-ACF2-791A64625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A061E97-8041-4B8C-84EB-4224E0AC8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163C7F9F-BC06-4CA9-8DF1-4BA0D583D521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E88A044-4865-4080-A1DB-4D812EAA9A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07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F2527F-684A-4121-9363-8807B0AFD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B4B0FFE-8537-4AB6-B693-2FDA911EFBD8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06364A-3632-4E1B-8113-A8981F3C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DFF5CBD4-0D40-46CB-83FF-1C58DD7870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8254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6A4069F-7B77-435A-A9D6-CD64E24346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737735C-1BFC-5948-A4B6-6B9D9DF1DAD9}"/>
              </a:ext>
            </a:extLst>
          </p:cNvPr>
          <p:cNvSpPr txBox="1">
            <a:spLocks/>
          </p:cNvSpPr>
          <p:nvPr userDrawn="1"/>
        </p:nvSpPr>
        <p:spPr>
          <a:xfrm>
            <a:off x="322936" y="6506632"/>
            <a:ext cx="5084669" cy="251947"/>
          </a:xfrm>
          <a:prstGeom prst="rect">
            <a:avLst/>
          </a:prstGeom>
        </p:spPr>
        <p:txBody>
          <a:bodyPr vert="horz" lIns="68580" tIns="34290" rIns="68580" bIns="3429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750" noProof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686E1A08-E0B6-4CF0-9B54-F868C9DF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8C7C9B07-1287-4DA9-8EE6-AAC6DE8166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4517A7ED-88ED-4677-ADC6-9C551C464B15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697E018-CB7F-48B9-B44F-8C4B55AF6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8602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 -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9199A30-D9CF-F04F-AD6E-EFD6A331FF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36422"/>
            <a:ext cx="8935517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DA31E617-3DD2-45F9-87A9-28710F458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17CECC5-DAC1-443C-98E3-3E2479680377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23AE687-7288-4989-808B-BBFE1801B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C9304CA3-67E1-4FC8-9377-97D39A86970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927890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07223" y="908050"/>
            <a:ext cx="5319675" cy="49609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7800" y="2172614"/>
            <a:ext cx="2949178" cy="3696374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A9A114AA-0FC1-4BDA-A87A-450D91C7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C8C4897-DC32-4F5D-ACCF-A381A600A6DF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8A440A0-2DFA-4694-8E9A-F37821D642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B3199E04-FCC9-48F1-9FFB-2F71AFADEA9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02457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67305-D51C-4C53-81C0-0F93A25011B2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2643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FB501874-212D-43E0-A21F-C912819BD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78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Muokkaa ots. peruasdasdasdasdstyyl. napsautt.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13573" y="908050"/>
            <a:ext cx="5313325" cy="4960938"/>
          </a:xfrm>
        </p:spPr>
        <p:txBody>
          <a:bodyPr>
            <a:no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7800" y="2172614"/>
            <a:ext cx="2949178" cy="3696374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B0FB749-BBFE-438A-B34D-304382F9D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7D16047A-E530-4F76-BE04-5DB0A3040E2D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A50E9010-EC17-40A4-9AEA-D373378AD5FA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7B2D6AA-88A2-4EE8-91D4-604C9EE543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5697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899771"/>
            <a:ext cx="7886700" cy="660103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7800" y="1707297"/>
            <a:ext cx="7886700" cy="4351338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A817179-6464-4F21-9B03-3D32D962BE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76E89D6-BE79-4B63-AA7F-9912E810C756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C353961E-5198-4EC6-84CF-7D796EA3D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0F202A3E-9DD7-4C20-B920-B130C51F616A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36133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A30A482-DF25-4AC1-93FF-A21A43ED80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899771"/>
            <a:ext cx="7886700" cy="6601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7800" y="1707297"/>
            <a:ext cx="7886700" cy="4351338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008E8C6C-B535-4624-AE36-E7AA2DD35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D573219-6138-48B9-B6B4-28078E6649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93916FDC-772E-4DA3-BB7D-71882E4ED3E8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093FE60-FDE5-4FFB-BA0D-01896B739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822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908049"/>
            <a:ext cx="1971675" cy="5268914"/>
          </a:xfrm>
          <a:prstGeom prst="rect">
            <a:avLst/>
          </a:prstGeom>
        </p:spPr>
        <p:txBody>
          <a:bodyPr vert="eaVert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08050"/>
            <a:ext cx="5800725" cy="5268913"/>
          </a:xfrm>
        </p:spPr>
        <p:txBody>
          <a:bodyPr vert="eaVert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A231356-4E89-42FF-B9D2-5276EA40A6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63B73DF-BCE9-4032-95CF-ABB352C8DBAF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E294DD31-33A4-4715-9A6D-15C4AF304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FEC80EF1-75D1-469D-8A92-4BE196BAFDBD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385137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D6C69A4-9805-44B9-86C2-D0BEF1B39F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908049"/>
            <a:ext cx="1971675" cy="5268914"/>
          </a:xfrm>
          <a:prstGeom prst="rect">
            <a:avLst/>
          </a:prstGeo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908050"/>
            <a:ext cx="5800725" cy="5268913"/>
          </a:xfrm>
        </p:spPr>
        <p:txBody>
          <a:bodyPr vert="eaVert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DD6E3F5C-87B6-4EC2-BBE3-B9D1C41B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35EC882A-A2D2-46CB-99A6-60BC54D854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8B59C3D3-CBB3-479A-B4AC-1EDF4022168D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5571256-36CB-4721-8D5D-45CF8D5DF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00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000"/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67100" y="914275"/>
            <a:ext cx="5263753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7800" y="2223821"/>
            <a:ext cx="2949178" cy="3645167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3500BF-A2C1-4F36-A443-35E1074B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A9B9D64-9D20-48F0-9457-C04F29603EB0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03234A5-5678-4107-B6E4-4D194E2EC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AEB90590-21DA-48A3-904A-917FC50EB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64066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DF7A597D-CD79-4B30-894C-1B2608609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800" y="908050"/>
            <a:ext cx="2949178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60750" y="914275"/>
            <a:ext cx="5266148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7800" y="2223821"/>
            <a:ext cx="2949178" cy="3645167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06352D-B086-43FE-8FC5-AC6B4EA8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FC39A97-01AE-4D0D-B345-8CBA52274616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4868F261-86BE-4B00-B0D5-3F0F9346BBD7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1C76E15C-8063-441E-A2E0-1EBFFF54D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179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7759" y="1143246"/>
            <a:ext cx="3640451" cy="3149671"/>
          </a:xfrm>
          <a:prstGeom prst="rect">
            <a:avLst/>
          </a:prstGeom>
        </p:spPr>
        <p:txBody>
          <a:bodyPr/>
          <a:lstStyle>
            <a:lvl1pPr>
              <a:defRPr sz="3300">
                <a:solidFill>
                  <a:srgbClr val="4E008E"/>
                </a:solidFill>
              </a:defRPr>
            </a:lvl1pPr>
          </a:lstStyle>
          <a:p>
            <a:r>
              <a:rPr lang="en-GB" noProof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1200" y="1312458"/>
            <a:ext cx="3780000" cy="489068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D17F52D9-8B1E-4F7F-AA8C-39AD4EB47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8416F848-38B9-4F4A-BE3D-610F4B74DD1C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B5273A0-B2DF-4C71-84F5-8A0CABCD51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Footer Placeholder 10">
            <a:extLst>
              <a:ext uri="{FF2B5EF4-FFF2-40B4-BE49-F238E27FC236}">
                <a16:creationId xmlns:a16="http://schemas.microsoft.com/office/drawing/2014/main" id="{D3A36DE0-5C27-4F2F-B628-D82AEFA8D89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196844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aptio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D4B79723-8A28-41DA-8158-47C40BEA11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49358" y="1129721"/>
            <a:ext cx="3640451" cy="3149671"/>
          </a:xfrm>
          <a:prstGeom prst="rect">
            <a:avLst/>
          </a:prstGeom>
        </p:spPr>
        <p:txBody>
          <a:bodyPr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This is a place for a longer text that goes on for three or more lines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B8C4556-08AF-304E-8426-06F9F8EFF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4853" y="1320929"/>
            <a:ext cx="3780000" cy="48906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0B3E6F3-32BA-42D1-BB7C-49EDFDFBC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62A019B-6E71-4FF6-8233-F4C9562575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919CA306-0319-4FC7-9440-1D1FB9AFF541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D7264E8-D67F-450D-B5B3-7C3FE5CFB2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5943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aption and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52901" y="908050"/>
            <a:ext cx="4577954" cy="5281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5532" y="792400"/>
            <a:ext cx="3718223" cy="1909269"/>
          </a:xfrm>
          <a:prstGeom prst="rect">
            <a:avLst/>
          </a:prstGeom>
        </p:spPr>
        <p:txBody>
          <a:bodyPr/>
          <a:lstStyle>
            <a:lvl1pPr>
              <a:defRPr sz="330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This is a place for a longer text with big font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6273" y="2960017"/>
            <a:ext cx="3637483" cy="322979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184F16D1-C984-4655-8258-D6EF6AF7D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5B191B1C-B9FA-419A-869C-26F0B68885D7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0ACAF84-7C25-4838-BB2E-3953315E66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7F734B17-F190-4E9B-912E-CA33643B1B5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95865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5CC5F-1E56-4217-8DE1-87AE84EEC159}" type="datetime1">
              <a:rPr lang="en-US" smtClean="0"/>
              <a:t>1/31/2025</a:t>
            </a:fld>
            <a:endParaRPr lang="en-US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0422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aption and pictur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7">
            <a:extLst>
              <a:ext uri="{FF2B5EF4-FFF2-40B4-BE49-F238E27FC236}">
                <a16:creationId xmlns:a16="http://schemas.microsoft.com/office/drawing/2014/main" id="{782EC1E3-2963-4D1C-A09D-168216C66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33E05CB-C7A1-A342-B41E-5EE8CD4216A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95170" y="2960017"/>
            <a:ext cx="3642969" cy="32224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46550" y="908050"/>
            <a:ext cx="4584304" cy="527329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21499" y="775658"/>
            <a:ext cx="3716639" cy="1909269"/>
          </a:xfrm>
          <a:prstGeom prst="rect">
            <a:avLst/>
          </a:prstGeom>
        </p:spPr>
        <p:txBody>
          <a:bodyPr/>
          <a:lstStyle>
            <a:lvl1pPr>
              <a:defRPr sz="33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This is a place for a longer text with big font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35FED0F-203A-4399-B1A6-E36F6BDB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7E17269-133F-4041-8E1C-C34F81D99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39B78E01-13C8-4E76-B5A2-AAB1D827F2E1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509F9ABA-0045-4D3B-9E43-6CE8DD7F6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36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and text_1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3" y="908050"/>
            <a:ext cx="7880023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08" y="1931989"/>
            <a:ext cx="1876865" cy="152363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6808" y="3455625"/>
            <a:ext cx="1876865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235744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2pPr>
            <a:lvl3pPr marL="503635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3pPr>
            <a:lvl4pPr marL="770334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4pPr>
            <a:lvl5pPr marL="1002506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558BD131-E1E6-6B4A-8A43-7499BB4F444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402887" y="1931989"/>
            <a:ext cx="1876865" cy="15236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97DB071B-9088-9940-8EEF-A7349739FAA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02887" y="3455625"/>
            <a:ext cx="1876865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235744" indent="0">
              <a:lnSpc>
                <a:spcPct val="100000"/>
              </a:lnSpc>
              <a:buNone/>
              <a:defRPr sz="1200"/>
            </a:lvl2pPr>
            <a:lvl3pPr marL="503635" indent="0">
              <a:lnSpc>
                <a:spcPct val="100000"/>
              </a:lnSpc>
              <a:buNone/>
              <a:defRPr sz="1200"/>
            </a:lvl3pPr>
            <a:lvl4pPr marL="770334" indent="0">
              <a:lnSpc>
                <a:spcPct val="100000"/>
              </a:lnSpc>
              <a:buNone/>
              <a:defRPr sz="1200"/>
            </a:lvl4pPr>
            <a:lvl5pPr marL="1002506" indent="0">
              <a:lnSpc>
                <a:spcPct val="100000"/>
              </a:lnSpc>
              <a:buNone/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9" name="Picture Placeholder 6">
            <a:extLst>
              <a:ext uri="{FF2B5EF4-FFF2-40B4-BE49-F238E27FC236}">
                <a16:creationId xmlns:a16="http://schemas.microsoft.com/office/drawing/2014/main" id="{D91EB564-08EC-084A-85ED-67955978534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399636" y="1931989"/>
            <a:ext cx="1876865" cy="15236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D5E66258-07E1-E642-A305-89957CDCCFE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99636" y="3455625"/>
            <a:ext cx="1876865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235744" indent="0">
              <a:lnSpc>
                <a:spcPct val="100000"/>
              </a:lnSpc>
              <a:buNone/>
              <a:defRPr sz="1200"/>
            </a:lvl2pPr>
            <a:lvl3pPr marL="503635" indent="0">
              <a:lnSpc>
                <a:spcPct val="100000"/>
              </a:lnSpc>
              <a:buNone/>
              <a:defRPr sz="1200"/>
            </a:lvl3pPr>
            <a:lvl4pPr marL="770334" indent="0">
              <a:lnSpc>
                <a:spcPct val="100000"/>
              </a:lnSpc>
              <a:buNone/>
              <a:defRPr sz="1200"/>
            </a:lvl4pPr>
            <a:lvl5pPr marL="1002506" indent="0">
              <a:lnSpc>
                <a:spcPct val="100000"/>
              </a:lnSpc>
              <a:buNone/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1" name="Picture Placeholder 6">
            <a:extLst>
              <a:ext uri="{FF2B5EF4-FFF2-40B4-BE49-F238E27FC236}">
                <a16:creationId xmlns:a16="http://schemas.microsoft.com/office/drawing/2014/main" id="{DDAC2486-1BBC-E148-8A6A-A96E0924C82A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396385" y="1933861"/>
            <a:ext cx="1876865" cy="1523637"/>
          </a:xfrm>
        </p:spPr>
        <p:txBody>
          <a:bodyPr/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2" name="Text Placeholder 15">
            <a:extLst>
              <a:ext uri="{FF2B5EF4-FFF2-40B4-BE49-F238E27FC236}">
                <a16:creationId xmlns:a16="http://schemas.microsoft.com/office/drawing/2014/main" id="{1A3268F3-BC79-314A-9049-89ABFE48856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96385" y="3457497"/>
            <a:ext cx="1876865" cy="2633662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235744" indent="0">
              <a:lnSpc>
                <a:spcPct val="100000"/>
              </a:lnSpc>
              <a:buNone/>
              <a:defRPr sz="1200"/>
            </a:lvl2pPr>
            <a:lvl3pPr marL="503635" indent="0">
              <a:lnSpc>
                <a:spcPct val="100000"/>
              </a:lnSpc>
              <a:buNone/>
              <a:defRPr sz="1200"/>
            </a:lvl3pPr>
            <a:lvl4pPr marL="770334" indent="0">
              <a:lnSpc>
                <a:spcPct val="100000"/>
              </a:lnSpc>
              <a:buNone/>
              <a:defRPr sz="1200"/>
            </a:lvl4pPr>
            <a:lvl5pPr marL="1002506" indent="0">
              <a:lnSpc>
                <a:spcPct val="100000"/>
              </a:lnSpc>
              <a:buNone/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36BEA95B-149A-4378-99A8-4A3778EC0E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8B6B5A5-8DEC-460A-B36D-5E96A09DC185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26" name="Slide Number Placeholder 5">
            <a:extLst>
              <a:ext uri="{FF2B5EF4-FFF2-40B4-BE49-F238E27FC236}">
                <a16:creationId xmlns:a16="http://schemas.microsoft.com/office/drawing/2014/main" id="{CEF878AF-8D06-4EF3-883F-34F2EFF16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4" name="Footer Placeholder 10">
            <a:extLst>
              <a:ext uri="{FF2B5EF4-FFF2-40B4-BE49-F238E27FC236}">
                <a16:creationId xmlns:a16="http://schemas.microsoft.com/office/drawing/2014/main" id="{5FB341E1-B4C6-4A8F-95EC-40D3CF9664A3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53304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s and text_2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83AB547-0C6F-394C-8BEF-5A6F3FBA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83" y="908050"/>
            <a:ext cx="7880023" cy="649288"/>
          </a:xfrm>
          <a:prstGeom prst="rect">
            <a:avLst/>
          </a:prstGeom>
        </p:spPr>
        <p:txBody>
          <a:bodyPr anchor="t" anchorCtr="0"/>
          <a:lstStyle/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779FD3A-6E17-1D47-8E91-0B127B4332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6809" y="1931988"/>
            <a:ext cx="2423917" cy="1593882"/>
          </a:xfrm>
        </p:spPr>
        <p:txBody>
          <a:bodyPr>
            <a:noAutofit/>
          </a:bodyPr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8C0298E-F14A-6845-92C8-38BD03C683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6809" y="3455625"/>
            <a:ext cx="2423917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235744" indent="0">
              <a:lnSpc>
                <a:spcPct val="100000"/>
              </a:lnSpc>
              <a:buNone/>
              <a:defRPr sz="1200"/>
            </a:lvl2pPr>
            <a:lvl3pPr marL="503635" indent="0">
              <a:lnSpc>
                <a:spcPct val="100000"/>
              </a:lnSpc>
              <a:buNone/>
              <a:defRPr sz="1200"/>
            </a:lvl3pPr>
            <a:lvl4pPr marL="770334" indent="0">
              <a:lnSpc>
                <a:spcPct val="100000"/>
              </a:lnSpc>
              <a:buNone/>
              <a:defRPr sz="1200"/>
            </a:lvl4pPr>
            <a:lvl5pPr marL="1002506" indent="0">
              <a:lnSpc>
                <a:spcPct val="100000"/>
              </a:lnSpc>
              <a:buNone/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8" name="Picture Placeholder 6">
            <a:extLst>
              <a:ext uri="{FF2B5EF4-FFF2-40B4-BE49-F238E27FC236}">
                <a16:creationId xmlns:a16="http://schemas.microsoft.com/office/drawing/2014/main" id="{5111911C-6CB3-AD44-A987-239427CE408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977341" y="1931988"/>
            <a:ext cx="2423917" cy="1593882"/>
          </a:xfrm>
        </p:spPr>
        <p:txBody>
          <a:bodyPr>
            <a:noAutofit/>
          </a:bodyPr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9" name="Text Placeholder 15">
            <a:extLst>
              <a:ext uri="{FF2B5EF4-FFF2-40B4-BE49-F238E27FC236}">
                <a16:creationId xmlns:a16="http://schemas.microsoft.com/office/drawing/2014/main" id="{4B81E064-8551-694A-8FD5-C523BEB10D1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977341" y="3455625"/>
            <a:ext cx="2423917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235744" indent="0">
              <a:lnSpc>
                <a:spcPct val="100000"/>
              </a:lnSpc>
              <a:buNone/>
              <a:defRPr sz="1200"/>
            </a:lvl2pPr>
            <a:lvl3pPr marL="503635" indent="0">
              <a:lnSpc>
                <a:spcPct val="100000"/>
              </a:lnSpc>
              <a:buNone/>
              <a:defRPr sz="1200"/>
            </a:lvl3pPr>
            <a:lvl4pPr marL="770334" indent="0">
              <a:lnSpc>
                <a:spcPct val="100000"/>
              </a:lnSpc>
              <a:buNone/>
              <a:defRPr sz="1200"/>
            </a:lvl4pPr>
            <a:lvl5pPr marL="1002506" indent="0">
              <a:lnSpc>
                <a:spcPct val="100000"/>
              </a:lnSpc>
              <a:buNone/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30" name="Picture Placeholder 6">
            <a:extLst>
              <a:ext uri="{FF2B5EF4-FFF2-40B4-BE49-F238E27FC236}">
                <a16:creationId xmlns:a16="http://schemas.microsoft.com/office/drawing/2014/main" id="{E37D0D04-EE41-5F42-BA3B-67ED3166C67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557874" y="1931988"/>
            <a:ext cx="2423917" cy="1593882"/>
          </a:xfrm>
        </p:spPr>
        <p:txBody>
          <a:bodyPr>
            <a:noAutofit/>
          </a:bodyPr>
          <a:lstStyle/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31" name="Text Placeholder 15">
            <a:extLst>
              <a:ext uri="{FF2B5EF4-FFF2-40B4-BE49-F238E27FC236}">
                <a16:creationId xmlns:a16="http://schemas.microsoft.com/office/drawing/2014/main" id="{C7609D31-2B9E-9841-9A07-1A4FC704573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557874" y="3455625"/>
            <a:ext cx="2423917" cy="2755084"/>
          </a:xfrm>
          <a:solidFill>
            <a:srgbClr val="EFEFEF"/>
          </a:solidFill>
        </p:spPr>
        <p:txBody>
          <a:bodyPr lIns="144000" tIns="216000" rIns="144000" bIns="216000">
            <a:noAutofit/>
          </a:bodyPr>
          <a:lstStyle>
            <a:lvl1pPr marL="0" indent="0">
              <a:lnSpc>
                <a:spcPct val="100000"/>
              </a:lnSpc>
              <a:buNone/>
              <a:defRPr sz="1200"/>
            </a:lvl1pPr>
            <a:lvl2pPr marL="235744" indent="0">
              <a:lnSpc>
                <a:spcPct val="100000"/>
              </a:lnSpc>
              <a:buNone/>
              <a:defRPr sz="1200"/>
            </a:lvl2pPr>
            <a:lvl3pPr marL="503635" indent="0">
              <a:lnSpc>
                <a:spcPct val="100000"/>
              </a:lnSpc>
              <a:buNone/>
              <a:defRPr sz="1200"/>
            </a:lvl3pPr>
            <a:lvl4pPr marL="770334" indent="0">
              <a:lnSpc>
                <a:spcPct val="100000"/>
              </a:lnSpc>
              <a:buNone/>
              <a:defRPr sz="1200"/>
            </a:lvl4pPr>
            <a:lvl5pPr marL="1002506" indent="0">
              <a:lnSpc>
                <a:spcPct val="100000"/>
              </a:lnSpc>
              <a:buNone/>
              <a:defRPr sz="12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32E84F1-B479-4DA5-B79A-E1AAD01844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BA8EDA2D-160F-4B83-923C-25760BCA900D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8DBF1F0F-97EF-4D74-A4D0-217EA478DC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2" name="Footer Placeholder 10">
            <a:extLst>
              <a:ext uri="{FF2B5EF4-FFF2-40B4-BE49-F238E27FC236}">
                <a16:creationId xmlns:a16="http://schemas.microsoft.com/office/drawing/2014/main" id="{74C35F04-76D4-4B98-A67F-2CB880FD6A9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085213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8895A594-3BD2-D54E-93FD-6F7FCA50C3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254" y="2835805"/>
            <a:ext cx="7995188" cy="182086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r">
              <a:defRPr sz="4050">
                <a:solidFill>
                  <a:srgbClr val="4E008E"/>
                </a:solidFill>
              </a:defRPr>
            </a:lvl1pPr>
          </a:lstStyle>
          <a:p>
            <a:r>
              <a:rPr lang="en-GB" noProof="0"/>
              <a:t>“Insert </a:t>
            </a:r>
            <a:br>
              <a:rPr lang="en-GB" noProof="0"/>
            </a:br>
            <a:r>
              <a:rPr lang="en-GB" noProof="0"/>
              <a:t>text here.”</a:t>
            </a:r>
          </a:p>
        </p:txBody>
      </p:sp>
      <p:sp>
        <p:nvSpPr>
          <p:cNvPr id="13" name="Tekstin paikkamerkki 2"/>
          <p:cNvSpPr>
            <a:spLocks noGrp="1"/>
          </p:cNvSpPr>
          <p:nvPr>
            <p:ph type="body" sz="quarter" idx="11" hasCustomPrompt="1"/>
          </p:nvPr>
        </p:nvSpPr>
        <p:spPr>
          <a:xfrm>
            <a:off x="501253" y="4784723"/>
            <a:ext cx="7995047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>
                <a:solidFill>
                  <a:srgbClr val="4E008E"/>
                </a:solidFill>
              </a:defRPr>
            </a:lvl1pPr>
            <a:lvl2pPr marL="235744" indent="0" algn="r">
              <a:buFontTx/>
              <a:buNone/>
              <a:defRPr/>
            </a:lvl2pPr>
            <a:lvl3pPr marL="503635" indent="0" algn="r">
              <a:buFontTx/>
              <a:buNone/>
              <a:defRPr/>
            </a:lvl3pPr>
            <a:lvl4pPr marL="770334" indent="0" algn="r">
              <a:buFontTx/>
              <a:buNone/>
              <a:defRPr/>
            </a:lvl4pPr>
            <a:lvl5pPr marL="1002506" indent="0" algn="r">
              <a:buFontTx/>
              <a:buNone/>
              <a:defRPr/>
            </a:lvl5pPr>
          </a:lstStyle>
          <a:p>
            <a:pPr lvl="0"/>
            <a:r>
              <a:rPr lang="en-GB" noProof="0"/>
              <a:t>– Firstname Lastname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2D54C215-BF9C-463D-8116-5E5F873B83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91063E4A-952C-4BFA-BDAF-43CA5135DA31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22651F8-67AD-4CA7-B5C5-141B94156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D38B48EA-3C26-4DE6-8A6F-BD13DFD31C4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381054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>
            <a:extLst>
              <a:ext uri="{FF2B5EF4-FFF2-40B4-BE49-F238E27FC236}">
                <a16:creationId xmlns:a16="http://schemas.microsoft.com/office/drawing/2014/main" id="{CFF25AA6-74E4-4FDC-97D1-348B884E4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40094"/>
            <a:ext cx="8935517" cy="6221578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601699" y="2683405"/>
            <a:ext cx="7995188" cy="182086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405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“Insert </a:t>
            </a:r>
            <a:br>
              <a:rPr lang="en-GB" noProof="0"/>
            </a:br>
            <a:r>
              <a:rPr lang="en-GB" noProof="0"/>
              <a:t>text here.”</a:t>
            </a:r>
          </a:p>
        </p:txBody>
      </p:sp>
      <p:sp>
        <p:nvSpPr>
          <p:cNvPr id="12" name="Tekstin paikkamerkki 13"/>
          <p:cNvSpPr>
            <a:spLocks noGrp="1"/>
          </p:cNvSpPr>
          <p:nvPr>
            <p:ph type="body" sz="quarter" idx="12" hasCustomPrompt="1"/>
          </p:nvPr>
        </p:nvSpPr>
        <p:spPr>
          <a:xfrm>
            <a:off x="601700" y="4606387"/>
            <a:ext cx="7983262" cy="1440000"/>
          </a:xfrm>
        </p:spPr>
        <p:txBody>
          <a:bodyPr>
            <a:noAutofit/>
          </a:bodyPr>
          <a:lstStyle>
            <a:lvl1pPr marL="0" indent="0" algn="r">
              <a:buFontTx/>
              <a:buNone/>
              <a:defRPr sz="2400">
                <a:solidFill>
                  <a:schemeClr val="bg1"/>
                </a:solidFill>
              </a:defRPr>
            </a:lvl1pPr>
            <a:lvl2pPr marL="235744" indent="0">
              <a:buFontTx/>
              <a:buNone/>
              <a:defRPr>
                <a:solidFill>
                  <a:schemeClr val="bg1"/>
                </a:solidFill>
              </a:defRPr>
            </a:lvl2pPr>
            <a:lvl3pPr marL="503635" indent="0">
              <a:buFontTx/>
              <a:buNone/>
              <a:defRPr>
                <a:solidFill>
                  <a:schemeClr val="bg1"/>
                </a:solidFill>
              </a:defRPr>
            </a:lvl3pPr>
            <a:lvl4pPr marL="770334" indent="0">
              <a:buFontTx/>
              <a:buNone/>
              <a:defRPr>
                <a:solidFill>
                  <a:schemeClr val="bg1"/>
                </a:solidFill>
              </a:defRPr>
            </a:lvl4pPr>
            <a:lvl5pPr marL="1002506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algn="r"/>
            <a:r>
              <a:rPr lang="en-GB" noProof="0">
                <a:solidFill>
                  <a:schemeClr val="bg1"/>
                </a:solidFill>
              </a:rPr>
              <a:t>– Firstname Lastname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4DAC962-BCA0-4E26-A90A-EC7C6038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7801" y="6489701"/>
            <a:ext cx="5084669" cy="25194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7B84C95F-B250-4250-A075-AEF10367FC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/>
                </a:solidFill>
              </a:defRPr>
            </a:lvl1pPr>
          </a:lstStyle>
          <a:p>
            <a:fld id="{10486CF4-6D4D-4AFC-87A1-CCC7EFA45A40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26F114B-97C9-4F70-8E58-1AFA5B8E3A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>
                <a:solidFill>
                  <a:schemeClr val="bg1"/>
                </a:solidFill>
              </a:rPr>
              <a:pPr/>
              <a:t>‹#›</a:t>
            </a:fld>
            <a:endParaRPr lang="en-GB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724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2510EA-1654-E84D-A789-CFF2920E00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08483" y="636422"/>
            <a:ext cx="8935517" cy="6221578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B9B4DE-33B9-0041-8077-67823436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0132" y="1569142"/>
            <a:ext cx="7268066" cy="406070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90500" dist="38100" dir="2700000" sx="74000" sy="74000" algn="tl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 sz="1350" noProof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33A1E0F-9E5E-9745-BEF2-2CE041671C6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497425" y="1883432"/>
            <a:ext cx="1801232" cy="3424232"/>
          </a:xfrm>
          <a:solidFill>
            <a:srgbClr val="7DCDBE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DD4BC1B-C1D1-4F41-B9B7-335D450148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26595" y="1569143"/>
            <a:ext cx="5120930" cy="816758"/>
          </a:xfrm>
        </p:spPr>
        <p:txBody>
          <a:bodyPr anchor="b" anchorCtr="0">
            <a:noAutofit/>
          </a:bodyPr>
          <a:lstStyle>
            <a:lvl1pPr marL="0" indent="0">
              <a:buNone/>
              <a:defRPr sz="2400" b="1">
                <a:solidFill>
                  <a:srgbClr val="4E008E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/>
              <a:t>Firstname Lastname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A2938A8D-D773-5142-92B9-89D818060D6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1126598" y="2385899"/>
            <a:ext cx="5120928" cy="365134"/>
          </a:xfrm>
        </p:spPr>
        <p:txBody>
          <a:bodyPr>
            <a:noAutofit/>
          </a:bodyPr>
          <a:lstStyle>
            <a:lvl1pPr marL="0" indent="0" algn="l">
              <a:buNone/>
              <a:defRPr sz="1800">
                <a:solidFill>
                  <a:srgbClr val="7DCDBE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/>
              <a:t>Title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A126850-0A2D-214C-8173-B9D9A2BCD6CD}"/>
              </a:ext>
            </a:extLst>
          </p:cNvPr>
          <p:cNvCxnSpPr/>
          <p:nvPr userDrawn="1"/>
        </p:nvCxnSpPr>
        <p:spPr>
          <a:xfrm>
            <a:off x="3651560" y="2984294"/>
            <a:ext cx="0" cy="2319489"/>
          </a:xfrm>
          <a:prstGeom prst="line">
            <a:avLst/>
          </a:prstGeom>
          <a:ln w="3175">
            <a:solidFill>
              <a:srgbClr val="4E00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09D0D4C-BB57-D348-99EE-61BD94E3A5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26595" y="2915308"/>
            <a:ext cx="2387805" cy="2392356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235744" indent="0">
              <a:lnSpc>
                <a:spcPct val="100000"/>
              </a:lnSpc>
              <a:buNone/>
              <a:defRPr sz="1500"/>
            </a:lvl2pPr>
            <a:lvl3pPr marL="503635" indent="0">
              <a:lnSpc>
                <a:spcPct val="100000"/>
              </a:lnSpc>
              <a:buNone/>
              <a:defRPr sz="1500"/>
            </a:lvl3pPr>
            <a:lvl4pPr marL="770334" indent="0">
              <a:lnSpc>
                <a:spcPct val="100000"/>
              </a:lnSpc>
              <a:buNone/>
              <a:defRPr sz="1500"/>
            </a:lvl4pPr>
            <a:lvl5pPr marL="1002506" indent="0">
              <a:lnSpc>
                <a:spcPct val="100000"/>
              </a:lnSpc>
              <a:buNone/>
              <a:defRPr sz="15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20" name="Text Placeholder 18">
            <a:extLst>
              <a:ext uri="{FF2B5EF4-FFF2-40B4-BE49-F238E27FC236}">
                <a16:creationId xmlns:a16="http://schemas.microsoft.com/office/drawing/2014/main" id="{282D1424-0632-DE42-8831-FEFEDCC907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859721" y="2914200"/>
            <a:ext cx="2387805" cy="23935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500"/>
            </a:lvl1pPr>
            <a:lvl2pPr marL="235744" indent="0">
              <a:lnSpc>
                <a:spcPct val="100000"/>
              </a:lnSpc>
              <a:buNone/>
              <a:defRPr sz="1500"/>
            </a:lvl2pPr>
            <a:lvl3pPr marL="503635" indent="0">
              <a:lnSpc>
                <a:spcPct val="100000"/>
              </a:lnSpc>
              <a:buNone/>
              <a:defRPr sz="1500"/>
            </a:lvl3pPr>
            <a:lvl4pPr marL="770334" indent="0">
              <a:lnSpc>
                <a:spcPct val="100000"/>
              </a:lnSpc>
              <a:buNone/>
              <a:defRPr sz="1500"/>
            </a:lvl4pPr>
            <a:lvl5pPr marL="1002506" indent="0">
              <a:lnSpc>
                <a:spcPct val="100000"/>
              </a:lnSpc>
              <a:buFont typeface="Arial" panose="020B0604020202020204" pitchFamily="34" charset="0"/>
              <a:buNone/>
              <a:defRPr sz="1500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266ED82B-11B6-41FE-87C7-2B5722E38F87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49762AF0-182C-4C1D-B623-248FA8EE8785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E69F5273-5630-41AF-BBE6-A465425B11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3" name="Footer Placeholder 10">
            <a:extLst>
              <a:ext uri="{FF2B5EF4-FFF2-40B4-BE49-F238E27FC236}">
                <a16:creationId xmlns:a16="http://schemas.microsoft.com/office/drawing/2014/main" id="{9A05E985-5042-48F0-9519-B76D1E94048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72183997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picture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A96305A-4729-C241-80A5-A3957FB9D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943" y="628650"/>
            <a:ext cx="8919058" cy="622935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2AACA4F-50A2-4213-AE5B-26622BDBF93E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FE41BD1F-CCD4-4EC9-9393-000963A64D9B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9179ABD-0CDD-4487-ADD9-0679BFCE26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Footer Placeholder 10">
            <a:extLst>
              <a:ext uri="{FF2B5EF4-FFF2-40B4-BE49-F238E27FC236}">
                <a16:creationId xmlns:a16="http://schemas.microsoft.com/office/drawing/2014/main" id="{0BCA9A8C-35F5-4107-B91B-A52435FB7E95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31034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ing EN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40D9D56B-380E-41B8-9315-ED5CBC9E4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4E00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074A7632-0B5B-4DF2-9411-9E0ADFA061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62536" y="1879326"/>
            <a:ext cx="1669426" cy="3114035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A93BB476-CD94-4029-8F95-5AE34712627B}"/>
              </a:ext>
            </a:extLst>
          </p:cNvPr>
          <p:cNvSpPr txBox="1"/>
          <p:nvPr userDrawn="1"/>
        </p:nvSpPr>
        <p:spPr>
          <a:xfrm>
            <a:off x="4346096" y="3009851"/>
            <a:ext cx="2819085" cy="1669688"/>
          </a:xfrm>
          <a:prstGeom prst="rect">
            <a:avLst/>
          </a:prstGeom>
          <a:noFill/>
        </p:spPr>
        <p:txBody>
          <a:bodyPr wrap="square" rtlCol="0" anchor="b" anchorCtr="0">
            <a:spAutoFit/>
          </a:bodyPr>
          <a:lstStyle/>
          <a:p>
            <a:pPr>
              <a:lnSpc>
                <a:spcPts val="4050"/>
              </a:lnSpc>
            </a:pPr>
            <a:r>
              <a:rPr lang="en-GB" sz="4200" b="1" noProof="0">
                <a:solidFill>
                  <a:schemeClr val="bg1"/>
                </a:solidFill>
              </a:rPr>
              <a:t>Human Potential Unlimited.</a:t>
            </a:r>
          </a:p>
        </p:txBody>
      </p:sp>
    </p:spTree>
    <p:extLst>
      <p:ext uri="{BB962C8B-B14F-4D97-AF65-F5344CB8AC3E}">
        <p14:creationId xmlns:p14="http://schemas.microsoft.com/office/powerpoint/2010/main" val="388495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  <p15:guide id="3" pos="7605">
          <p15:clr>
            <a:srgbClr val="FBAE40"/>
          </p15:clr>
        </p15:guide>
        <p15:guide id="4" orient="horz" pos="424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64ED-278C-4C14-AC45-A2C1D0C6F7E3}" type="datetime1">
              <a:rPr lang="en-US" smtClean="0"/>
              <a:t>1/31/2025</a:t>
            </a:fld>
            <a:endParaRPr lang="en-US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11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D93B9-9354-44A8-9BD3-E001E9A7D5D6}" type="datetime1">
              <a:rPr lang="en-US" smtClean="0"/>
              <a:t>1/31/2025</a:t>
            </a:fld>
            <a:endParaRPr lang="en-US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65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2929C-2634-4E1B-895B-A225B7A1C33B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31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A1A067-208B-4F0A-99F3-933C30977A0B}" type="datetime1">
              <a:rPr lang="en-US" smtClean="0"/>
              <a:t>1/31/2025</a:t>
            </a:fld>
            <a:endParaRPr lang="en-US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25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3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slideLayout" Target="../slideLayouts/slideLayout53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32" Type="http://schemas.openxmlformats.org/officeDocument/2006/relationships/slideLayout" Target="../slideLayouts/slideLayout56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31" Type="http://schemas.openxmlformats.org/officeDocument/2006/relationships/slideLayout" Target="../slideLayouts/slideLayout55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slideLayout" Target="../slideLayouts/slideLayout54.xml"/><Relationship Id="rId35" Type="http://schemas.openxmlformats.org/officeDocument/2006/relationships/image" Target="../media/image2.png"/><Relationship Id="rId8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1E647-805B-4C72-A040-AE8F1BCA1297}" type="datetime1">
              <a:rPr lang="en-US" smtClean="0"/>
              <a:t>1/31/2025</a:t>
            </a:fld>
            <a:endParaRPr lang="en-US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S4 BE 4 </a:t>
            </a:r>
            <a:r>
              <a:rPr lang="en-US" dirty="0" err="1"/>
              <a:t>Mësimdhënia</a:t>
            </a:r>
            <a:r>
              <a:rPr lang="en-US" dirty="0"/>
              <a:t> </a:t>
            </a:r>
            <a:r>
              <a:rPr lang="en-US" dirty="0" err="1"/>
              <a:t>gjithëpërfshirëse</a:t>
            </a:r>
            <a:endParaRPr lang="en-US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85E1E-2AD4-46FD-8D49-5BCC65A1CC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62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7133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33">
          <p15:clr>
            <a:srgbClr val="F26B43"/>
          </p15:clr>
        </p15:guide>
        <p15:guide id="2" orient="horz" pos="1253">
          <p15:clr>
            <a:srgbClr val="F26B43"/>
          </p15:clr>
        </p15:guide>
        <p15:guide id="3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7800" y="1707297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GB" noProof="0"/>
              <a:t>Muokkaa tekstin perustyylejä napsauttamalla</a:t>
            </a:r>
          </a:p>
          <a:p>
            <a:pPr lvl="1"/>
            <a:r>
              <a:rPr lang="en-GB" noProof="0"/>
              <a:t>toinen taso</a:t>
            </a:r>
          </a:p>
          <a:p>
            <a:pPr lvl="2"/>
            <a:r>
              <a:rPr lang="en-GB" noProof="0"/>
              <a:t>kolmas taso</a:t>
            </a:r>
          </a:p>
          <a:p>
            <a:pPr lvl="3"/>
            <a:r>
              <a:rPr lang="en-GB" noProof="0"/>
              <a:t>neljäs taso</a:t>
            </a:r>
          </a:p>
          <a:p>
            <a:pPr lvl="4"/>
            <a:r>
              <a:rPr lang="en-GB" noProof="0"/>
              <a:t>viides taso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41692" y="6489700"/>
            <a:ext cx="575120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335066AE-288C-469C-BEBA-406649D37EAE}" type="datetime1">
              <a:rPr lang="en-US" noProof="0" smtClean="0"/>
              <a:t>1/31/2025</a:t>
            </a:fld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72754" y="6489701"/>
            <a:ext cx="281949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/>
              <a:t>|  </a:t>
            </a:r>
            <a:fld id="{CDC8994D-33BE-6F4B-918B-78B2D731EB1C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5E40AAE-D302-7647-9D31-6971CE88E7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7800" y="6489701"/>
            <a:ext cx="50841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7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GB" noProof="0" dirty="0"/>
              <a:t>S4 BE 4 </a:t>
            </a:r>
            <a:r>
              <a:rPr lang="en-GB" noProof="0" dirty="0" err="1"/>
              <a:t>Mësimdhënia</a:t>
            </a:r>
            <a:r>
              <a:rPr lang="en-GB" noProof="0" dirty="0"/>
              <a:t> </a:t>
            </a:r>
            <a:r>
              <a:rPr lang="en-GB" noProof="0" dirty="0" err="1"/>
              <a:t>gjithëpërfshirëse</a:t>
            </a:r>
            <a:endParaRPr lang="en-GB" noProof="0" dirty="0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3743BE5-29C0-A94B-962C-58F604640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911554"/>
            <a:ext cx="7891300" cy="64578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noProof="0"/>
              <a:t>Muokkaa perustyyl. napsautt.</a:t>
            </a:r>
          </a:p>
        </p:txBody>
      </p:sp>
      <p:pic>
        <p:nvPicPr>
          <p:cNvPr id="5" name="Kuva 4" descr="Tampere University, Tampere University of Applied Sciences.">
            <a:extLst>
              <a:ext uri="{FF2B5EF4-FFF2-40B4-BE49-F238E27FC236}">
                <a16:creationId xmlns:a16="http://schemas.microsoft.com/office/drawing/2014/main" id="{FB592E98-D6F0-4599-A0C3-C0D1808860C5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94500" y="115200"/>
            <a:ext cx="1776658" cy="4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353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706" r:id="rId31"/>
    <p:sldLayoutId id="2147483707" r:id="rId32"/>
    <p:sldLayoutId id="2147483708" r:id="rId3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000" b="1" i="0" kern="1200">
          <a:solidFill>
            <a:srgbClr val="4E008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35731" indent="-135731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366713" indent="-130969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03647" indent="-100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6775" indent="-96441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02519" indent="-1000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3">
          <p15:clr>
            <a:srgbClr val="F26B43"/>
          </p15:clr>
        </p15:guide>
        <p15:guide id="2" pos="7605">
          <p15:clr>
            <a:srgbClr val="F26B43"/>
          </p15:clr>
        </p15:guide>
        <p15:guide id="3" pos="75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 pos="325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pos="6970">
          <p15:clr>
            <a:srgbClr val="F26B43"/>
          </p15:clr>
        </p15:guide>
        <p15:guide id="8" orient="horz" pos="346">
          <p15:clr>
            <a:srgbClr val="F26B43"/>
          </p15:clr>
        </p15:guide>
        <p15:guide id="9" orient="horz" pos="981">
          <p15:clr>
            <a:srgbClr val="F26B43"/>
          </p15:clr>
        </p15:guide>
        <p15:guide id="10" orient="horz" pos="572">
          <p15:clr>
            <a:srgbClr val="F26B43"/>
          </p15:clr>
        </p15:guide>
        <p15:guide id="11" orient="horz" pos="1071">
          <p15:clr>
            <a:srgbClr val="F26B43"/>
          </p15:clr>
        </p15:guide>
        <p15:guide id="12" pos="733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18" Type="http://schemas.openxmlformats.org/officeDocument/2006/relationships/image" Target="../media/image8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12" Type="http://schemas.openxmlformats.org/officeDocument/2006/relationships/image" Target="../media/image21.jpeg"/><Relationship Id="rId17" Type="http://schemas.openxmlformats.org/officeDocument/2006/relationships/image" Target="../media/image7.jpeg"/><Relationship Id="rId2" Type="http://schemas.openxmlformats.org/officeDocument/2006/relationships/image" Target="../media/image11.jpeg"/><Relationship Id="rId16" Type="http://schemas.openxmlformats.org/officeDocument/2006/relationships/image" Target="../media/image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jpeg"/><Relationship Id="rId15" Type="http://schemas.openxmlformats.org/officeDocument/2006/relationships/image" Target="../media/image2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Relationship Id="rId1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0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openxmlformats.org/officeDocument/2006/relationships/image" Target="../media/image31.svg"/><Relationship Id="rId9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111/1471-3802.12055" TargetMode="External"/><Relationship Id="rId13" Type="http://schemas.openxmlformats.org/officeDocument/2006/relationships/image" Target="../media/image7.jpeg"/><Relationship Id="rId3" Type="http://schemas.openxmlformats.org/officeDocument/2006/relationships/hyperlink" Target="https://doi.org/10.1080/20020317.2020.1729587" TargetMode="External"/><Relationship Id="rId7" Type="http://schemas.openxmlformats.org/officeDocument/2006/relationships/hyperlink" Target="http://urn.fi/URN:ISBN:978-951-51-2503-3" TargetMode="External"/><Relationship Id="rId12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80/13603116.2013.826289" TargetMode="External"/><Relationship Id="rId11" Type="http://schemas.openxmlformats.org/officeDocument/2006/relationships/hyperlink" Target="https://doi.org/10.1080/13603116.2019.1603329" TargetMode="External"/><Relationship Id="rId5" Type="http://schemas.openxmlformats.org/officeDocument/2006/relationships/hyperlink" Target="https://doi.org/10.1080/14681366.2020.1868555" TargetMode="External"/><Relationship Id="rId10" Type="http://schemas.openxmlformats.org/officeDocument/2006/relationships/hyperlink" Target="https://doi.org/10.1016/j.ijer.2015.06.007" TargetMode="External"/><Relationship Id="rId4" Type="http://schemas.openxmlformats.org/officeDocument/2006/relationships/hyperlink" Target="https://doi.org/10.1080/03057925.2016.1266927" TargetMode="External"/><Relationship Id="rId9" Type="http://schemas.openxmlformats.org/officeDocument/2006/relationships/hyperlink" Target="https://doi.org/10.1016/j.tate.2013.05.005" TargetMode="External"/><Relationship Id="rId14" Type="http://schemas.openxmlformats.org/officeDocument/2006/relationships/image" Target="../media/image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ojs.francoangeli.it/_omp/index.php/oa/catalog/download/199/28/864-1" TargetMode="External"/><Relationship Id="rId7" Type="http://schemas.openxmlformats.org/officeDocument/2006/relationships/image" Target="../media/image8.jpeg"/><Relationship Id="rId2" Type="http://schemas.openxmlformats.org/officeDocument/2006/relationships/hyperlink" Target="https://wiivi.uef.fi/crisyp/disp/12_/fi/cr_suorite/edi/edi/fet?id=46218569&amp;verkko=1&amp;cro=2737193417353329301837173526262136242721232118233622232528292838273822292738393739283727351836321717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hyperlink" Target="http://epublications.uef.fi/pub/urn_isbn_978-952-61-1167-4/urn_isbn_978-952-61-1167-4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toolbox.finland.fi/themes/education-and-know-how/the-finnish-wa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D0215DCF-3717-1966-EE0F-BC627037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7ED24A-CCDF-A5DB-9C40-21129F8D7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E85E1E-2AD4-46FD-8D49-5BCC65A1CC03}" type="slidenum">
              <a:rPr lang="en-US" smtClean="0"/>
              <a:pPr>
                <a:spcAft>
                  <a:spcPts val="600"/>
                </a:spcAft>
              </a:pPr>
              <a:t>1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98FFDB-77C6-40E2-B453-AA3A8F01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10" y="996779"/>
            <a:ext cx="7367261" cy="906163"/>
          </a:xfrm>
        </p:spPr>
        <p:txBody>
          <a:bodyPr anchor="b">
            <a:normAutofit/>
          </a:bodyPr>
          <a:lstStyle/>
          <a:p>
            <a:br>
              <a:rPr lang="fi-FI" sz="3400" dirty="0"/>
            </a:br>
            <a:r>
              <a:rPr lang="fi-FI" sz="3400" dirty="0"/>
              <a:t>Hyrje në arsimin gjithëpërfshirës</a:t>
            </a:r>
          </a:p>
        </p:txBody>
      </p:sp>
      <p:pic>
        <p:nvPicPr>
          <p:cNvPr id="7" name="Video 6">
            <a:extLst>
              <a:ext uri="{FF2B5EF4-FFF2-40B4-BE49-F238E27FC236}">
                <a16:creationId xmlns:a16="http://schemas.microsoft.com/office/drawing/2014/main" id="{3C0E4B33-2EAD-8E4C-6FD8-DAEF5E2885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899" r="32145"/>
          <a:stretch/>
        </p:blipFill>
        <p:spPr>
          <a:xfrm>
            <a:off x="3005368" y="2314833"/>
            <a:ext cx="3155344" cy="3862131"/>
          </a:xfrm>
          <a:prstGeom prst="rect">
            <a:avLst/>
          </a:prstGeom>
          <a:noFill/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2C39E22-E0B5-59B8-30B1-E98374D61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2A039A-B438-2C2B-58DD-3BCE6CC8C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840CE855-38C3-078E-817D-707B54DB82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264" y="1507061"/>
            <a:ext cx="7615940" cy="858795"/>
          </a:xfrm>
        </p:spPr>
        <p:txBody>
          <a:bodyPr/>
          <a:lstStyle/>
          <a:p>
            <a:r>
              <a:rPr lang="fi-FI" dirty="0"/>
              <a:t>Normalizimi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538042" y="2463982"/>
            <a:ext cx="7977815" cy="3845338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/>
            <a:endParaRPr lang="fi-FI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 err="1"/>
              <a:t>Koncepti</a:t>
            </a:r>
            <a:r>
              <a:rPr lang="en-US" sz="2000" dirty="0"/>
              <a:t> e ka </a:t>
            </a:r>
            <a:r>
              <a:rPr lang="en-US" sz="2000" dirty="0" err="1"/>
              <a:t>zanafillën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Danimarkë</a:t>
            </a:r>
            <a:r>
              <a:rPr lang="en-US" sz="2000" dirty="0"/>
              <a:t> (1959), </a:t>
            </a:r>
            <a:r>
              <a:rPr lang="en-US" sz="2000" dirty="0" err="1"/>
              <a:t>kur</a:t>
            </a:r>
            <a:r>
              <a:rPr lang="en-US" sz="2000" dirty="0"/>
              <a:t> u </a:t>
            </a:r>
            <a:r>
              <a:rPr lang="en-US" sz="2000" dirty="0" err="1"/>
              <a:t>përdor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organizuar</a:t>
            </a:r>
            <a:r>
              <a:rPr lang="en-US" sz="2000" dirty="0"/>
              <a:t> </a:t>
            </a:r>
            <a:r>
              <a:rPr lang="en-US" sz="2000" dirty="0" err="1"/>
              <a:t>jetën</a:t>
            </a:r>
            <a:r>
              <a:rPr lang="en-US" sz="2000" dirty="0"/>
              <a:t> e </a:t>
            </a:r>
            <a:r>
              <a:rPr lang="en-US" sz="2000" dirty="0" err="1"/>
              <a:t>njerëzve</a:t>
            </a:r>
            <a:r>
              <a:rPr lang="en-US" sz="2000" dirty="0"/>
              <a:t> me </a:t>
            </a:r>
            <a:r>
              <a:rPr lang="en-US" sz="2000" dirty="0" err="1"/>
              <a:t>aftësi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kufizuara</a:t>
            </a:r>
            <a:r>
              <a:rPr lang="en-US" sz="2000" dirty="0"/>
              <a:t> </a:t>
            </a:r>
            <a:r>
              <a:rPr lang="en-US" sz="2000" dirty="0" err="1"/>
              <a:t>intelektuale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më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afër</a:t>
            </a:r>
            <a:r>
              <a:rPr lang="en-US" sz="2000" dirty="0"/>
              <a:t> </a:t>
            </a:r>
            <a:r>
              <a:rPr lang="en-US" sz="2000" dirty="0" err="1"/>
              <a:t>që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ishte</a:t>
            </a:r>
            <a:r>
              <a:rPr lang="en-US" sz="2000" dirty="0"/>
              <a:t> e </a:t>
            </a:r>
            <a:r>
              <a:rPr lang="en-US" sz="2000" dirty="0" err="1"/>
              <a:t>mundur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ashtuquajturës</a:t>
            </a:r>
            <a:r>
              <a:rPr lang="en-US" sz="2000" dirty="0"/>
              <a:t> </a:t>
            </a:r>
            <a:r>
              <a:rPr lang="en-US" sz="2000" dirty="0" err="1"/>
              <a:t>mënyrë</a:t>
            </a:r>
            <a:r>
              <a:rPr lang="en-US" sz="2000" dirty="0"/>
              <a:t> </a:t>
            </a:r>
            <a:r>
              <a:rPr lang="en-US" sz="2000" dirty="0" err="1"/>
              <a:t>normale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jetës</a:t>
            </a:r>
            <a:r>
              <a:rPr lang="en-US" sz="20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/>
              <a:t>Model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krijuar</a:t>
            </a:r>
            <a:r>
              <a:rPr lang="en-US" sz="2000" dirty="0"/>
              <a:t> </a:t>
            </a:r>
            <a:r>
              <a:rPr lang="en-US" sz="2000" dirty="0" err="1"/>
              <a:t>nga</a:t>
            </a:r>
            <a:r>
              <a:rPr lang="en-US" sz="2000" dirty="0"/>
              <a:t> </a:t>
            </a:r>
            <a:r>
              <a:rPr lang="en-US" sz="2000" dirty="0" err="1"/>
              <a:t>suedezi</a:t>
            </a:r>
            <a:r>
              <a:rPr lang="en-US" sz="2000" dirty="0"/>
              <a:t> Bengt </a:t>
            </a:r>
            <a:r>
              <a:rPr lang="en-US" sz="2000" dirty="0" err="1"/>
              <a:t>Nirje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vitet</a:t>
            </a:r>
            <a:r>
              <a:rPr lang="en-US" sz="2000" dirty="0"/>
              <a:t> 1960-të, </a:t>
            </a:r>
            <a:r>
              <a:rPr lang="en-US" sz="2000" dirty="0" err="1"/>
              <a:t>qëllimi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cilit</a:t>
            </a:r>
            <a:r>
              <a:rPr lang="en-US" sz="2000" dirty="0"/>
              <a:t> </a:t>
            </a:r>
            <a:r>
              <a:rPr lang="en-US" sz="2000" dirty="0" err="1"/>
              <a:t>ishte</a:t>
            </a:r>
            <a:r>
              <a:rPr lang="en-US" sz="2000" dirty="0"/>
              <a:t> </a:t>
            </a:r>
            <a:r>
              <a:rPr lang="en-US" sz="2000" dirty="0" err="1"/>
              <a:t>që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krijonte</a:t>
            </a:r>
            <a:r>
              <a:rPr lang="en-US" sz="2000" dirty="0"/>
              <a:t> </a:t>
            </a:r>
            <a:r>
              <a:rPr lang="en-US" sz="2000" dirty="0" err="1"/>
              <a:t>një</a:t>
            </a:r>
            <a:r>
              <a:rPr lang="en-US" sz="2000" dirty="0"/>
              <a:t> model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njerëzit</a:t>
            </a:r>
            <a:r>
              <a:rPr lang="en-US" sz="2000" dirty="0"/>
              <a:t> me </a:t>
            </a:r>
            <a:r>
              <a:rPr lang="en-US" sz="2000" dirty="0" err="1"/>
              <a:t>aftësi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kufizuara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zhvillimit</a:t>
            </a:r>
            <a:r>
              <a:rPr lang="en-US" sz="2000" dirty="0"/>
              <a:t>, </a:t>
            </a:r>
            <a:r>
              <a:rPr lang="en-US" sz="2000" dirty="0" err="1"/>
              <a:t>sipas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cilit</a:t>
            </a:r>
            <a:r>
              <a:rPr lang="en-US" sz="2000" dirty="0"/>
              <a:t> </a:t>
            </a:r>
            <a:r>
              <a:rPr lang="en-US" sz="2000" dirty="0" err="1"/>
              <a:t>jeta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rrethanat</a:t>
            </a:r>
            <a:r>
              <a:rPr lang="en-US" sz="2000" dirty="0"/>
              <a:t> e </a:t>
            </a:r>
            <a:r>
              <a:rPr lang="en-US" sz="2000" dirty="0" err="1"/>
              <a:t>tyre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përditshme</a:t>
            </a:r>
            <a:r>
              <a:rPr lang="en-US" sz="2000" dirty="0"/>
              <a:t> do </a:t>
            </a:r>
            <a:r>
              <a:rPr lang="en-US" sz="2000" dirty="0" err="1"/>
              <a:t>t’i</a:t>
            </a:r>
            <a:r>
              <a:rPr lang="en-US" sz="2000" dirty="0"/>
              <a:t> </a:t>
            </a:r>
            <a:r>
              <a:rPr lang="en-US" sz="2000" dirty="0" err="1"/>
              <a:t>afroheshin</a:t>
            </a:r>
            <a:r>
              <a:rPr lang="en-US" sz="2000" dirty="0"/>
              <a:t> </a:t>
            </a:r>
            <a:r>
              <a:rPr lang="en-US" sz="2000" dirty="0" err="1"/>
              <a:t>sa</a:t>
            </a:r>
            <a:r>
              <a:rPr lang="en-US" sz="2000" dirty="0"/>
              <a:t> </a:t>
            </a:r>
            <a:r>
              <a:rPr lang="en-US" sz="2000" dirty="0" err="1"/>
              <a:t>më</a:t>
            </a:r>
            <a:r>
              <a:rPr lang="en-US" sz="2000" dirty="0"/>
              <a:t> </a:t>
            </a:r>
            <a:r>
              <a:rPr lang="en-US" sz="2000" dirty="0" err="1"/>
              <a:t>shumë</a:t>
            </a:r>
            <a:r>
              <a:rPr lang="en-US" sz="2000" dirty="0"/>
              <a:t> </a:t>
            </a:r>
            <a:r>
              <a:rPr lang="en-US" sz="2000" dirty="0" err="1"/>
              <a:t>që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ishte</a:t>
            </a:r>
            <a:r>
              <a:rPr lang="en-US" sz="2000" dirty="0"/>
              <a:t> e </a:t>
            </a:r>
            <a:r>
              <a:rPr lang="en-US" sz="2000" dirty="0" err="1"/>
              <a:t>mundur</a:t>
            </a:r>
            <a:r>
              <a:rPr lang="en-US" sz="2000" dirty="0"/>
              <a:t> </a:t>
            </a:r>
            <a:r>
              <a:rPr lang="en-US" sz="2000" dirty="0" err="1"/>
              <a:t>modelit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jetesës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pjesës</a:t>
            </a:r>
            <a:r>
              <a:rPr lang="en-US" sz="2000" dirty="0"/>
              <a:t> </a:t>
            </a:r>
            <a:r>
              <a:rPr lang="en-US" sz="2000" dirty="0" err="1"/>
              <a:t>tjetër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shoqërisë</a:t>
            </a:r>
            <a:r>
              <a:rPr lang="en-US" sz="2000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i-FI" sz="2000" dirty="0"/>
          </a:p>
          <a:p>
            <a:pPr algn="just"/>
            <a:r>
              <a:rPr lang="fi-FI" sz="2000" dirty="0"/>
              <a:t>•http://www.disabilityhistorywiki.org/leadership/presentationpage.asp?presentation=6</a:t>
            </a:r>
          </a:p>
          <a:p>
            <a:pPr algn="just"/>
            <a:endParaRPr lang="fi-FI" sz="2000" dirty="0"/>
          </a:p>
          <a:p>
            <a:pPr algn="just"/>
            <a:endParaRPr lang="fi-FI" dirty="0"/>
          </a:p>
          <a:p>
            <a:pPr algn="just"/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C8CA9E-36D3-7E64-92FA-2598C8196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10</a:t>
            </a:fld>
            <a:endParaRPr lang="fi-FI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9C63D518-1D2B-203B-DE8D-E2DA8435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B22306-9316-E877-4B3F-303E779BD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99BD76B-C274-8063-6F43-23DE7FA710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6EA59937-0B82-360D-AEAB-6C2B499B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/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7561302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5B1E1CE-9BD4-D8BE-E2D6-C2CB39A09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265" y="1221268"/>
            <a:ext cx="7615940" cy="858795"/>
          </a:xfrm>
        </p:spPr>
        <p:txBody>
          <a:bodyPr/>
          <a:lstStyle/>
          <a:p>
            <a:r>
              <a:rPr lang="fi-FI" dirty="0"/>
              <a:t>Integraatio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82265" y="2150473"/>
            <a:ext cx="7615940" cy="3488090"/>
          </a:xfrm>
        </p:spPr>
        <p:txBody>
          <a:bodyPr/>
          <a:lstStyle/>
          <a:p>
            <a:endParaRPr lang="fi-FI" dirty="0"/>
          </a:p>
          <a:p>
            <a:r>
              <a:rPr lang="fi-FI" dirty="0"/>
              <a:t>•</a:t>
            </a:r>
            <a:r>
              <a:rPr lang="fi-FI" sz="1800" dirty="0" err="1"/>
              <a:t>Normalisaatio</a:t>
            </a:r>
            <a:r>
              <a:rPr lang="fi-FI" sz="1800" dirty="0"/>
              <a:t>-periaate tarjosi kasvupohjan integraatio -ideologian kehittymiselle</a:t>
            </a:r>
          </a:p>
          <a:p>
            <a:r>
              <a:rPr lang="fi-FI" sz="1800" dirty="0"/>
              <a:t>•Pohjoismaissa integraatio on ymmärretty sisältävän eri asteita ja muotoja (Söder, Moberg)</a:t>
            </a:r>
          </a:p>
          <a:p>
            <a:r>
              <a:rPr lang="fi-FI" sz="1800" dirty="0"/>
              <a:t>Fyysinen integraatio</a:t>
            </a:r>
          </a:p>
          <a:p>
            <a:r>
              <a:rPr lang="fi-FI" sz="1800" dirty="0"/>
              <a:t> </a:t>
            </a:r>
            <a:r>
              <a:rPr lang="fi-FI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→</a:t>
            </a:r>
            <a:r>
              <a:rPr lang="fi-FI" sz="1800" dirty="0"/>
              <a:t>johtaa yhteistyöhön (</a:t>
            </a:r>
            <a:r>
              <a:rPr lang="fi-FI" sz="1800" b="1" dirty="0"/>
              <a:t>toiminnallinen integraatio</a:t>
            </a:r>
            <a:r>
              <a:rPr lang="fi-FI" sz="1800" dirty="0"/>
              <a:t>), </a:t>
            </a:r>
          </a:p>
          <a:p>
            <a:r>
              <a:rPr lang="fi-FI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→</a:t>
            </a:r>
            <a:r>
              <a:rPr lang="fi-FI" sz="1800" dirty="0"/>
              <a:t>mikä edistää kaikkien osallistujien kehittymistä ja myönteisten sos. suhteiden syntymistä (</a:t>
            </a:r>
            <a:r>
              <a:rPr lang="fi-FI" sz="1800" b="1" dirty="0"/>
              <a:t>psykologinen ja sosiaalinen integraatio</a:t>
            </a:r>
            <a:r>
              <a:rPr lang="fi-FI" sz="1800" dirty="0"/>
              <a:t>) </a:t>
            </a:r>
          </a:p>
          <a:p>
            <a:r>
              <a:rPr lang="fi-FI" sz="1800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→</a:t>
            </a:r>
            <a:r>
              <a:rPr lang="fi-FI" sz="1800" dirty="0"/>
              <a:t>ja luo pohjaa myöhemmälle, koulunjälkeiselle ihmisten tasa-arvolle kaikille yhteisessä yhteisössä (</a:t>
            </a:r>
            <a:r>
              <a:rPr lang="fi-FI" sz="1800" b="1" dirty="0"/>
              <a:t>yhteiskunnallinen integraatio</a:t>
            </a:r>
            <a:r>
              <a:rPr lang="fi-FI" sz="1800" dirty="0"/>
              <a:t>)</a:t>
            </a:r>
          </a:p>
          <a:p>
            <a:endParaRPr lang="fi-FI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684"/>
            <a:ext cx="9141619" cy="515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8850" y="1951893"/>
            <a:ext cx="4963433" cy="147732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Shtetet</a:t>
            </a:r>
            <a:r>
              <a:rPr lang="en-US" dirty="0"/>
              <a:t> e </a:t>
            </a:r>
            <a:r>
              <a:rPr lang="en-US" dirty="0" err="1"/>
              <a:t>Bashkuara</a:t>
            </a:r>
            <a:r>
              <a:rPr lang="en-US" dirty="0"/>
              <a:t>, </a:t>
            </a:r>
            <a:r>
              <a:rPr lang="en-US" dirty="0" err="1"/>
              <a:t>ideologjia</a:t>
            </a:r>
            <a:r>
              <a:rPr lang="en-US" dirty="0"/>
              <a:t> e </a:t>
            </a:r>
            <a:r>
              <a:rPr lang="en-US" dirty="0" err="1"/>
              <a:t>integrimit</a:t>
            </a:r>
            <a:r>
              <a:rPr lang="en-US" dirty="0"/>
              <a:t> u </a:t>
            </a:r>
            <a:r>
              <a:rPr lang="en-US" dirty="0" err="1"/>
              <a:t>përdor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eliminuar</a:t>
            </a:r>
            <a:r>
              <a:rPr lang="en-US" dirty="0"/>
              <a:t> </a:t>
            </a:r>
            <a:r>
              <a:rPr lang="en-US" dirty="0" err="1"/>
              <a:t>ve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dirty="0" err="1"/>
              <a:t>imin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 err="1"/>
              <a:t>Mjedisi</a:t>
            </a:r>
            <a:r>
              <a:rPr lang="en-US" dirty="0"/>
              <a:t> </a:t>
            </a:r>
            <a:r>
              <a:rPr lang="en-US" dirty="0" err="1"/>
              <a:t>sa</a:t>
            </a:r>
            <a:r>
              <a:rPr lang="en-US" dirty="0"/>
              <a:t> </a:t>
            </a:r>
            <a:r>
              <a:rPr lang="en-US" dirty="0" err="1"/>
              <a:t>më</a:t>
            </a:r>
            <a:r>
              <a:rPr lang="en-US" dirty="0"/>
              <a:t> Pak </a:t>
            </a:r>
            <a:r>
              <a:rPr lang="en-US" dirty="0" err="1"/>
              <a:t>Kufizues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Nxënurit</a:t>
            </a:r>
            <a:r>
              <a:rPr lang="en-US" dirty="0"/>
              <a:t> (LRE)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Programi</a:t>
            </a:r>
            <a:r>
              <a:rPr lang="en-US" dirty="0"/>
              <a:t> </a:t>
            </a:r>
            <a:r>
              <a:rPr lang="en-US" dirty="0" err="1"/>
              <a:t>për</a:t>
            </a:r>
            <a:r>
              <a:rPr lang="en-US" dirty="0"/>
              <a:t> </a:t>
            </a:r>
            <a:r>
              <a:rPr lang="en-US" dirty="0" err="1"/>
              <a:t>Zhvillimin</a:t>
            </a:r>
            <a:r>
              <a:rPr lang="en-US" dirty="0"/>
              <a:t> Individual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nxënësve</a:t>
            </a:r>
            <a:r>
              <a:rPr lang="en-US" dirty="0"/>
              <a:t> (IEP)</a:t>
            </a:r>
            <a:endParaRPr lang="fi-FI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9977" y="1363271"/>
            <a:ext cx="5398226" cy="415498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fi-FI" sz="2100" b="1" dirty="0">
                <a:solidFill>
                  <a:srgbClr val="7030A0"/>
                </a:solidFill>
              </a:rPr>
              <a:t>Praktika e integrimit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32F648-620F-325A-DE49-54F4891B8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11</a:t>
            </a:fld>
            <a:endParaRPr lang="fi-FI"/>
          </a:p>
        </p:txBody>
      </p:sp>
      <p:pic>
        <p:nvPicPr>
          <p:cNvPr id="10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CA0C54-525B-4D36-9DB0-AAA991A84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81E35E0-B369-2EA2-F938-6A783A0C0C4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B8F7501C-B514-4ADB-840D-5F4074DBD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/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0624552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5164" y="1699255"/>
            <a:ext cx="6612551" cy="553561"/>
          </a:xfrm>
        </p:spPr>
        <p:txBody>
          <a:bodyPr/>
          <a:lstStyle/>
          <a:p>
            <a:pPr algn="ctr"/>
            <a:r>
              <a:rPr lang="fi-FI" dirty="0"/>
              <a:t>Gjithëpërfshirja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333103" y="2252816"/>
            <a:ext cx="8202613" cy="38404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fi-FI" sz="18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Shtetet</a:t>
            </a:r>
            <a:r>
              <a:rPr lang="en-US" sz="2000" dirty="0"/>
              <a:t> e </a:t>
            </a:r>
            <a:r>
              <a:rPr lang="en-US" sz="2000" dirty="0" err="1"/>
              <a:t>Bashkuara</a:t>
            </a:r>
            <a:r>
              <a:rPr lang="en-US" sz="2000" dirty="0"/>
              <a:t>, </a:t>
            </a:r>
            <a:r>
              <a:rPr lang="en-US" sz="2000" dirty="0" err="1"/>
              <a:t>lëvizja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Integrimin</a:t>
            </a:r>
            <a:r>
              <a:rPr lang="en-US" sz="2000" dirty="0"/>
              <a:t> </a:t>
            </a:r>
            <a:r>
              <a:rPr lang="en-US" sz="2000" dirty="0" err="1"/>
              <a:t>nuk</a:t>
            </a:r>
            <a:r>
              <a:rPr lang="en-US" sz="2000" dirty="0"/>
              <a:t> </a:t>
            </a:r>
            <a:r>
              <a:rPr lang="en-US" sz="2000" dirty="0" err="1"/>
              <a:t>ishte</a:t>
            </a:r>
            <a:r>
              <a:rPr lang="en-US" sz="2000" dirty="0"/>
              <a:t> e </a:t>
            </a:r>
            <a:r>
              <a:rPr lang="en-US" sz="2000" dirty="0" err="1"/>
              <a:t>mjaftueshme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kundërshtarët</a:t>
            </a:r>
            <a:r>
              <a:rPr lang="en-US" sz="2000" dirty="0"/>
              <a:t> </a:t>
            </a:r>
            <a:r>
              <a:rPr lang="en-US" sz="2000" dirty="0" err="1"/>
              <a:t>më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flaktë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ve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000" dirty="0" err="1"/>
              <a:t>imit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vitet</a:t>
            </a:r>
            <a:r>
              <a:rPr lang="en-US" sz="2000" dirty="0"/>
              <a:t> 1980-të, </a:t>
            </a:r>
            <a:r>
              <a:rPr lang="en-US" sz="2000" dirty="0" err="1"/>
              <a:t>lindën</a:t>
            </a:r>
            <a:r>
              <a:rPr lang="en-US" sz="2000" dirty="0"/>
              <a:t> </a:t>
            </a:r>
            <a:r>
              <a:rPr lang="en-US" sz="2000" dirty="0" err="1"/>
              <a:t>lëvizje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reja</a:t>
            </a:r>
            <a:r>
              <a:rPr lang="en-US" sz="2000" dirty="0"/>
              <a:t> :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Lëvizja</a:t>
            </a:r>
            <a:r>
              <a:rPr lang="en-US" sz="2000" dirty="0"/>
              <a:t> REI (</a:t>
            </a:r>
            <a:r>
              <a:rPr lang="en-US" sz="2000" dirty="0" err="1"/>
              <a:t>Nisma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Arsimin</a:t>
            </a:r>
            <a:r>
              <a:rPr lang="en-US" sz="2000" dirty="0"/>
              <a:t> e </a:t>
            </a:r>
            <a:r>
              <a:rPr lang="en-US" sz="2000" dirty="0" err="1"/>
              <a:t>Rregullt</a:t>
            </a:r>
            <a:r>
              <a:rPr lang="en-US" sz="2000" dirty="0"/>
              <a:t>) (</a:t>
            </a:r>
            <a:r>
              <a:rPr lang="en-US" sz="2000" dirty="0" err="1"/>
              <a:t>arsimi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përgjithshëm</a:t>
            </a:r>
            <a:r>
              <a:rPr lang="en-US" sz="2000" dirty="0"/>
              <a:t> </a:t>
            </a:r>
            <a:r>
              <a:rPr lang="en-US" sz="2000" dirty="0" err="1"/>
              <a:t>duhet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marrë</a:t>
            </a:r>
            <a:r>
              <a:rPr lang="en-US" sz="2000" dirty="0"/>
              <a:t> </a:t>
            </a:r>
            <a:r>
              <a:rPr lang="en-US" sz="2000" dirty="0" err="1"/>
              <a:t>përgjegjësi</a:t>
            </a:r>
            <a:r>
              <a:rPr lang="en-US" sz="2000" dirty="0"/>
              <a:t> </a:t>
            </a: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mësuar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gjithë</a:t>
            </a:r>
            <a:r>
              <a:rPr lang="en-US" sz="2000" dirty="0"/>
              <a:t> </a:t>
            </a:r>
            <a:r>
              <a:rPr lang="en-US" sz="2000" dirty="0" err="1"/>
              <a:t>nxënësit</a:t>
            </a:r>
            <a:r>
              <a:rPr lang="en-US" sz="2000" dirty="0"/>
              <a:t>)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Lëvizja</a:t>
            </a:r>
            <a:r>
              <a:rPr lang="en-US" sz="2000" dirty="0"/>
              <a:t> e </a:t>
            </a:r>
            <a:r>
              <a:rPr lang="en-US" sz="2000" dirty="0" err="1"/>
              <a:t>arsimit</a:t>
            </a:r>
            <a:r>
              <a:rPr lang="en-US" sz="2000" dirty="0"/>
              <a:t> </a:t>
            </a:r>
            <a:r>
              <a:rPr lang="en-US" sz="2000" dirty="0" err="1"/>
              <a:t>gjithëpërfshirës</a:t>
            </a:r>
            <a:r>
              <a:rPr lang="en-US" sz="2000" dirty="0"/>
              <a:t> (Lipsky, Gartner) (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gjithë</a:t>
            </a:r>
            <a:r>
              <a:rPr lang="en-US" sz="2000" dirty="0"/>
              <a:t> </a:t>
            </a:r>
            <a:r>
              <a:rPr lang="en-US" sz="2000" dirty="0" err="1"/>
              <a:t>fëmijët</a:t>
            </a:r>
            <a:r>
              <a:rPr lang="en-US" sz="2000" dirty="0"/>
              <a:t>,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cilët</a:t>
            </a:r>
            <a:r>
              <a:rPr lang="en-US" sz="2000" dirty="0"/>
              <a:t> </a:t>
            </a:r>
            <a:r>
              <a:rPr lang="en-US" sz="2000" dirty="0" err="1"/>
              <a:t>shkojnë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një</a:t>
            </a:r>
            <a:r>
              <a:rPr lang="en-US" sz="2000" dirty="0"/>
              <a:t> </a:t>
            </a:r>
            <a:r>
              <a:rPr lang="en-US" sz="2000" dirty="0" err="1"/>
              <a:t>shkollë</a:t>
            </a:r>
            <a:r>
              <a:rPr lang="en-US" sz="2000" dirty="0"/>
              <a:t> </a:t>
            </a:r>
            <a:r>
              <a:rPr lang="en-US" sz="2000" dirty="0" err="1"/>
              <a:t>afër</a:t>
            </a:r>
            <a:r>
              <a:rPr lang="en-US" sz="2000" dirty="0"/>
              <a:t>, </a:t>
            </a:r>
            <a:r>
              <a:rPr lang="en-US" sz="2000" dirty="0" err="1"/>
              <a:t>marrin</a:t>
            </a:r>
            <a:r>
              <a:rPr lang="en-US" sz="2000" dirty="0"/>
              <a:t> </a:t>
            </a:r>
            <a:r>
              <a:rPr lang="en-US" sz="2000" dirty="0" err="1"/>
              <a:t>arsim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individualizuar</a:t>
            </a:r>
            <a:r>
              <a:rPr lang="en-US" sz="2000" dirty="0"/>
              <a:t> </a:t>
            </a:r>
            <a:r>
              <a:rPr lang="en-US" sz="2000" dirty="0" err="1"/>
              <a:t>sipas</a:t>
            </a:r>
            <a:r>
              <a:rPr lang="en-US" sz="2000" dirty="0"/>
              <a:t> </a:t>
            </a:r>
            <a:r>
              <a:rPr lang="en-US" sz="2000" dirty="0" err="1"/>
              <a:t>kërkesave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tyre</a:t>
            </a:r>
            <a:r>
              <a:rPr lang="en-US" sz="2000" dirty="0"/>
              <a:t>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/>
              <a:t>Arsimi</a:t>
            </a:r>
            <a:r>
              <a:rPr lang="en-US" sz="2000" dirty="0"/>
              <a:t> </a:t>
            </a:r>
            <a:r>
              <a:rPr lang="en-US" sz="2000" dirty="0" err="1"/>
              <a:t>gjithëpërfshirës</a:t>
            </a:r>
            <a:r>
              <a:rPr lang="en-US" sz="2000" dirty="0"/>
              <a:t> </a:t>
            </a:r>
            <a:r>
              <a:rPr lang="en-US" sz="2000" dirty="0" err="1"/>
              <a:t>bazohet</a:t>
            </a:r>
            <a:r>
              <a:rPr lang="en-US" sz="2000" dirty="0"/>
              <a:t> </a:t>
            </a: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drejtësinë</a:t>
            </a:r>
            <a:r>
              <a:rPr lang="en-US" sz="2000" dirty="0"/>
              <a:t> </a:t>
            </a:r>
            <a:r>
              <a:rPr lang="en-US" sz="2000" dirty="0" err="1"/>
              <a:t>sociale</a:t>
            </a:r>
            <a:r>
              <a:rPr lang="en-US" sz="2000" dirty="0"/>
              <a:t>, </a:t>
            </a:r>
            <a:r>
              <a:rPr lang="en-US" sz="2000" dirty="0" err="1"/>
              <a:t>barazinë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demokracinë</a:t>
            </a:r>
            <a:endParaRPr lang="fi-FI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0942A-85CE-C0FA-FD57-D71021888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12</a:t>
            </a:fld>
            <a:endParaRPr lang="fi-FI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70A05CBA-C904-C402-8EB1-5077A49E9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FCC183E-CEC2-E7BD-0530-303494882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F7C2A25-466C-4719-76C7-4459EF907E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3A3E2659-31AE-198D-4124-6A8B48CD9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/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600450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264" y="1329036"/>
            <a:ext cx="7615940" cy="858795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latin typeface="Calibri" panose="020F0502020204030204" pitchFamily="34" charset="0"/>
              </a:rPr>
              <a:t>Arsimi për të gjithë </a:t>
            </a: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82265" y="2187832"/>
            <a:ext cx="7615940" cy="34507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fi-FI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/>
              <a:t>Një</a:t>
            </a:r>
            <a:r>
              <a:rPr lang="en-US" sz="2400" dirty="0"/>
              <a:t> </a:t>
            </a:r>
            <a:r>
              <a:rPr lang="en-US" sz="2400" dirty="0" err="1"/>
              <a:t>lëvizje</a:t>
            </a:r>
            <a:r>
              <a:rPr lang="en-US" sz="2400" dirty="0"/>
              <a:t> </a:t>
            </a:r>
            <a:r>
              <a:rPr lang="en-US" sz="2400" dirty="0" err="1"/>
              <a:t>mbarëbotërore</a:t>
            </a:r>
            <a:r>
              <a:rPr lang="en-US" sz="2400" dirty="0"/>
              <a:t> e </a:t>
            </a:r>
            <a:r>
              <a:rPr lang="en-US" sz="2400" dirty="0" err="1"/>
              <a:t>drejtuar</a:t>
            </a:r>
            <a:r>
              <a:rPr lang="en-US" sz="2400" dirty="0"/>
              <a:t> </a:t>
            </a:r>
            <a:r>
              <a:rPr lang="en-US" sz="2400" dirty="0" err="1"/>
              <a:t>nga</a:t>
            </a:r>
            <a:r>
              <a:rPr lang="en-US" sz="2400" dirty="0"/>
              <a:t> UNESCO, </a:t>
            </a:r>
            <a:r>
              <a:rPr lang="en-US" sz="2400" dirty="0" err="1"/>
              <a:t>që</a:t>
            </a:r>
            <a:r>
              <a:rPr lang="en-US" sz="2400" dirty="0"/>
              <a:t> ka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qëllim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garantojë</a:t>
            </a:r>
            <a:r>
              <a:rPr lang="en-US" sz="2400" dirty="0"/>
              <a:t> </a:t>
            </a:r>
            <a:r>
              <a:rPr lang="en-US" sz="2400" dirty="0" err="1"/>
              <a:t>arsimim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mjaftueshëm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gjithë</a:t>
            </a:r>
            <a:r>
              <a:rPr lang="en-US" sz="2400" dirty="0"/>
              <a:t> </a:t>
            </a:r>
            <a:r>
              <a:rPr lang="en-US" sz="2400" dirty="0" err="1"/>
              <a:t>fëmijët</a:t>
            </a:r>
            <a:r>
              <a:rPr lang="en-US" sz="2400" dirty="0"/>
              <a:t>,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rinjtë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rriturit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botë</a:t>
            </a:r>
            <a:r>
              <a:rPr lang="en-US" sz="2400" dirty="0"/>
              <a:t> </a:t>
            </a:r>
            <a:r>
              <a:rPr lang="en-US" sz="2400" dirty="0" err="1"/>
              <a:t>deri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vitin</a:t>
            </a:r>
            <a:r>
              <a:rPr lang="en-US" sz="2400" dirty="0"/>
              <a:t> 2015.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 err="1"/>
              <a:t>Bazuar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Deklaratën</a:t>
            </a:r>
            <a:r>
              <a:rPr lang="en-US" sz="2400" dirty="0"/>
              <a:t> </a:t>
            </a:r>
            <a:r>
              <a:rPr lang="en-US" sz="2400" dirty="0" err="1"/>
              <a:t>Botërore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Arsimin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Gjithë</a:t>
            </a:r>
            <a:r>
              <a:rPr lang="en-US" sz="2400" dirty="0"/>
              <a:t>, </a:t>
            </a:r>
            <a:r>
              <a:rPr lang="en-US" sz="2400" dirty="0" err="1"/>
              <a:t>nënshkruar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Tailandë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vitin</a:t>
            </a:r>
            <a:r>
              <a:rPr lang="en-US" sz="2400" dirty="0"/>
              <a:t> 1990.</a:t>
            </a:r>
            <a:endParaRPr lang="fi-FI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197B44-0133-2937-4CEE-5CD5A488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13</a:t>
            </a:fld>
            <a:endParaRPr lang="fi-FI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10CC3AB7-AB11-D8E5-5984-BD48A6115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07BB0E8-91E4-E21D-9B65-1D65BE0FA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E18EA19-D75D-0C5E-572B-4FF94517B4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073C83C0-4E54-9B2C-414C-F6AA93621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/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6800923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428540" y="1539644"/>
            <a:ext cx="456770" cy="4615434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4E008E"/>
                </a:solidFill>
              </a:rPr>
              <a:t>Për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cilët</a:t>
            </a:r>
            <a:r>
              <a:rPr lang="en-US" dirty="0">
                <a:solidFill>
                  <a:srgbClr val="4E008E"/>
                </a:solidFill>
              </a:rPr>
              <a:t> </a:t>
            </a:r>
            <a:r>
              <a:rPr lang="en-US" dirty="0" err="1">
                <a:solidFill>
                  <a:srgbClr val="4E008E"/>
                </a:solidFill>
              </a:rPr>
              <a:t>është</a:t>
            </a:r>
            <a:r>
              <a:rPr lang="en-US" dirty="0">
                <a:solidFill>
                  <a:srgbClr val="4E008E"/>
                </a:solidFill>
              </a:rPr>
              <a:t> </a:t>
            </a:r>
            <a:br>
              <a:rPr lang="en-US" dirty="0">
                <a:solidFill>
                  <a:srgbClr val="4E008E"/>
                </a:solidFill>
              </a:rPr>
            </a:br>
            <a:r>
              <a:rPr lang="en-US" dirty="0" err="1">
                <a:solidFill>
                  <a:srgbClr val="4E008E"/>
                </a:solidFill>
              </a:rPr>
              <a:t>gjithëpërfshirja</a:t>
            </a:r>
            <a:r>
              <a:rPr lang="en-US" dirty="0">
                <a:solidFill>
                  <a:srgbClr val="4E008E"/>
                </a:solidFill>
              </a:rPr>
              <a:t>?</a:t>
            </a:r>
            <a:endParaRPr lang="el-GR" dirty="0">
              <a:solidFill>
                <a:srgbClr val="4E008E"/>
              </a:solidFill>
            </a:endParaRPr>
          </a:p>
        </p:txBody>
      </p:sp>
      <p:pic>
        <p:nvPicPr>
          <p:cNvPr id="7" name="6 - Θέση περιεχομένου" descr="images.jpg"/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2153203" y="1589470"/>
            <a:ext cx="2114550" cy="1375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3034251" y="5229200"/>
            <a:ext cx="5642205" cy="600800"/>
          </a:xfrm>
        </p:spPr>
        <p:txBody>
          <a:bodyPr>
            <a:normAutofit fontScale="25000" lnSpcReduction="20000"/>
          </a:bodyPr>
          <a:lstStyle/>
          <a:p>
            <a:endParaRPr lang="en-US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4650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n-US" sz="4650" dirty="0">
              <a:solidFill>
                <a:srgbClr val="BFBFBF"/>
              </a:solidFill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sz="4650" dirty="0">
                <a:solidFill>
                  <a:srgbClr val="4E008E"/>
                </a:solidFill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https://www.youtube.com/watch?v=36CUlaqmFi4</a:t>
            </a:r>
            <a:r>
              <a:rPr lang="en-US" sz="4650" dirty="0">
                <a:solidFill>
                  <a:srgbClr val="4E008E"/>
                </a:solidFill>
              </a:rPr>
              <a:t> </a:t>
            </a:r>
            <a:endParaRPr lang="el-GR" sz="4650" dirty="0">
              <a:solidFill>
                <a:srgbClr val="4E008E"/>
              </a:solidFill>
            </a:endParaRPr>
          </a:p>
        </p:txBody>
      </p:sp>
      <p:pic>
        <p:nvPicPr>
          <p:cNvPr id="8" name="7 - Εικόνα" descr="εκφοβισμός-στα-σχολεία-και-οι-συνέπειες-στην-ψυχική-υγεία-του-παιδιού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401" y="2178833"/>
            <a:ext cx="2072292" cy="1393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9 - Εικόνα" descr="kleistasxolei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5310" y="3839767"/>
            <a:ext cx="2089538" cy="1178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10 - Εικόνα" descr="education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402" y="4177173"/>
            <a:ext cx="1898990" cy="133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11 - Εικόνα" descr="autism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7812" y="3804050"/>
            <a:ext cx="2623188" cy="1311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12 - Εικόνα" descr="A and his mom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2665" y="3464717"/>
            <a:ext cx="2035983" cy="10002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13 - Εικόνα" descr="autis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7776" y="1369472"/>
            <a:ext cx="1369317" cy="1557566"/>
          </a:xfrm>
          <a:prstGeom prst="rect">
            <a:avLst/>
          </a:prstGeom>
        </p:spPr>
      </p:pic>
      <p:pic>
        <p:nvPicPr>
          <p:cNvPr id="15" name="14 - Εικόνα" descr="Disabled-Disney-princess-pricessess-Snow-White-Disabled-Disability-Equal-Rights-Wellchair-Health-Art-Campaign-ADV-Cartoon-Painting-Portrait-Illustration-Sketch-Humor-Chic-by-aleXsandro-Palombo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82029" y="5232808"/>
            <a:ext cx="2143140" cy="911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15 - Εικόνα" descr="images (2)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5310" y="2982511"/>
            <a:ext cx="1768091" cy="803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16 - Εικόνα" descr="images (4)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2392" y="5393543"/>
            <a:ext cx="1071546" cy="915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17 - Εικόνα" descr="images (6)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0854" y="5232809"/>
            <a:ext cx="2089538" cy="926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18 - Εικόνα" descr="LetThemStayProtest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07178" y="2768196"/>
            <a:ext cx="2689477" cy="1660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19 - Εικόνα" descr="αρχείο λήψης (2).jp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9632" y="1258898"/>
            <a:ext cx="1294475" cy="10179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20 - Εικόνα" descr="φοτ.jp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53204" y="4911337"/>
            <a:ext cx="1959014" cy="1225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1C5C28-5DCC-C00A-27E8-31216B24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F21-3483-4994-89C1-3E86C36540D1}" type="slidenum">
              <a:rPr lang="el-GR" smtClean="0"/>
              <a:pPr/>
              <a:t>14</a:t>
            </a:fld>
            <a:endParaRPr lang="el-GR" dirty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27183ED3-B935-EDED-1997-7284607E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FBFD11E-08E9-F613-40C0-D35E17761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Text&#10;&#10;Description automatically generated">
            <a:extLst>
              <a:ext uri="{FF2B5EF4-FFF2-40B4-BE49-F238E27FC236}">
                <a16:creationId xmlns:a16="http://schemas.microsoft.com/office/drawing/2014/main" id="{92606447-F89A-E54D-278E-A8882BD1D6D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24" name="Footer Placeholder 1">
            <a:extLst>
              <a:ext uri="{FF2B5EF4-FFF2-40B4-BE49-F238E27FC236}">
                <a16:creationId xmlns:a16="http://schemas.microsoft.com/office/drawing/2014/main" id="{92166F1C-D55C-047B-B00F-D7A4B3EB9471}"/>
              </a:ext>
            </a:extLst>
          </p:cNvPr>
          <p:cNvSpPr txBox="1">
            <a:spLocks/>
          </p:cNvSpPr>
          <p:nvPr/>
        </p:nvSpPr>
        <p:spPr>
          <a:xfrm>
            <a:off x="827584" y="6439302"/>
            <a:ext cx="3086100" cy="230058"/>
          </a:xfr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DD6B27-00EE-FC8B-3821-CFCD31B631F5}"/>
              </a:ext>
            </a:extLst>
          </p:cNvPr>
          <p:cNvSpPr txBox="1"/>
          <p:nvPr/>
        </p:nvSpPr>
        <p:spPr>
          <a:xfrm>
            <a:off x="5670151" y="1539644"/>
            <a:ext cx="23295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Arsimi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nuk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është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përgatitje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për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jetën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;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arsimi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është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vetë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jeta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62284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97575" y="1471527"/>
            <a:ext cx="7886700" cy="949361"/>
          </a:xfrm>
        </p:spPr>
        <p:txBody>
          <a:bodyPr/>
          <a:lstStyle/>
          <a:p>
            <a:pPr marL="336042" indent="-288036">
              <a:spcBef>
                <a:spcPct val="20000"/>
              </a:spcBef>
            </a:pPr>
            <a:r>
              <a:rPr lang="en-US" sz="2700" b="1" dirty="0">
                <a:ea typeface="+mn-ea"/>
                <a:cs typeface="+mn-cs"/>
              </a:rPr>
              <a:t>GJITHËPËRFSHIRJA:</a:t>
            </a:r>
            <a:r>
              <a:rPr lang="el-GR" sz="2700" b="1" dirty="0">
                <a:ea typeface="+mn-ea"/>
                <a:cs typeface="+mn-cs"/>
              </a:rPr>
              <a:t> </a:t>
            </a:r>
            <a:r>
              <a:rPr lang="en-US" sz="2700" b="1" dirty="0">
                <a:ea typeface="+mn-ea"/>
                <a:cs typeface="+mn-cs"/>
              </a:rPr>
              <a:t>UTOPI APO REALITET?</a:t>
            </a:r>
            <a:br>
              <a:rPr lang="en-US" sz="2250" b="1" dirty="0">
                <a:solidFill>
                  <a:schemeClr val="accent1">
                    <a:lumMod val="60000"/>
                    <a:lumOff val="40000"/>
                  </a:schemeClr>
                </a:solidFill>
                <a:ea typeface="+mn-ea"/>
                <a:cs typeface="+mn-cs"/>
              </a:rPr>
            </a:br>
            <a:endParaRPr lang="el-GR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502526" y="2574587"/>
            <a:ext cx="7886700" cy="2618180"/>
          </a:xfrm>
        </p:spPr>
        <p:txBody>
          <a:bodyPr lIns="91440" tIns="45720" rIns="91440" bIns="45720" anchor="t">
            <a:noAutofit/>
          </a:bodyPr>
          <a:lstStyle/>
          <a:p>
            <a:pPr algn="just"/>
            <a:r>
              <a:rPr lang="en-US" dirty="0" err="1"/>
              <a:t>Gjithëpërfshirja</a:t>
            </a:r>
            <a:r>
              <a:rPr lang="en-US" dirty="0"/>
              <a:t> </a:t>
            </a:r>
            <a:r>
              <a:rPr lang="en-US" dirty="0" err="1"/>
              <a:t>është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proces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do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>
                <a:cs typeface="Times New Roman" panose="02020603050405020304" pitchFamily="18" charset="0"/>
              </a:rPr>
              <a:t>ç</a:t>
            </a:r>
            <a:r>
              <a:rPr lang="en-US" dirty="0" err="1"/>
              <a:t>ojë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pjesëmarrjen</a:t>
            </a:r>
            <a:r>
              <a:rPr lang="en-US" dirty="0"/>
              <a:t> 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gjithë</a:t>
            </a:r>
            <a:r>
              <a:rPr lang="en-US" dirty="0"/>
              <a:t> </a:t>
            </a:r>
            <a:r>
              <a:rPr lang="en-US" dirty="0" err="1"/>
              <a:t>atyre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mësojnë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programin</a:t>
            </a:r>
            <a:r>
              <a:rPr lang="en-US" dirty="0"/>
              <a:t> </a:t>
            </a:r>
            <a:r>
              <a:rPr lang="en-US" dirty="0" err="1"/>
              <a:t>shkollor</a:t>
            </a:r>
            <a:r>
              <a:rPr lang="en-US" dirty="0"/>
              <a:t> </a:t>
            </a:r>
            <a:r>
              <a:rPr lang="en-US" dirty="0" err="1"/>
              <a:t>dhe</a:t>
            </a:r>
            <a:r>
              <a:rPr lang="en-US" dirty="0"/>
              <a:t> </a:t>
            </a:r>
            <a:r>
              <a:rPr lang="en-US" dirty="0" err="1"/>
              <a:t>në</a:t>
            </a:r>
            <a:r>
              <a:rPr lang="en-US" dirty="0"/>
              <a:t> </a:t>
            </a:r>
            <a:r>
              <a:rPr lang="en-US" dirty="0" err="1"/>
              <a:t>jetën</a:t>
            </a:r>
            <a:r>
              <a:rPr lang="en-US" dirty="0"/>
              <a:t> </a:t>
            </a:r>
            <a:r>
              <a:rPr lang="en-US" dirty="0" err="1"/>
              <a:t>shoqërore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gjitha</a:t>
            </a:r>
            <a:r>
              <a:rPr lang="en-US" dirty="0"/>
              <a:t> </a:t>
            </a:r>
            <a:r>
              <a:rPr lang="en-US" dirty="0" err="1"/>
              <a:t>strukturave</a:t>
            </a:r>
            <a:r>
              <a:rPr lang="en-US" dirty="0"/>
              <a:t> </a:t>
            </a:r>
            <a:r>
              <a:rPr lang="en-US" dirty="0" err="1"/>
              <a:t>ku</a:t>
            </a:r>
            <a:r>
              <a:rPr lang="en-US" dirty="0"/>
              <a:t> </a:t>
            </a:r>
            <a:r>
              <a:rPr lang="en-US" dirty="0" err="1"/>
              <a:t>bëhet</a:t>
            </a:r>
            <a:r>
              <a:rPr lang="en-US" dirty="0"/>
              <a:t> </a:t>
            </a:r>
            <a:r>
              <a:rPr lang="en-US" dirty="0" err="1"/>
              <a:t>mësim</a:t>
            </a:r>
            <a:r>
              <a:rPr lang="en-US" dirty="0"/>
              <a:t>. </a:t>
            </a:r>
          </a:p>
          <a:p>
            <a:pPr algn="just"/>
            <a:r>
              <a:rPr lang="en-US" dirty="0" err="1"/>
              <a:t>Arsimi</a:t>
            </a:r>
            <a:r>
              <a:rPr lang="en-US" dirty="0"/>
              <a:t> </a:t>
            </a:r>
            <a:r>
              <a:rPr lang="en-US" dirty="0" err="1"/>
              <a:t>gjithëpërfshirës</a:t>
            </a:r>
            <a:r>
              <a:rPr lang="en-US" dirty="0"/>
              <a:t> </a:t>
            </a:r>
            <a:r>
              <a:rPr lang="en-US" dirty="0" err="1"/>
              <a:t>lidhet</a:t>
            </a:r>
            <a:r>
              <a:rPr lang="en-US" dirty="0"/>
              <a:t> me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mësuarit</a:t>
            </a:r>
            <a:r>
              <a:rPr lang="en-US" dirty="0"/>
              <a:t>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bashkëjetohet</a:t>
            </a:r>
            <a:r>
              <a:rPr lang="en-US" dirty="0"/>
              <a:t> me </a:t>
            </a:r>
            <a:r>
              <a:rPr lang="en-US" dirty="0" err="1"/>
              <a:t>diversitetin</a:t>
            </a:r>
            <a:r>
              <a:rPr lang="en-US" dirty="0"/>
              <a:t> jo </a:t>
            </a:r>
            <a:r>
              <a:rPr lang="en-US" dirty="0" err="1"/>
              <a:t>si</a:t>
            </a:r>
            <a:r>
              <a:rPr lang="en-US" dirty="0"/>
              <a:t> problem, </a:t>
            </a:r>
            <a:r>
              <a:rPr lang="en-US" dirty="0" err="1"/>
              <a:t>që</a:t>
            </a:r>
            <a:r>
              <a:rPr lang="en-US" dirty="0"/>
              <a:t> </a:t>
            </a:r>
            <a:r>
              <a:rPr lang="en-US" dirty="0" err="1"/>
              <a:t>duhet</a:t>
            </a:r>
            <a:r>
              <a:rPr lang="en-US" dirty="0"/>
              <a:t> </a:t>
            </a:r>
            <a:r>
              <a:rPr lang="en-US" dirty="0" err="1"/>
              <a:t>të</a:t>
            </a:r>
            <a:r>
              <a:rPr lang="en-US" dirty="0"/>
              <a:t> </a:t>
            </a:r>
            <a:r>
              <a:rPr lang="en-US" dirty="0" err="1"/>
              <a:t>zgjidhet</a:t>
            </a:r>
            <a:r>
              <a:rPr lang="en-US" dirty="0"/>
              <a:t>, </a:t>
            </a:r>
            <a:r>
              <a:rPr lang="en-US" dirty="0" err="1"/>
              <a:t>por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një</a:t>
            </a:r>
            <a:r>
              <a:rPr lang="en-US" dirty="0"/>
              <a:t> </a:t>
            </a:r>
            <a:r>
              <a:rPr lang="en-US" dirty="0" err="1"/>
              <a:t>mundësi</a:t>
            </a:r>
            <a:r>
              <a:rPr lang="en-US" dirty="0"/>
              <a:t> e </a:t>
            </a:r>
            <a:r>
              <a:rPr lang="en-US" dirty="0" err="1"/>
              <a:t>jashtëzakonshme</a:t>
            </a:r>
            <a:r>
              <a:rPr lang="en-US" dirty="0"/>
              <a:t> e </a:t>
            </a:r>
            <a:r>
              <a:rPr lang="en-US" dirty="0" err="1"/>
              <a:t>arsimit</a:t>
            </a:r>
            <a:r>
              <a:rPr lang="en-US" dirty="0"/>
              <a:t> </a:t>
            </a:r>
            <a:r>
              <a:rPr lang="en-US" dirty="0" err="1"/>
              <a:t>krijues</a:t>
            </a:r>
            <a:r>
              <a:rPr lang="en-US" dirty="0"/>
              <a:t> (</a:t>
            </a:r>
            <a:r>
              <a:rPr lang="en-US" dirty="0" err="1"/>
              <a:t>Zoniou-Sideri</a:t>
            </a:r>
            <a:r>
              <a:rPr lang="en-US" dirty="0"/>
              <a:t>, 2000).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7E4B7-721D-E840-7B30-176ABD880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6BF21-3483-4994-89C1-3E86C36540D1}" type="slidenum">
              <a:rPr lang="el-GR" smtClean="0"/>
              <a:pPr/>
              <a:t>15</a:t>
            </a:fld>
            <a:endParaRPr lang="el-GR" dirty="0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82CB609-B77A-C148-54D1-664BE60A0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81EED7B-D322-2A7B-93A0-D0502BF43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AA96101-1C7F-3E88-AB1A-42EAF34EB0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46B3573-D0B3-B881-3285-B044D9298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3136290186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42EE-7EB6-9842-8FCC-65B8DEF54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729" y="1886420"/>
            <a:ext cx="7104856" cy="458083"/>
          </a:xfrm>
        </p:spPr>
        <p:txBody>
          <a:bodyPr/>
          <a:lstStyle/>
          <a:p>
            <a:r>
              <a:rPr lang="fi-FI" dirty="0">
                <a:solidFill>
                  <a:schemeClr val="tx1"/>
                </a:solidFill>
              </a:rPr>
              <a:t>Gjithëpërfshirja – askush nuk lihet pas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0722" y="2754925"/>
            <a:ext cx="3982557" cy="297833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D5A56-14AA-6247-EAAF-BE706B66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16</a:t>
            </a:fld>
            <a:endParaRPr lang="fi-FI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05D8E40-3550-62D3-B1EA-427147F96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3B1CC69-A549-0A75-C931-7A75A3FC5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5F46486-EFF6-3738-9FDB-F5FED5AEF4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136C2D77-A885-5BAC-E882-AAD42CD69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4185269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dirty="0"/>
              <a:t>S4 BE 4 Mësimdhënia gjithëpërfshirëse</a:t>
            </a:r>
            <a:endParaRPr lang="el-GR" dirty="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33726" y="1048411"/>
            <a:ext cx="7615940" cy="579706"/>
          </a:xfrm>
        </p:spPr>
        <p:txBody>
          <a:bodyPr>
            <a:normAutofit fontScale="90000"/>
          </a:bodyPr>
          <a:lstStyle/>
          <a:p>
            <a:pPr algn="l"/>
            <a:r>
              <a:rPr lang="en-US" sz="2025" dirty="0">
                <a:solidFill>
                  <a:schemeClr val="bg2"/>
                </a:solidFill>
              </a:rPr>
              <a:t>			International Conventions</a:t>
            </a:r>
            <a:br>
              <a:rPr lang="en-US" sz="1500" u="sng" dirty="0">
                <a:solidFill>
                  <a:schemeClr val="bg2"/>
                </a:solidFill>
              </a:rPr>
            </a:br>
            <a:br>
              <a:rPr lang="en-US" sz="2700" dirty="0">
                <a:solidFill>
                  <a:schemeClr val="bg2"/>
                </a:solidFill>
              </a:rPr>
            </a:br>
            <a:br>
              <a:rPr lang="en-US" sz="2700" dirty="0">
                <a:solidFill>
                  <a:schemeClr val="bg2"/>
                </a:solidFill>
              </a:rPr>
            </a:br>
            <a:br>
              <a:rPr lang="en-US" sz="2700" dirty="0">
                <a:solidFill>
                  <a:schemeClr val="bg2"/>
                </a:solidFill>
              </a:rPr>
            </a:br>
            <a:r>
              <a:rPr lang="en-US" sz="2700" dirty="0" err="1">
                <a:solidFill>
                  <a:schemeClr val="tx1"/>
                </a:solidFill>
              </a:rPr>
              <a:t>Konventa</a:t>
            </a:r>
            <a:r>
              <a:rPr lang="en-US" sz="2700" dirty="0">
                <a:solidFill>
                  <a:schemeClr val="tx1"/>
                </a:solidFill>
              </a:rPr>
              <a:t> </a:t>
            </a:r>
            <a:r>
              <a:rPr lang="en-US" sz="2700" dirty="0" err="1">
                <a:solidFill>
                  <a:schemeClr val="tx1"/>
                </a:solidFill>
              </a:rPr>
              <a:t>ndërkombëtare</a:t>
            </a:r>
            <a:endParaRPr lang="el-GR" sz="2700" dirty="0">
              <a:solidFill>
                <a:schemeClr val="tx1"/>
              </a:solidFill>
            </a:endParaRP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4"/>
          </p:nvPr>
        </p:nvSpPr>
        <p:spPr>
          <a:xfrm>
            <a:off x="899410" y="1628117"/>
            <a:ext cx="7615940" cy="4897227"/>
          </a:xfrm>
          <a:solidFill>
            <a:srgbClr val="7030A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endParaRPr lang="en-US" b="1" u="sng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Deklarata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Universale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Drejtave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Njeriut</a:t>
            </a:r>
            <a:r>
              <a:rPr lang="en-US" sz="1700" b="1" dirty="0">
                <a:solidFill>
                  <a:schemeClr val="bg2"/>
                </a:solidFill>
              </a:rPr>
              <a:t> - OKB, 1948</a:t>
            </a:r>
          </a:p>
          <a:p>
            <a:endParaRPr lang="en-US" sz="1700" b="1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Konventa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mbi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Drejtat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Fëmijës</a:t>
            </a:r>
            <a:r>
              <a:rPr lang="en-US" sz="1700" b="1" dirty="0">
                <a:solidFill>
                  <a:schemeClr val="bg2"/>
                </a:solidFill>
              </a:rPr>
              <a:t> – OKB, 1989 </a:t>
            </a:r>
          </a:p>
          <a:p>
            <a:r>
              <a:rPr lang="en-US" sz="1700" dirty="0">
                <a:solidFill>
                  <a:schemeClr val="bg2"/>
                </a:solidFill>
              </a:rPr>
              <a:t>(</a:t>
            </a:r>
            <a:r>
              <a:rPr lang="en-US" sz="1700" dirty="0" err="1">
                <a:solidFill>
                  <a:schemeClr val="bg2"/>
                </a:solidFill>
              </a:rPr>
              <a:t>Ratifikuar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nga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Shqipëria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në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vitin</a:t>
            </a:r>
            <a:r>
              <a:rPr lang="en-US" sz="1700" dirty="0">
                <a:solidFill>
                  <a:schemeClr val="bg2"/>
                </a:solidFill>
              </a:rPr>
              <a:t> 1990)</a:t>
            </a:r>
          </a:p>
          <a:p>
            <a:endParaRPr lang="en-US" sz="1700" b="1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Deklarata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Salamankës</a:t>
            </a:r>
            <a:r>
              <a:rPr lang="en-US" sz="1700" b="1" dirty="0">
                <a:solidFill>
                  <a:schemeClr val="bg2"/>
                </a:solidFill>
              </a:rPr>
              <a:t> - UNESCO, 1994 </a:t>
            </a:r>
          </a:p>
          <a:p>
            <a:r>
              <a:rPr lang="en-US" sz="1700" dirty="0">
                <a:solidFill>
                  <a:schemeClr val="bg2"/>
                </a:solidFill>
              </a:rPr>
              <a:t>(</a:t>
            </a:r>
            <a:r>
              <a:rPr lang="en-US" sz="1700" dirty="0" err="1">
                <a:solidFill>
                  <a:schemeClr val="bg2"/>
                </a:solidFill>
              </a:rPr>
              <a:t>Shqipëria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ra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dakord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që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t’i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arrinte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objektivat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deri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në</a:t>
            </a:r>
            <a:r>
              <a:rPr lang="en-US" sz="1700" dirty="0">
                <a:solidFill>
                  <a:schemeClr val="bg2"/>
                </a:solidFill>
              </a:rPr>
              <a:t> </a:t>
            </a:r>
            <a:r>
              <a:rPr lang="en-US" sz="1700" dirty="0" err="1">
                <a:solidFill>
                  <a:schemeClr val="bg2"/>
                </a:solidFill>
              </a:rPr>
              <a:t>vitin</a:t>
            </a:r>
            <a:r>
              <a:rPr lang="en-US" sz="1700" dirty="0">
                <a:solidFill>
                  <a:schemeClr val="bg2"/>
                </a:solidFill>
              </a:rPr>
              <a:t> 2015)</a:t>
            </a:r>
          </a:p>
          <a:p>
            <a:endParaRPr lang="en-US" sz="1700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Akti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për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Arsimimin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dirty="0" err="1">
                <a:solidFill>
                  <a:schemeClr val="bg2"/>
                </a:solidFill>
              </a:rPr>
              <a:t>I</a:t>
            </a:r>
            <a:r>
              <a:rPr lang="en-US" sz="1700" b="1" dirty="0" err="1">
                <a:solidFill>
                  <a:schemeClr val="bg2"/>
                </a:solidFill>
              </a:rPr>
              <a:t>ndividëve</a:t>
            </a:r>
            <a:r>
              <a:rPr lang="en-US" sz="1700" b="1" dirty="0">
                <a:solidFill>
                  <a:schemeClr val="bg2"/>
                </a:solidFill>
              </a:rPr>
              <a:t> me </a:t>
            </a:r>
            <a:r>
              <a:rPr lang="en-US" sz="1700" b="1" dirty="0" err="1">
                <a:solidFill>
                  <a:schemeClr val="bg2"/>
                </a:solidFill>
              </a:rPr>
              <a:t>Aftësi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Kufizuara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vitit</a:t>
            </a:r>
            <a:r>
              <a:rPr lang="en-US" sz="1700" b="1" dirty="0">
                <a:solidFill>
                  <a:schemeClr val="bg2"/>
                </a:solidFill>
              </a:rPr>
              <a:t> 1997</a:t>
            </a:r>
            <a:r>
              <a:rPr lang="en-US" sz="1700" dirty="0">
                <a:solidFill>
                  <a:schemeClr val="bg2"/>
                </a:solidFill>
              </a:rPr>
              <a:t>.</a:t>
            </a:r>
          </a:p>
          <a:p>
            <a:endParaRPr lang="en-US" sz="1700" b="1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Konventa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për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Drejtat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Personave</a:t>
            </a:r>
            <a:r>
              <a:rPr lang="en-US" sz="1700" b="1" dirty="0">
                <a:solidFill>
                  <a:schemeClr val="bg2"/>
                </a:solidFill>
              </a:rPr>
              <a:t> me </a:t>
            </a:r>
          </a:p>
          <a:p>
            <a:r>
              <a:rPr lang="en-US" sz="1700" b="1" dirty="0" err="1">
                <a:solidFill>
                  <a:schemeClr val="bg2"/>
                </a:solidFill>
              </a:rPr>
              <a:t>Aftësi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të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Kufizuara</a:t>
            </a:r>
            <a:r>
              <a:rPr lang="en-US" sz="1700" b="1" dirty="0">
                <a:solidFill>
                  <a:schemeClr val="bg2"/>
                </a:solidFill>
              </a:rPr>
              <a:t> - </a:t>
            </a:r>
            <a:r>
              <a:rPr lang="en-US" sz="1700" dirty="0">
                <a:solidFill>
                  <a:schemeClr val="bg2"/>
                </a:solidFill>
              </a:rPr>
              <a:t>OKB, 2006.      </a:t>
            </a:r>
          </a:p>
          <a:p>
            <a:pPr algn="ctr">
              <a:buNone/>
            </a:pPr>
            <a:endParaRPr lang="en-US" sz="1700" b="1" i="1" u="sng" dirty="0">
              <a:solidFill>
                <a:schemeClr val="bg2"/>
              </a:solidFill>
            </a:endParaRPr>
          </a:p>
          <a:p>
            <a:r>
              <a:rPr lang="en-US" sz="1700" b="1" dirty="0" err="1">
                <a:solidFill>
                  <a:schemeClr val="bg2"/>
                </a:solidFill>
              </a:rPr>
              <a:t>Strategjia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Evropiane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për</a:t>
            </a:r>
            <a:r>
              <a:rPr lang="en-US" sz="1700" b="1" dirty="0">
                <a:solidFill>
                  <a:schemeClr val="bg2"/>
                </a:solidFill>
              </a:rPr>
              <a:t> </a:t>
            </a:r>
            <a:r>
              <a:rPr lang="en-US" sz="1700" b="1" dirty="0" err="1">
                <a:solidFill>
                  <a:schemeClr val="bg2"/>
                </a:solidFill>
              </a:rPr>
              <a:t>Aftësitë</a:t>
            </a:r>
            <a:r>
              <a:rPr lang="en-US" sz="1700" b="1" dirty="0">
                <a:solidFill>
                  <a:schemeClr val="bg2"/>
                </a:solidFill>
              </a:rPr>
              <a:t> e </a:t>
            </a:r>
            <a:r>
              <a:rPr lang="en-US" sz="1700" b="1" dirty="0" err="1">
                <a:solidFill>
                  <a:schemeClr val="bg2"/>
                </a:solidFill>
              </a:rPr>
              <a:t>Kufizuara</a:t>
            </a:r>
            <a:r>
              <a:rPr lang="en-US" sz="1700" b="1" dirty="0">
                <a:solidFill>
                  <a:schemeClr val="bg2"/>
                </a:solidFill>
              </a:rPr>
              <a:t> 2010-2020</a:t>
            </a:r>
            <a:endParaRPr lang="el-GR" sz="1700" b="1" u="sng" dirty="0">
              <a:solidFill>
                <a:schemeClr val="bg2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402866">
            <a:off x="7066548" y="1416387"/>
            <a:ext cx="1947946" cy="101507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31943E-7A28-B8FA-9A35-6184C99B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17</a:t>
            </a:fld>
            <a:endParaRPr lang="fi-FI"/>
          </a:p>
        </p:txBody>
      </p:sp>
      <p:pic>
        <p:nvPicPr>
          <p:cNvPr id="7" name="Picture 6" descr="A picture containing shape&#10;&#10;Description automatically generated">
            <a:extLst>
              <a:ext uri="{FF2B5EF4-FFF2-40B4-BE49-F238E27FC236}">
                <a16:creationId xmlns:a16="http://schemas.microsoft.com/office/drawing/2014/main" id="{DB931D9C-C055-7094-CBBE-89D2EC8304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B71A3C2-A080-018B-9960-B7C63BE11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7D086489-7845-EF79-DE08-B07DB296F5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26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1FDCD-FCF9-4553-90DE-6FC4D7256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1277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i-FI" dirty="0"/>
              <a:t>MODEL I AFTËSISË SË KUFIZUAR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26EB3F-9709-47F7-BC39-28417AD0B5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800" y="3004567"/>
            <a:ext cx="3886200" cy="23569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>
                <a:solidFill>
                  <a:srgbClr val="7030A0"/>
                </a:solidFill>
              </a:rPr>
              <a:t>Modeli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dirty="0" err="1">
                <a:solidFill>
                  <a:srgbClr val="7030A0"/>
                </a:solidFill>
              </a:rPr>
              <a:t>klinik</a:t>
            </a:r>
            <a:r>
              <a:rPr lang="en-US" b="1" dirty="0">
                <a:solidFill>
                  <a:srgbClr val="7030A0"/>
                </a:solidFill>
              </a:rPr>
              <a:t>/</a:t>
            </a:r>
            <a:r>
              <a:rPr lang="en-US" b="1" dirty="0" err="1">
                <a:solidFill>
                  <a:srgbClr val="7030A0"/>
                </a:solidFill>
              </a:rPr>
              <a:t>mjekësor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sz="2100" dirty="0" err="1"/>
              <a:t>Njerëzit</a:t>
            </a:r>
            <a:r>
              <a:rPr lang="en-US" sz="2100" dirty="0"/>
              <a:t> me </a:t>
            </a:r>
            <a:r>
              <a:rPr lang="en-US" sz="2100" dirty="0" err="1"/>
              <a:t>aftësi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kufizuara</a:t>
            </a:r>
            <a:r>
              <a:rPr lang="en-US" sz="2100" dirty="0"/>
              <a:t> </a:t>
            </a:r>
            <a:r>
              <a:rPr lang="en-US" sz="2100" dirty="0" err="1"/>
              <a:t>shihen</a:t>
            </a:r>
            <a:r>
              <a:rPr lang="en-US" sz="2100" dirty="0"/>
              <a:t> </a:t>
            </a:r>
            <a:r>
              <a:rPr lang="en-US" sz="2100" dirty="0" err="1"/>
              <a:t>si</a:t>
            </a:r>
            <a:r>
              <a:rPr lang="en-US" sz="2100" dirty="0"/>
              <a:t> problem, </a:t>
            </a:r>
            <a:r>
              <a:rPr lang="en-US" sz="2100" dirty="0" err="1"/>
              <a:t>si</a:t>
            </a:r>
            <a:r>
              <a:rPr lang="en-US" sz="2100" dirty="0"/>
              <a:t> </a:t>
            </a:r>
            <a:r>
              <a:rPr lang="en-US" sz="2100" dirty="0" err="1"/>
              <a:t>një</a:t>
            </a:r>
            <a:r>
              <a:rPr lang="en-US" sz="2100" dirty="0"/>
              <a:t> </a:t>
            </a:r>
            <a:r>
              <a:rPr lang="en-US" sz="2100" dirty="0" err="1"/>
              <a:t>dëmtim</a:t>
            </a:r>
            <a:r>
              <a:rPr lang="en-US" sz="2100" dirty="0"/>
              <a:t> </a:t>
            </a:r>
            <a:r>
              <a:rPr lang="en-US" sz="2100" dirty="0" err="1"/>
              <a:t>që</a:t>
            </a:r>
            <a:r>
              <a:rPr lang="en-US" sz="2100" dirty="0"/>
              <a:t> </a:t>
            </a:r>
            <a:r>
              <a:rPr lang="en-US" sz="2100" dirty="0" err="1"/>
              <a:t>duhet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mjekohet</a:t>
            </a:r>
            <a:r>
              <a:rPr lang="en-US" sz="2100" dirty="0"/>
              <a:t>, </a:t>
            </a:r>
            <a:r>
              <a:rPr lang="en-US" sz="2100" dirty="0" err="1"/>
              <a:t>që</a:t>
            </a:r>
            <a:r>
              <a:rPr lang="en-US" sz="2100" dirty="0"/>
              <a:t> </a:t>
            </a:r>
            <a:r>
              <a:rPr lang="en-US" sz="2100" dirty="0" err="1"/>
              <a:t>duhet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rregullohet</a:t>
            </a:r>
            <a:r>
              <a:rPr lang="en-US" sz="2100" dirty="0"/>
              <a:t> me </a:t>
            </a:r>
            <a:r>
              <a:rPr lang="en-US" sz="2100" dirty="0" err="1"/>
              <a:t>terapi</a:t>
            </a:r>
            <a:r>
              <a:rPr lang="en-US" sz="2100" dirty="0"/>
              <a:t>, </a:t>
            </a:r>
            <a:r>
              <a:rPr lang="en-US" sz="2100" dirty="0" err="1"/>
              <a:t>barna</a:t>
            </a:r>
            <a:r>
              <a:rPr lang="en-US" sz="2100" dirty="0"/>
              <a:t>, </a:t>
            </a:r>
            <a:r>
              <a:rPr lang="en-US" sz="2100" dirty="0" err="1"/>
              <a:t>kirurgji</a:t>
            </a:r>
            <a:r>
              <a:rPr lang="en-US" sz="2100" dirty="0"/>
              <a:t> </a:t>
            </a:r>
            <a:r>
              <a:rPr lang="en-US" sz="2100" dirty="0" err="1"/>
              <a:t>dhe</a:t>
            </a:r>
            <a:r>
              <a:rPr lang="en-US" sz="2100" dirty="0"/>
              <a:t> </a:t>
            </a:r>
            <a:r>
              <a:rPr lang="en-US" sz="2100" dirty="0" err="1"/>
              <a:t>trajtime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ve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100" dirty="0" err="1"/>
              <a:t>anta</a:t>
            </a:r>
            <a:r>
              <a:rPr lang="en-US" sz="2100" dirty="0"/>
              <a:t>.</a:t>
            </a:r>
          </a:p>
          <a:p>
            <a:pPr marL="0" indent="0">
              <a:buNone/>
            </a:pPr>
            <a:endParaRPr lang="en-US" b="1" dirty="0">
              <a:solidFill>
                <a:srgbClr val="7030A0"/>
              </a:solidFill>
            </a:endParaRPr>
          </a:p>
          <a:p>
            <a:endParaRPr lang="fi-FI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D3CCD9-4AD5-4E98-AC9B-288CF777B7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559" y="3004567"/>
            <a:ext cx="4105770" cy="26613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err="1">
                <a:solidFill>
                  <a:srgbClr val="7030A0"/>
                </a:solidFill>
              </a:rPr>
              <a:t>Modeli</a:t>
            </a:r>
            <a:r>
              <a:rPr lang="en-US" b="1" dirty="0">
                <a:solidFill>
                  <a:srgbClr val="7030A0"/>
                </a:solidFill>
              </a:rPr>
              <a:t> </a:t>
            </a:r>
            <a:r>
              <a:rPr lang="en-US" b="1" err="1">
                <a:solidFill>
                  <a:srgbClr val="7030A0"/>
                </a:solidFill>
              </a:rPr>
              <a:t>shoqëror</a:t>
            </a:r>
            <a:endParaRPr lang="en-US" b="1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en-US" sz="2100" dirty="0"/>
              <a:t>Ky model </a:t>
            </a:r>
            <a:r>
              <a:rPr lang="en-US" sz="2100" dirty="0" err="1"/>
              <a:t>përqendrohet</a:t>
            </a:r>
            <a:r>
              <a:rPr lang="en-US" sz="2100" dirty="0"/>
              <a:t> </a:t>
            </a:r>
            <a:r>
              <a:rPr lang="en-US" sz="2100" dirty="0" err="1"/>
              <a:t>tek</a:t>
            </a:r>
            <a:r>
              <a:rPr lang="en-US" sz="2100" dirty="0"/>
              <a:t> </a:t>
            </a:r>
            <a:r>
              <a:rPr lang="en-US" sz="2100" dirty="0" err="1"/>
              <a:t>pengesat</a:t>
            </a:r>
            <a:r>
              <a:rPr lang="en-US" sz="2100" dirty="0"/>
              <a:t> </a:t>
            </a:r>
            <a:r>
              <a:rPr lang="en-US" sz="2100" dirty="0" err="1"/>
              <a:t>në</a:t>
            </a:r>
            <a:r>
              <a:rPr lang="en-US" sz="2100" dirty="0"/>
              <a:t> </a:t>
            </a:r>
            <a:r>
              <a:rPr lang="en-US" sz="2100" dirty="0" err="1"/>
              <a:t>mjedis</a:t>
            </a:r>
            <a:r>
              <a:rPr lang="en-US" sz="2100" dirty="0"/>
              <a:t>. </a:t>
            </a:r>
            <a:r>
              <a:rPr lang="en-US" sz="2100" dirty="0" err="1"/>
              <a:t>Njerëzit</a:t>
            </a:r>
            <a:r>
              <a:rPr lang="en-US" sz="2100" dirty="0"/>
              <a:t> </a:t>
            </a:r>
            <a:r>
              <a:rPr lang="en-US" sz="2100" dirty="0" err="1"/>
              <a:t>i</a:t>
            </a:r>
            <a:r>
              <a:rPr lang="en-US" sz="2100" dirty="0"/>
              <a:t> </a:t>
            </a:r>
            <a:r>
              <a:rPr lang="en-US" sz="2100" dirty="0" err="1"/>
              <a:t>bëjnë</a:t>
            </a:r>
            <a:r>
              <a:rPr lang="en-US" sz="2100" dirty="0"/>
              <a:t>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paaftë</a:t>
            </a:r>
            <a:r>
              <a:rPr lang="en-US" sz="2100" dirty="0"/>
              <a:t> </a:t>
            </a:r>
            <a:r>
              <a:rPr lang="en-US" sz="2100" dirty="0" err="1"/>
              <a:t>mjedisi</a:t>
            </a:r>
            <a:r>
              <a:rPr lang="en-US" sz="2100" dirty="0"/>
              <a:t>, </a:t>
            </a:r>
            <a:r>
              <a:rPr lang="en-US" sz="2100" dirty="0" err="1"/>
              <a:t>qëndrimet</a:t>
            </a:r>
            <a:r>
              <a:rPr lang="en-US" sz="2100" dirty="0"/>
              <a:t> e </a:t>
            </a:r>
            <a:r>
              <a:rPr lang="en-US" sz="2100" dirty="0" err="1"/>
              <a:t>të</a:t>
            </a:r>
            <a:r>
              <a:rPr lang="en-US" sz="2100" dirty="0"/>
              <a:t> </a:t>
            </a:r>
            <a:r>
              <a:rPr lang="en-US" sz="2100" dirty="0" err="1"/>
              <a:t>tjerëve</a:t>
            </a:r>
            <a:r>
              <a:rPr lang="en-US" sz="2100" dirty="0"/>
              <a:t> </a:t>
            </a:r>
            <a:r>
              <a:rPr lang="en-US" sz="2100" dirty="0" err="1"/>
              <a:t>dhe</a:t>
            </a:r>
            <a:r>
              <a:rPr lang="en-US" sz="2100" dirty="0"/>
              <a:t> </a:t>
            </a:r>
            <a:r>
              <a:rPr lang="en-US" sz="2100" dirty="0" err="1"/>
              <a:t>politikat</a:t>
            </a:r>
            <a:r>
              <a:rPr lang="en-US" sz="2100" dirty="0"/>
              <a:t>, </a:t>
            </a:r>
            <a:r>
              <a:rPr lang="en-US" sz="2100" dirty="0" err="1"/>
              <a:t>praktikat</a:t>
            </a:r>
            <a:r>
              <a:rPr lang="en-US" sz="2100" dirty="0"/>
              <a:t> </a:t>
            </a:r>
            <a:r>
              <a:rPr lang="en-US" sz="2100" dirty="0" err="1"/>
              <a:t>dhe</a:t>
            </a:r>
            <a:r>
              <a:rPr lang="en-US" sz="2100" dirty="0"/>
              <a:t> </a:t>
            </a:r>
            <a:r>
              <a:rPr lang="en-US" sz="2100" dirty="0" err="1"/>
              <a:t>organizatat</a:t>
            </a:r>
            <a:r>
              <a:rPr lang="en-US" sz="2100" dirty="0"/>
              <a:t>.</a:t>
            </a:r>
            <a:endParaRPr lang="en-US" sz="2100" dirty="0"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FC5F33-D674-4DA1-B2BF-13C9320CB5CE}"/>
              </a:ext>
            </a:extLst>
          </p:cNvPr>
          <p:cNvSpPr txBox="1"/>
          <p:nvPr/>
        </p:nvSpPr>
        <p:spPr>
          <a:xfrm>
            <a:off x="480060" y="5677735"/>
            <a:ext cx="781935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350" dirty="0" err="1"/>
              <a:t>Ideaja</a:t>
            </a:r>
            <a:r>
              <a:rPr lang="en-US" sz="1350" dirty="0"/>
              <a:t> e </a:t>
            </a:r>
            <a:r>
              <a:rPr lang="en-US" sz="1350" dirty="0" err="1"/>
              <a:t>modelit</a:t>
            </a:r>
            <a:r>
              <a:rPr lang="en-US" sz="1350" dirty="0"/>
              <a:t> </a:t>
            </a:r>
            <a:r>
              <a:rPr lang="en-US" sz="1350" dirty="0" err="1"/>
              <a:t>shoqëror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aftësisë</a:t>
            </a:r>
            <a:r>
              <a:rPr lang="en-US" sz="1350" dirty="0"/>
              <a:t> </a:t>
            </a:r>
            <a:r>
              <a:rPr lang="en-US" sz="1350" dirty="0" err="1"/>
              <a:t>së</a:t>
            </a:r>
            <a:r>
              <a:rPr lang="en-US" sz="1350" dirty="0"/>
              <a:t> </a:t>
            </a:r>
            <a:r>
              <a:rPr lang="en-US" sz="1350" dirty="0" err="1"/>
              <a:t>kufizuar</a:t>
            </a:r>
            <a:r>
              <a:rPr lang="en-US" sz="1350" dirty="0"/>
              <a:t> ka </a:t>
            </a:r>
            <a:r>
              <a:rPr lang="en-US" sz="1350" dirty="0" err="1"/>
              <a:t>buruar</a:t>
            </a:r>
            <a:r>
              <a:rPr lang="en-US" sz="1350" dirty="0"/>
              <a:t> </a:t>
            </a:r>
            <a:r>
              <a:rPr lang="en-US" sz="1350" dirty="0" err="1"/>
              <a:t>nga</a:t>
            </a:r>
            <a:r>
              <a:rPr lang="en-US" sz="1350" dirty="0"/>
              <a:t> </a:t>
            </a:r>
            <a:r>
              <a:rPr lang="en-US" sz="1350" dirty="0" err="1"/>
              <a:t>dokumenti</a:t>
            </a:r>
            <a:r>
              <a:rPr lang="en-US" sz="1350" dirty="0"/>
              <a:t> “</a:t>
            </a:r>
            <a:r>
              <a:rPr lang="en-US" sz="1350" dirty="0" err="1"/>
              <a:t>Parimet</a:t>
            </a:r>
            <a:r>
              <a:rPr lang="en-US" sz="1350" dirty="0"/>
              <a:t> </a:t>
            </a:r>
            <a:r>
              <a:rPr lang="en-US" sz="1350" dirty="0" err="1"/>
              <a:t>themelore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aftësisë</a:t>
            </a:r>
            <a:r>
              <a:rPr lang="en-US" sz="1350" dirty="0"/>
              <a:t> </a:t>
            </a:r>
            <a:r>
              <a:rPr lang="en-US" sz="1350" dirty="0" err="1"/>
              <a:t>së</a:t>
            </a:r>
            <a:r>
              <a:rPr lang="en-US" sz="1350" dirty="0"/>
              <a:t> </a:t>
            </a:r>
            <a:r>
              <a:rPr lang="en-US" sz="1350" dirty="0" err="1"/>
              <a:t>kufizuar</a:t>
            </a:r>
            <a:r>
              <a:rPr lang="en-US" sz="1350" dirty="0"/>
              <a:t>”, </a:t>
            </a:r>
            <a:r>
              <a:rPr lang="en-US" sz="1350" dirty="0" err="1"/>
              <a:t>botuar</a:t>
            </a:r>
            <a:r>
              <a:rPr lang="en-US" sz="1350" dirty="0"/>
              <a:t> </a:t>
            </a:r>
            <a:r>
              <a:rPr lang="en-US" sz="1350" dirty="0" err="1"/>
              <a:t>për</a:t>
            </a:r>
            <a:r>
              <a:rPr lang="en-US" sz="1350" dirty="0"/>
              <a:t> </a:t>
            </a:r>
            <a:r>
              <a:rPr lang="en-US" sz="1350" dirty="0" err="1"/>
              <a:t>herë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parë</a:t>
            </a:r>
            <a:r>
              <a:rPr lang="en-US" sz="1350" dirty="0"/>
              <a:t> </a:t>
            </a:r>
            <a:r>
              <a:rPr lang="en-US" sz="1350" dirty="0" err="1"/>
              <a:t>në</a:t>
            </a:r>
            <a:r>
              <a:rPr lang="en-US" sz="1350" dirty="0"/>
              <a:t> </a:t>
            </a:r>
            <a:r>
              <a:rPr lang="en-US" sz="1350" dirty="0" err="1"/>
              <a:t>mesin</a:t>
            </a:r>
            <a:r>
              <a:rPr lang="en-US" sz="1350" dirty="0"/>
              <a:t> e </a:t>
            </a:r>
            <a:r>
              <a:rPr lang="en-US" sz="1350" dirty="0" err="1"/>
              <a:t>viteve</a:t>
            </a:r>
            <a:r>
              <a:rPr lang="en-US" sz="1350" dirty="0"/>
              <a:t> 1970-të, </a:t>
            </a:r>
            <a:r>
              <a:rPr lang="en-US" sz="1350" dirty="0" err="1"/>
              <a:t>në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cilin</a:t>
            </a:r>
            <a:r>
              <a:rPr lang="en-US" sz="1350" dirty="0"/>
              <a:t> </a:t>
            </a:r>
            <a:r>
              <a:rPr lang="en-US" sz="1350" dirty="0" err="1"/>
              <a:t>argumentohej</a:t>
            </a:r>
            <a:r>
              <a:rPr lang="en-US" sz="1350" dirty="0"/>
              <a:t> se “neve </a:t>
            </a:r>
            <a:r>
              <a:rPr lang="en-US" sz="1350" dirty="0" err="1"/>
              <a:t>nuk</a:t>
            </a:r>
            <a:r>
              <a:rPr lang="en-US" sz="1350" dirty="0"/>
              <a:t> </a:t>
            </a:r>
            <a:r>
              <a:rPr lang="en-US" sz="1350" dirty="0" err="1"/>
              <a:t>na</a:t>
            </a:r>
            <a:r>
              <a:rPr lang="en-US" sz="1350" dirty="0"/>
              <a:t> </a:t>
            </a:r>
            <a:r>
              <a:rPr lang="en-US" sz="1350" dirty="0" err="1"/>
              <a:t>bëjnë</a:t>
            </a:r>
            <a:r>
              <a:rPr lang="en-US" sz="1350" dirty="0"/>
              <a:t>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paaftë</a:t>
            </a:r>
            <a:r>
              <a:rPr lang="en-US" sz="1350" dirty="0"/>
              <a:t> </a:t>
            </a:r>
            <a:r>
              <a:rPr lang="en-US" sz="1350" dirty="0" err="1"/>
              <a:t>dëmtimet</a:t>
            </a:r>
            <a:r>
              <a:rPr lang="en-US" sz="1350" dirty="0"/>
              <a:t> </a:t>
            </a:r>
            <a:r>
              <a:rPr lang="en-US" sz="1350" dirty="0" err="1"/>
              <a:t>tona</a:t>
            </a:r>
            <a:r>
              <a:rPr lang="en-US" sz="1350" dirty="0"/>
              <a:t>, </a:t>
            </a:r>
            <a:r>
              <a:rPr lang="en-US" sz="1350" dirty="0" err="1"/>
              <a:t>por</a:t>
            </a:r>
            <a:r>
              <a:rPr lang="en-US" sz="1350" dirty="0"/>
              <a:t> </a:t>
            </a:r>
            <a:r>
              <a:rPr lang="en-US" sz="1350" dirty="0" err="1"/>
              <a:t>pengesat</a:t>
            </a:r>
            <a:r>
              <a:rPr lang="en-US" sz="1350" dirty="0"/>
              <a:t> </a:t>
            </a:r>
            <a:r>
              <a:rPr lang="en-US" sz="1350" dirty="0" err="1"/>
              <a:t>dëmtuese</a:t>
            </a:r>
            <a:r>
              <a:rPr lang="en-US" sz="1350" dirty="0"/>
              <a:t> me </a:t>
            </a:r>
            <a:r>
              <a:rPr lang="en-US" sz="1350" dirty="0" err="1"/>
              <a:t>të</a:t>
            </a:r>
            <a:r>
              <a:rPr lang="en-US" sz="1350" dirty="0"/>
              <a:t> </a:t>
            </a:r>
            <a:r>
              <a:rPr lang="en-US" sz="1350" dirty="0" err="1"/>
              <a:t>cilat</a:t>
            </a:r>
            <a:r>
              <a:rPr lang="en-US" sz="1350" dirty="0"/>
              <a:t> </a:t>
            </a:r>
            <a:r>
              <a:rPr lang="en-US" sz="1350" dirty="0" err="1"/>
              <a:t>jemi</a:t>
            </a:r>
            <a:r>
              <a:rPr lang="en-US" sz="1350" dirty="0"/>
              <a:t> </a:t>
            </a:r>
            <a:r>
              <a:rPr lang="en-US" sz="1350" dirty="0" err="1"/>
              <a:t>përballur</a:t>
            </a:r>
            <a:r>
              <a:rPr lang="en-US" sz="1350" dirty="0"/>
              <a:t> </a:t>
            </a:r>
            <a:r>
              <a:rPr lang="en-US" sz="1350" dirty="0" err="1"/>
              <a:t>në</a:t>
            </a:r>
            <a:r>
              <a:rPr lang="en-US" sz="1350" dirty="0"/>
              <a:t> </a:t>
            </a:r>
            <a:r>
              <a:rPr lang="en-US" sz="1350" dirty="0" err="1"/>
              <a:t>shoqëri</a:t>
            </a:r>
            <a:r>
              <a:rPr lang="en-US" sz="1350" dirty="0"/>
              <a:t>” (Oliver, 2013).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99435D-2610-8DC2-93CB-E8AF43B8D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18</a:t>
            </a:fld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6D5BA68-E95D-69F0-3729-E931B3ABE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F07E96-79EE-D22A-BAB5-8A2C1331B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B5933079-153D-F1CE-46EA-E829DC32C7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590032D7-DFD7-826E-17C9-2FBB0791B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722815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64030" y="1196752"/>
            <a:ext cx="7615940" cy="1033172"/>
          </a:xfrm>
        </p:spPr>
        <p:txBody>
          <a:bodyPr/>
          <a:lstStyle/>
          <a:p>
            <a:pPr algn="ctr"/>
            <a:r>
              <a:rPr lang="en-US" sz="3300" dirty="0" err="1">
                <a:solidFill>
                  <a:srgbClr val="7030A0"/>
                </a:solidFill>
              </a:rPr>
              <a:t>Gjithëpërfshirja</a:t>
            </a:r>
            <a:r>
              <a:rPr lang="en-US" sz="3300" dirty="0">
                <a:solidFill>
                  <a:srgbClr val="7030A0"/>
                </a:solidFill>
              </a:rPr>
              <a:t> </a:t>
            </a:r>
            <a:r>
              <a:rPr lang="en-US" sz="3300" dirty="0" err="1">
                <a:solidFill>
                  <a:srgbClr val="7030A0"/>
                </a:solidFill>
              </a:rPr>
              <a:t>sociale</a:t>
            </a:r>
            <a:br>
              <a:rPr lang="en-US" sz="3300" dirty="0">
                <a:solidFill>
                  <a:schemeClr val="bg2"/>
                </a:solidFill>
              </a:rPr>
            </a:b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4"/>
          </p:nvPr>
        </p:nvSpPr>
        <p:spPr>
          <a:xfrm>
            <a:off x="539552" y="1897230"/>
            <a:ext cx="8208912" cy="3836026"/>
          </a:xfrm>
        </p:spPr>
        <p:txBody>
          <a:bodyPr>
            <a:noAutofit/>
          </a:bodyPr>
          <a:lstStyle/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Pengesat</a:t>
            </a:r>
            <a:r>
              <a:rPr lang="en-US" sz="1700" dirty="0"/>
              <a:t> </a:t>
            </a:r>
            <a:r>
              <a:rPr lang="en-US" sz="1700" dirty="0" err="1"/>
              <a:t>janë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mjedis</a:t>
            </a:r>
            <a:r>
              <a:rPr lang="en-US" sz="1700" dirty="0"/>
              <a:t>. </a:t>
            </a:r>
          </a:p>
          <a:p>
            <a:pPr lvl="1" indent="0" algn="just">
              <a:buNone/>
            </a:pPr>
            <a:r>
              <a:rPr lang="en-US" sz="1700" dirty="0"/>
              <a:t>“Neve </a:t>
            </a:r>
            <a:r>
              <a:rPr lang="en-US" sz="1700" dirty="0" err="1"/>
              <a:t>nuk</a:t>
            </a:r>
            <a:r>
              <a:rPr lang="en-US" sz="1700" dirty="0"/>
              <a:t> </a:t>
            </a:r>
            <a:r>
              <a:rPr lang="en-US" sz="1700" dirty="0" err="1"/>
              <a:t>na</a:t>
            </a:r>
            <a:r>
              <a:rPr lang="en-US" sz="1700" dirty="0"/>
              <a:t> </a:t>
            </a:r>
            <a:r>
              <a:rPr lang="en-US" sz="1700" dirty="0" err="1"/>
              <a:t>bëjnë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paaftë</a:t>
            </a:r>
            <a:r>
              <a:rPr lang="en-US" sz="1700" dirty="0"/>
              <a:t> </a:t>
            </a:r>
            <a:r>
              <a:rPr lang="en-US" sz="1700" dirty="0" err="1"/>
              <a:t>dëmtimet</a:t>
            </a:r>
            <a:r>
              <a:rPr lang="en-US" sz="1700" dirty="0"/>
              <a:t> </a:t>
            </a:r>
            <a:r>
              <a:rPr lang="en-US" sz="1700" dirty="0" err="1"/>
              <a:t>tona</a:t>
            </a:r>
            <a:r>
              <a:rPr lang="en-US" sz="1700" dirty="0"/>
              <a:t>,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pengesat</a:t>
            </a:r>
            <a:r>
              <a:rPr lang="en-US" sz="1700" dirty="0"/>
              <a:t> </a:t>
            </a:r>
            <a:r>
              <a:rPr lang="en-US" sz="1700" dirty="0" err="1"/>
              <a:t>dëmtuese</a:t>
            </a:r>
            <a:r>
              <a:rPr lang="en-US" sz="1700" dirty="0"/>
              <a:t> me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cilat</a:t>
            </a:r>
            <a:r>
              <a:rPr lang="en-US" sz="1700" dirty="0"/>
              <a:t> </a:t>
            </a:r>
            <a:r>
              <a:rPr lang="en-US" sz="1700" dirty="0" err="1"/>
              <a:t>përballemi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shoqëri</a:t>
            </a:r>
            <a:r>
              <a:rPr lang="en-US" sz="1700" dirty="0"/>
              <a:t>”. </a:t>
            </a:r>
          </a:p>
          <a:p>
            <a:pPr lvl="1" indent="0" algn="just">
              <a:buNone/>
            </a:pPr>
            <a:r>
              <a:rPr lang="en-US" sz="1700" dirty="0"/>
              <a:t>(Oliver, 2013)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Gjithëpërfshirja</a:t>
            </a:r>
            <a:r>
              <a:rPr lang="en-US" sz="1700" dirty="0"/>
              <a:t> </a:t>
            </a:r>
            <a:r>
              <a:rPr lang="en-US" sz="1700" dirty="0" err="1"/>
              <a:t>është</a:t>
            </a:r>
            <a:r>
              <a:rPr lang="en-US" sz="1700" dirty="0"/>
              <a:t> </a:t>
            </a:r>
            <a:r>
              <a:rPr lang="en-US" sz="1700" dirty="0" err="1"/>
              <a:t>tregues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përfshirjes</a:t>
            </a:r>
            <a:r>
              <a:rPr lang="en-US" sz="1700" dirty="0"/>
              <a:t> </a:t>
            </a:r>
            <a:r>
              <a:rPr lang="en-US" sz="1700" dirty="0" err="1"/>
              <a:t>së</a:t>
            </a:r>
            <a:r>
              <a:rPr lang="en-US" sz="1700" dirty="0"/>
              <a:t> </a:t>
            </a:r>
            <a:r>
              <a:rPr lang="en-US" sz="1700" dirty="0" err="1"/>
              <a:t>individëve</a:t>
            </a:r>
            <a:r>
              <a:rPr lang="en-US" sz="1700" dirty="0"/>
              <a:t> me </a:t>
            </a:r>
            <a:r>
              <a:rPr lang="en-US" sz="1700" dirty="0" err="1"/>
              <a:t>nevoja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posa</a:t>
            </a:r>
            <a:r>
              <a:rPr lang="en-US" sz="1700" dirty="0"/>
              <a:t>]me,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dallimeve</a:t>
            </a:r>
            <a:r>
              <a:rPr lang="en-US" sz="1700" dirty="0"/>
              <a:t> </a:t>
            </a:r>
            <a:r>
              <a:rPr lang="en-US" sz="1700" dirty="0" err="1"/>
              <a:t>sa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takon</a:t>
            </a:r>
            <a:r>
              <a:rPr lang="en-US" sz="1700" dirty="0"/>
              <a:t> </a:t>
            </a:r>
            <a:r>
              <a:rPr lang="en-US" sz="1700" dirty="0" err="1"/>
              <a:t>gjinisë</a:t>
            </a:r>
            <a:r>
              <a:rPr lang="en-US" sz="1700" dirty="0"/>
              <a:t>, </a:t>
            </a:r>
            <a:r>
              <a:rPr lang="en-US" sz="1700" dirty="0" err="1"/>
              <a:t>përkatësisë</a:t>
            </a:r>
            <a:r>
              <a:rPr lang="en-US" sz="1700" dirty="0"/>
              <a:t> </a:t>
            </a:r>
            <a:r>
              <a:rPr lang="en-US" sz="1700" dirty="0" err="1"/>
              <a:t>etnike</a:t>
            </a:r>
            <a:r>
              <a:rPr lang="en-US" sz="1700" dirty="0"/>
              <a:t>, </a:t>
            </a:r>
            <a:r>
              <a:rPr lang="en-US" sz="1700" dirty="0" err="1"/>
              <a:t>kulturës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klasës</a:t>
            </a:r>
            <a:r>
              <a:rPr lang="en-US" sz="1700" dirty="0"/>
              <a:t> </a:t>
            </a:r>
            <a:r>
              <a:rPr lang="en-US" sz="1700" dirty="0" err="1"/>
              <a:t>shoqërore</a:t>
            </a:r>
            <a:r>
              <a:rPr lang="en-US" sz="1700" dirty="0"/>
              <a:t> (p.sh.: Ainscow et al., 2006; </a:t>
            </a:r>
            <a:r>
              <a:rPr lang="en-US" sz="1700" dirty="0" err="1"/>
              <a:t>Forlin</a:t>
            </a:r>
            <a:r>
              <a:rPr lang="en-US" sz="1700" dirty="0"/>
              <a:t>, 2010; Mäkinen &amp; Mäkinen, 2011; </a:t>
            </a:r>
            <a:r>
              <a:rPr lang="en-US" sz="1700" dirty="0" err="1"/>
              <a:t>Väyrynen</a:t>
            </a:r>
            <a:r>
              <a:rPr lang="en-US" sz="1700" dirty="0"/>
              <a:t> &amp; </a:t>
            </a:r>
            <a:r>
              <a:rPr lang="en-US" sz="1700" dirty="0" err="1"/>
              <a:t>Paksuniemi</a:t>
            </a:r>
            <a:r>
              <a:rPr lang="en-US" sz="1700" dirty="0"/>
              <a:t>, 2020).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Njerëzit</a:t>
            </a:r>
            <a:r>
              <a:rPr lang="en-US" sz="1700" dirty="0"/>
              <a:t> </a:t>
            </a:r>
            <a:r>
              <a:rPr lang="en-US" sz="1700" dirty="0" err="1"/>
              <a:t>i</a:t>
            </a:r>
            <a:r>
              <a:rPr lang="en-US" sz="1700" dirty="0"/>
              <a:t> </a:t>
            </a:r>
            <a:r>
              <a:rPr lang="en-US" sz="1700" dirty="0" err="1"/>
              <a:t>bëjnë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paaftë</a:t>
            </a:r>
            <a:r>
              <a:rPr lang="en-US" sz="1700" dirty="0"/>
              <a:t> </a:t>
            </a:r>
            <a:r>
              <a:rPr lang="en-US" sz="1700" dirty="0" err="1"/>
              <a:t>mjedisi</a:t>
            </a:r>
            <a:r>
              <a:rPr lang="en-US" sz="1700" dirty="0"/>
              <a:t>, </a:t>
            </a:r>
            <a:r>
              <a:rPr lang="en-US" sz="1700" dirty="0" err="1"/>
              <a:t>qëndrimet</a:t>
            </a:r>
            <a:r>
              <a:rPr lang="en-US" sz="1700" dirty="0"/>
              <a:t> e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tjerëve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politikat</a:t>
            </a:r>
            <a:r>
              <a:rPr lang="en-US" sz="1700" dirty="0"/>
              <a:t>, </a:t>
            </a:r>
            <a:r>
              <a:rPr lang="en-US" sz="1700" dirty="0" err="1"/>
              <a:t>praktikat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organizatat</a:t>
            </a:r>
            <a:r>
              <a:rPr lang="en-US" sz="1700" dirty="0"/>
              <a:t>.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Gjithëpërfshirja</a:t>
            </a:r>
            <a:r>
              <a:rPr lang="en-US" sz="1700" dirty="0"/>
              <a:t> </a:t>
            </a:r>
            <a:r>
              <a:rPr lang="en-US" sz="1700" dirty="0" err="1"/>
              <a:t>është</a:t>
            </a:r>
            <a:r>
              <a:rPr lang="en-US" sz="1700" dirty="0"/>
              <a:t> </a:t>
            </a:r>
            <a:r>
              <a:rPr lang="en-US" sz="1700" dirty="0" err="1"/>
              <a:t>një</a:t>
            </a:r>
            <a:r>
              <a:rPr lang="en-US" sz="1700" dirty="0"/>
              <a:t> </a:t>
            </a:r>
            <a:r>
              <a:rPr lang="en-US" sz="1700" dirty="0" err="1"/>
              <a:t>proces</a:t>
            </a:r>
            <a:r>
              <a:rPr lang="en-US" sz="1700" dirty="0"/>
              <a:t> </a:t>
            </a:r>
            <a:r>
              <a:rPr lang="en-US" sz="1700" dirty="0" err="1"/>
              <a:t>që</a:t>
            </a:r>
            <a:r>
              <a:rPr lang="en-US" sz="1700" dirty="0"/>
              <a:t> do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1700" dirty="0" err="1"/>
              <a:t>ojë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pjesëmarrjen</a:t>
            </a:r>
            <a:r>
              <a:rPr lang="en-US" sz="1700" dirty="0"/>
              <a:t> e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gjithë</a:t>
            </a:r>
            <a:r>
              <a:rPr lang="en-US" sz="1700" dirty="0"/>
              <a:t> </a:t>
            </a:r>
            <a:r>
              <a:rPr lang="en-US" sz="1700" dirty="0" err="1"/>
              <a:t>atyre</a:t>
            </a:r>
            <a:r>
              <a:rPr lang="en-US" sz="1700" dirty="0"/>
              <a:t> </a:t>
            </a:r>
            <a:r>
              <a:rPr lang="en-US" sz="1700" dirty="0" err="1"/>
              <a:t>që</a:t>
            </a:r>
            <a:r>
              <a:rPr lang="en-US" sz="1700" dirty="0"/>
              <a:t> </a:t>
            </a:r>
            <a:r>
              <a:rPr lang="en-US" sz="1700" dirty="0" err="1"/>
              <a:t>mësojnë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programin</a:t>
            </a:r>
            <a:r>
              <a:rPr lang="en-US" sz="1700" dirty="0"/>
              <a:t> </a:t>
            </a:r>
            <a:r>
              <a:rPr lang="en-US" sz="1700" dirty="0" err="1"/>
              <a:t>shkollor</a:t>
            </a:r>
            <a:r>
              <a:rPr lang="en-US" sz="1700" dirty="0"/>
              <a:t> </a:t>
            </a:r>
            <a:r>
              <a:rPr lang="en-US" sz="1700" dirty="0" err="1"/>
              <a:t>dhe</a:t>
            </a:r>
            <a:r>
              <a:rPr lang="en-US" sz="1700" dirty="0"/>
              <a:t> </a:t>
            </a:r>
            <a:r>
              <a:rPr lang="en-US" sz="1700" dirty="0" err="1"/>
              <a:t>në</a:t>
            </a:r>
            <a:r>
              <a:rPr lang="en-US" sz="1700" dirty="0"/>
              <a:t> </a:t>
            </a:r>
            <a:r>
              <a:rPr lang="en-US" sz="1700" dirty="0" err="1"/>
              <a:t>jetën</a:t>
            </a:r>
            <a:r>
              <a:rPr lang="en-US" sz="1700" dirty="0"/>
              <a:t> </a:t>
            </a:r>
            <a:r>
              <a:rPr lang="en-US" sz="1700" dirty="0" err="1"/>
              <a:t>shoqërore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gjitha</a:t>
            </a:r>
            <a:r>
              <a:rPr lang="en-US" sz="1700" dirty="0"/>
              <a:t> </a:t>
            </a:r>
            <a:r>
              <a:rPr lang="en-US" sz="1700" dirty="0" err="1"/>
              <a:t>strukturave</a:t>
            </a:r>
            <a:r>
              <a:rPr lang="en-US" sz="1700" dirty="0"/>
              <a:t> </a:t>
            </a:r>
            <a:r>
              <a:rPr lang="en-US" sz="1700" dirty="0" err="1"/>
              <a:t>ku</a:t>
            </a:r>
            <a:r>
              <a:rPr lang="en-US" sz="1700" dirty="0"/>
              <a:t> </a:t>
            </a:r>
            <a:r>
              <a:rPr lang="en-US" sz="1700" dirty="0" err="1"/>
              <a:t>bëhet</a:t>
            </a:r>
            <a:r>
              <a:rPr lang="en-US" sz="1700" dirty="0"/>
              <a:t> </a:t>
            </a:r>
            <a:r>
              <a:rPr lang="en-US" sz="1700" dirty="0" err="1"/>
              <a:t>mësim</a:t>
            </a:r>
            <a:r>
              <a:rPr lang="en-US" sz="1700" dirty="0"/>
              <a:t>. 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1700" dirty="0" err="1"/>
              <a:t>Arsimi</a:t>
            </a:r>
            <a:r>
              <a:rPr lang="en-US" sz="1700" dirty="0"/>
              <a:t> </a:t>
            </a:r>
            <a:r>
              <a:rPr lang="en-US" sz="1700" dirty="0" err="1"/>
              <a:t>gjithëpërfshirës</a:t>
            </a:r>
            <a:r>
              <a:rPr lang="en-US" sz="1700" dirty="0"/>
              <a:t> </a:t>
            </a:r>
            <a:r>
              <a:rPr lang="en-US" sz="1700" dirty="0" err="1"/>
              <a:t>lidhet</a:t>
            </a:r>
            <a:r>
              <a:rPr lang="en-US" sz="1700" dirty="0"/>
              <a:t> me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mësuarit</a:t>
            </a:r>
            <a:r>
              <a:rPr lang="en-US" sz="1700" dirty="0"/>
              <a:t> </a:t>
            </a:r>
            <a:r>
              <a:rPr lang="en-US" sz="1700" dirty="0" err="1"/>
              <a:t>që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bashkëjetohet</a:t>
            </a:r>
            <a:r>
              <a:rPr lang="en-US" sz="1700" dirty="0"/>
              <a:t> me </a:t>
            </a:r>
            <a:r>
              <a:rPr lang="en-US" sz="1700" dirty="0" err="1"/>
              <a:t>diversitetin</a:t>
            </a:r>
            <a:r>
              <a:rPr lang="en-US" sz="1700" dirty="0"/>
              <a:t> jo </a:t>
            </a:r>
            <a:r>
              <a:rPr lang="en-US" sz="1700" dirty="0" err="1"/>
              <a:t>si</a:t>
            </a:r>
            <a:r>
              <a:rPr lang="en-US" sz="1700" dirty="0"/>
              <a:t> problem, </a:t>
            </a:r>
            <a:r>
              <a:rPr lang="en-US" sz="1700" dirty="0" err="1"/>
              <a:t>që</a:t>
            </a:r>
            <a:r>
              <a:rPr lang="en-US" sz="1700" dirty="0"/>
              <a:t> </a:t>
            </a:r>
            <a:r>
              <a:rPr lang="en-US" sz="1700" dirty="0" err="1"/>
              <a:t>duhet</a:t>
            </a:r>
            <a:r>
              <a:rPr lang="en-US" sz="1700" dirty="0"/>
              <a:t> </a:t>
            </a:r>
            <a:r>
              <a:rPr lang="en-US" sz="1700" dirty="0" err="1"/>
              <a:t>të</a:t>
            </a:r>
            <a:r>
              <a:rPr lang="en-US" sz="1700" dirty="0"/>
              <a:t> </a:t>
            </a:r>
            <a:r>
              <a:rPr lang="en-US" sz="1700" dirty="0" err="1"/>
              <a:t>zgjidhet</a:t>
            </a:r>
            <a:r>
              <a:rPr lang="en-US" sz="1700" dirty="0"/>
              <a:t>, </a:t>
            </a:r>
            <a:r>
              <a:rPr lang="en-US" sz="1700" dirty="0" err="1"/>
              <a:t>por</a:t>
            </a:r>
            <a:r>
              <a:rPr lang="en-US" sz="1700" dirty="0"/>
              <a:t> </a:t>
            </a:r>
            <a:r>
              <a:rPr lang="en-US" sz="1700" dirty="0" err="1"/>
              <a:t>si</a:t>
            </a:r>
            <a:r>
              <a:rPr lang="en-US" sz="1700" dirty="0"/>
              <a:t> </a:t>
            </a:r>
            <a:r>
              <a:rPr lang="en-US" sz="1700" dirty="0" err="1"/>
              <a:t>një</a:t>
            </a:r>
            <a:r>
              <a:rPr lang="en-US" sz="1700" dirty="0"/>
              <a:t> </a:t>
            </a:r>
            <a:r>
              <a:rPr lang="en-US" sz="1700" dirty="0" err="1"/>
              <a:t>mundësi</a:t>
            </a:r>
            <a:r>
              <a:rPr lang="en-US" sz="1700" dirty="0"/>
              <a:t> e </a:t>
            </a:r>
            <a:r>
              <a:rPr lang="en-US" sz="1700" dirty="0" err="1"/>
              <a:t>jashtëzakonshme</a:t>
            </a:r>
            <a:r>
              <a:rPr lang="en-US" sz="1700" dirty="0"/>
              <a:t> e </a:t>
            </a:r>
            <a:r>
              <a:rPr lang="en-US" sz="1700" dirty="0" err="1"/>
              <a:t>arsimit</a:t>
            </a:r>
            <a:r>
              <a:rPr lang="en-US" sz="1700" dirty="0"/>
              <a:t> </a:t>
            </a:r>
            <a:r>
              <a:rPr lang="en-US" sz="1700" dirty="0" err="1"/>
              <a:t>krijues</a:t>
            </a:r>
            <a:r>
              <a:rPr lang="en-US" sz="1700" dirty="0"/>
              <a:t>.  (</a:t>
            </a:r>
            <a:r>
              <a:rPr lang="en-US" sz="1700" dirty="0" err="1"/>
              <a:t>Zoniou-Sideri</a:t>
            </a:r>
            <a:r>
              <a:rPr lang="en-US" sz="1700" dirty="0"/>
              <a:t>, 2000) </a:t>
            </a:r>
            <a:endParaRPr lang="el-GR" sz="1700" b="1" dirty="0">
              <a:solidFill>
                <a:schemeClr val="bg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D4762-667C-0C2D-EEFB-AF6B4461E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19</a:t>
            </a:fld>
            <a:endParaRPr lang="fi-FI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C6361357-5A92-0F21-44C4-9CA7E983A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694724B-1324-32ED-0065-2681105C8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0C02A8E7-11D2-1C91-43F4-AD23ACE7241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C3CC4990-E747-D2CB-996D-DC52CC3E7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/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2974478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4F2F0-20FF-430B-97A7-95E113243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41967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Axhenda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D3C79-DF22-4830-B2E2-0C5DF3C4E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60025"/>
            <a:ext cx="8229600" cy="380122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i-FI" sz="2200" b="1" dirty="0"/>
          </a:p>
          <a:p>
            <a:pPr marL="0" indent="0" algn="just">
              <a:lnSpc>
                <a:spcPct val="150000"/>
              </a:lnSpc>
              <a:buNone/>
            </a:pPr>
            <a:r>
              <a:rPr lang="fi-FI" sz="2800" b="1" dirty="0"/>
              <a:t>Hyrje dhe nxemje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fi-FI" sz="2800" b="1" dirty="0"/>
              <a:t>Përkufizimi teorik i gjithëpërfshirjes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i-FI" dirty="0"/>
              <a:t>Nga ve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dirty="0"/>
              <a:t>imi tek gjithëpërfshirja sociale</a:t>
            </a:r>
          </a:p>
          <a:p>
            <a:pPr lvl="1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fi-FI" dirty="0"/>
              <a:t>Si do të zbatohet arsimi gjithëpërfshirës? </a:t>
            </a:r>
          </a:p>
          <a:p>
            <a:pPr marL="457200" lvl="1" indent="0" algn="just">
              <a:lnSpc>
                <a:spcPct val="150000"/>
              </a:lnSpc>
              <a:buNone/>
            </a:pPr>
            <a:endParaRPr lang="fi-FI" b="1" dirty="0"/>
          </a:p>
          <a:p>
            <a:pPr marL="0" indent="0">
              <a:buNone/>
            </a:pPr>
            <a:endParaRPr lang="fi-FI" sz="20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46DD7F-BA1B-1F2A-DA99-3F81ABCDE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2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30D7C17-E4A7-EF77-ABD0-EE17289F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689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910FFF0-87D6-77DD-0993-728755D0C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297620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C54BAED-3F42-9AC0-35C9-7196A003ED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19872" y="240751"/>
            <a:ext cx="1915445" cy="756028"/>
          </a:xfrm>
          <a:prstGeom prst="rect">
            <a:avLst/>
          </a:prstGeom>
        </p:spPr>
      </p:pic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1C387CA1-ADFD-259B-8292-FAD4969E6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41345485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B2AEB76-7BF8-4D42-8969-337C49ED1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79746"/>
            <a:ext cx="8229600" cy="1194625"/>
          </a:xfrm>
        </p:spPr>
        <p:txBody>
          <a:bodyPr>
            <a:normAutofit/>
          </a:bodyPr>
          <a:lstStyle/>
          <a:p>
            <a:pPr algn="ctr"/>
            <a:r>
              <a:rPr lang="fi-FI" sz="2400" b="1" dirty="0"/>
              <a:t>Ideja e gjithë kësaj është që gjithkush të ndihmohet që të gjejë mënyrën e vet të të mësuarit</a:t>
            </a:r>
            <a:br>
              <a:rPr lang="fi-FI" sz="2400" b="1" dirty="0"/>
            </a:br>
            <a:endParaRPr lang="fi-FI" sz="2400" b="1" dirty="0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EF3E32C7-CC5A-4683-8F74-775522EAE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69356"/>
            <a:ext cx="8229600" cy="2733174"/>
          </a:xfrm>
        </p:spPr>
        <p:txBody>
          <a:bodyPr/>
          <a:lstStyle/>
          <a:p>
            <a:pPr marL="0" indent="0" algn="ctr">
              <a:buNone/>
            </a:pPr>
            <a:endParaRPr lang="fi-FI" sz="2400" b="1" dirty="0"/>
          </a:p>
          <a:p>
            <a:pPr marL="0" indent="0" algn="ctr">
              <a:buNone/>
            </a:pPr>
            <a:endParaRPr lang="fi-FI" sz="2100" b="1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FAE98C6-C7D9-43A3-B8DA-3EF91D36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0983" y="4611239"/>
            <a:ext cx="2405818" cy="225623"/>
          </a:xfrm>
        </p:spPr>
        <p:txBody>
          <a:bodyPr/>
          <a:lstStyle/>
          <a:p>
            <a:pPr>
              <a:defRPr/>
            </a:pPr>
            <a:r>
              <a:rPr lang="en-US" sz="900" dirty="0"/>
              <a:t>S4 BE 4 </a:t>
            </a:r>
            <a:r>
              <a:rPr lang="en-US" sz="900" dirty="0" err="1"/>
              <a:t>Mësimdhënia</a:t>
            </a:r>
            <a:r>
              <a:rPr lang="en-US" sz="900" dirty="0"/>
              <a:t> </a:t>
            </a:r>
            <a:r>
              <a:rPr lang="en-US" sz="900" dirty="0" err="1"/>
              <a:t>gjithëpërfshirëse</a:t>
            </a:r>
            <a:endParaRPr lang="en-US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A9F836-0002-41AE-9F70-C13FED46FC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442" y="2388870"/>
            <a:ext cx="5162236" cy="330327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FEA0709-1022-CA44-DD05-3219C3E2D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29C81E9-E3E5-BD2D-2253-F7F79450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4D1E416-1B48-5B56-2558-F94B17CF6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ADDFEEA5-00F3-7270-6C82-A2BA444F7D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81AEA51F-77F6-DD20-AF22-7A1EB4EA5F27}"/>
              </a:ext>
            </a:extLst>
          </p:cNvPr>
          <p:cNvSpPr txBox="1">
            <a:spLocks/>
          </p:cNvSpPr>
          <p:nvPr/>
        </p:nvSpPr>
        <p:spPr>
          <a:xfrm>
            <a:off x="827584" y="6439302"/>
            <a:ext cx="3086100" cy="2300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>
                <a:solidFill>
                  <a:srgbClr val="4E008E"/>
                </a:solidFill>
              </a:rPr>
              <a:t>S4 BE për Arsimin Gjithëpërfshirës</a:t>
            </a:r>
            <a:endParaRPr lang="fi-FI" sz="10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58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65"/>
    </mc:Choice>
    <mc:Fallback xmlns="">
      <p:transition spd="slow" advTm="19565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F43B-C962-40D8-BFB3-51B6232A9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732" y="1541042"/>
            <a:ext cx="7886700" cy="936104"/>
          </a:xfrm>
        </p:spPr>
        <p:txBody>
          <a:bodyPr anchor="t">
            <a:normAutofit/>
          </a:bodyPr>
          <a:lstStyle/>
          <a:p>
            <a:r>
              <a:rPr lang="fi-FI" sz="2800" b="1" dirty="0">
                <a:solidFill>
                  <a:schemeClr val="accent4">
                    <a:lumMod val="75000"/>
                  </a:schemeClr>
                </a:solidFill>
              </a:rPr>
              <a:t>Si do të zbatohet arsimi gjithëpërfshirës?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1FA9B0-E805-4E2B-9FD2-5A9335A437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450"/>
              </a:spcAft>
            </a:pPr>
            <a:r>
              <a:rPr lang="fi-FI"/>
              <a:t>|  </a:t>
            </a:r>
            <a:fld id="{CDC8994D-33BE-6F4B-918B-78B2D731EB1C}" type="slidenum">
              <a:rPr lang="fi-FI" smtClean="0">
                <a:solidFill>
                  <a:schemeClr val="bg1"/>
                </a:solidFill>
              </a:rPr>
              <a:pPr>
                <a:spcAft>
                  <a:spcPts val="450"/>
                </a:spcAft>
              </a:pPr>
              <a:t>21</a:t>
            </a:fld>
            <a:endParaRPr lang="fi-FI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F9A14B-806D-4D20-0E72-DF98CDAB3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548" y="2693170"/>
            <a:ext cx="6207874" cy="2824062"/>
          </a:xfrm>
          <a:prstGeom prst="rect">
            <a:avLst/>
          </a:prstGeom>
        </p:spPr>
      </p:pic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37487887-6A8B-7F30-50B0-B6BD5F137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230EDB6F-B50D-476B-7FE8-8564A3FEB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FA8A128-8A5C-63ED-BBEF-B6AEA3792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981493A-9506-7E6A-2BD9-83840BA80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6406037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1430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3700" dirty="0"/>
              <a:t>Detyrë: Diskutoni me shokët tuaj të klasës për diversitetin në jetë (reale)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492896"/>
            <a:ext cx="4038600" cy="3888432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  <a:spcAft>
                <a:spcPts val="600"/>
              </a:spcAft>
              <a:buNone/>
            </a:pPr>
            <a:endParaRPr lang="en-US" altLang="fi-FI" dirty="0"/>
          </a:p>
          <a:p>
            <a:pPr marL="214313" indent="-214313">
              <a:spcBef>
                <a:spcPts val="0"/>
              </a:spcBef>
              <a:spcAft>
                <a:spcPts val="600"/>
              </a:spcAft>
            </a:pPr>
            <a:r>
              <a:rPr lang="en-US" altLang="fi-FI" dirty="0"/>
              <a:t>Si </a:t>
            </a:r>
            <a:r>
              <a:rPr lang="en-US" altLang="fi-FI" dirty="0" err="1"/>
              <a:t>duhet</a:t>
            </a:r>
            <a:r>
              <a:rPr lang="en-US" altLang="fi-FI" dirty="0"/>
              <a:t> </a:t>
            </a:r>
            <a:r>
              <a:rPr lang="en-US" altLang="fi-FI" dirty="0" err="1"/>
              <a:t>të</a:t>
            </a:r>
            <a:r>
              <a:rPr lang="en-US" altLang="fi-FI" dirty="0"/>
              <a:t> </a:t>
            </a:r>
            <a:r>
              <a:rPr lang="en-US" altLang="fi-FI" dirty="0" err="1"/>
              <a:t>përballemi</a:t>
            </a:r>
            <a:r>
              <a:rPr lang="en-US" altLang="fi-FI" dirty="0"/>
              <a:t> me </a:t>
            </a:r>
            <a:r>
              <a:rPr lang="en-US" altLang="fi-FI" dirty="0" err="1"/>
              <a:t>diversitetin</a:t>
            </a:r>
            <a:r>
              <a:rPr lang="en-US" altLang="fi-FI" dirty="0"/>
              <a:t> </a:t>
            </a:r>
            <a:r>
              <a:rPr lang="en-US" altLang="fi-FI" dirty="0" err="1"/>
              <a:t>në</a:t>
            </a:r>
            <a:r>
              <a:rPr lang="en-US" altLang="fi-FI" dirty="0"/>
              <a:t> </a:t>
            </a:r>
            <a:r>
              <a:rPr lang="en-US" altLang="fi-FI" dirty="0" err="1"/>
              <a:t>jetë</a:t>
            </a:r>
            <a:r>
              <a:rPr lang="en-US" altLang="fi-FI" dirty="0"/>
              <a:t>?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endParaRPr lang="en-US" altLang="fi-FI" dirty="0"/>
          </a:p>
          <a:p>
            <a:pPr marL="214313" indent="-214313">
              <a:spcBef>
                <a:spcPts val="0"/>
              </a:spcBef>
              <a:spcAft>
                <a:spcPts val="600"/>
              </a:spcAft>
            </a:pPr>
            <a:r>
              <a:rPr lang="en-US" altLang="fi-FI" dirty="0"/>
              <a:t>Si </a:t>
            </a:r>
            <a:r>
              <a:rPr lang="en-US" altLang="fi-FI" dirty="0" err="1"/>
              <a:t>duhet</a:t>
            </a:r>
            <a:r>
              <a:rPr lang="en-US" altLang="fi-FI" dirty="0"/>
              <a:t> </a:t>
            </a:r>
            <a:r>
              <a:rPr lang="en-US" altLang="fi-FI" dirty="0" err="1"/>
              <a:t>të</a:t>
            </a:r>
            <a:r>
              <a:rPr lang="en-US" altLang="fi-FI" dirty="0"/>
              <a:t> </a:t>
            </a:r>
            <a:r>
              <a:rPr lang="en-US" altLang="fi-FI" dirty="0" err="1"/>
              <a:t>mbështeten</a:t>
            </a:r>
            <a:r>
              <a:rPr lang="en-US" altLang="fi-FI" dirty="0"/>
              <a:t> </a:t>
            </a:r>
            <a:r>
              <a:rPr lang="en-US" altLang="fi-FI" dirty="0" err="1"/>
              <a:t>nxënësit</a:t>
            </a:r>
            <a:r>
              <a:rPr lang="en-US" altLang="fi-FI" dirty="0"/>
              <a:t> me </a:t>
            </a:r>
            <a:r>
              <a:rPr lang="en-US" altLang="fi-FI" dirty="0" err="1"/>
              <a:t>nevoja</a:t>
            </a:r>
            <a:r>
              <a:rPr lang="en-US" altLang="fi-FI" dirty="0"/>
              <a:t> </a:t>
            </a:r>
            <a:r>
              <a:rPr lang="en-US" altLang="fi-FI" dirty="0" err="1"/>
              <a:t>të</a:t>
            </a:r>
            <a:r>
              <a:rPr lang="en-US" altLang="fi-FI" dirty="0"/>
              <a:t> </a:t>
            </a:r>
            <a:r>
              <a:rPr lang="en-US" altLang="fi-FI" dirty="0" err="1"/>
              <a:t>ndryshme</a:t>
            </a:r>
            <a:r>
              <a:rPr lang="en-US" altLang="fi-FI" dirty="0"/>
              <a:t> (</a:t>
            </a:r>
            <a:r>
              <a:rPr lang="en-US" altLang="fi-FI" dirty="0" err="1"/>
              <a:t>shoqërore</a:t>
            </a:r>
            <a:r>
              <a:rPr lang="en-US" altLang="fi-FI" dirty="0"/>
              <a:t>, </a:t>
            </a:r>
            <a:r>
              <a:rPr lang="en-US" altLang="fi-FI" dirty="0" err="1"/>
              <a:t>emocionale</a:t>
            </a:r>
            <a:r>
              <a:rPr lang="en-US" altLang="fi-FI" dirty="0"/>
              <a:t>, </a:t>
            </a:r>
            <a:r>
              <a:rPr lang="en-US" altLang="fi-FI" dirty="0" err="1"/>
              <a:t>motivuese</a:t>
            </a:r>
            <a:r>
              <a:rPr lang="en-US" altLang="fi-FI" dirty="0"/>
              <a:t>, </a:t>
            </a:r>
            <a:r>
              <a:rPr lang="en-US" altLang="fi-FI" dirty="0" err="1"/>
              <a:t>njohëse</a:t>
            </a:r>
            <a:r>
              <a:rPr lang="en-US" altLang="fi-FI" dirty="0"/>
              <a:t>)?</a:t>
            </a:r>
          </a:p>
          <a:p>
            <a:pPr>
              <a:spcBef>
                <a:spcPts val="0"/>
              </a:spcBef>
              <a:spcAft>
                <a:spcPts val="600"/>
              </a:spcAft>
              <a:buNone/>
            </a:pPr>
            <a:endParaRPr lang="en-US" altLang="fi-FI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454706"/>
            <a:ext cx="4038600" cy="3099625"/>
          </a:xfrm>
          <a:prstGeom prst="rect">
            <a:avLst/>
          </a:prstGeom>
          <a:noFill/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509C9D-306B-B254-A5E8-B01736C7E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E85E1E-2AD4-46FD-8D49-5BCC65A1CC03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2C4E2205-C211-F2E2-829C-ABE09923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4A30EC1-949C-16E8-BE3D-C35E4140E2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0392761-FB97-EBC9-0122-34A185781C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D6BF5849-80C1-B3F0-C123-D6AC3802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8151FC-D0C7-F8F2-19BB-A433FAAC98A4}"/>
              </a:ext>
            </a:extLst>
          </p:cNvPr>
          <p:cNvSpPr txBox="1"/>
          <p:nvPr/>
        </p:nvSpPr>
        <p:spPr>
          <a:xfrm>
            <a:off x="4650698" y="2610035"/>
            <a:ext cx="403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q-AL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 një përzgjedhje të drejtë të gjithë duhet të marrin të njëjtin provim: jeni të lutur ta ngjisni atë pemë.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609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0695D3BE-DF1F-4250-8E83-3BEEF6DD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8" y="1445747"/>
            <a:ext cx="8352928" cy="533462"/>
          </a:xfrm>
        </p:spPr>
        <p:txBody>
          <a:bodyPr>
            <a:normAutofit fontScale="90000"/>
          </a:bodyPr>
          <a:lstStyle/>
          <a:p>
            <a:r>
              <a:rPr lang="fi-FI" b="1" dirty="0"/>
              <a:t>Shkurt: si të bëhet diferencimi</a:t>
            </a:r>
            <a:endParaRPr lang="fi-FI" dirty="0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4394F2D5-05E8-4776-BF2A-C94E71C7C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8" y="2156307"/>
            <a:ext cx="8352928" cy="415301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i-FI" dirty="0"/>
              <a:t>Mësuesi duhet ta njohë nxënësin:</a:t>
            </a:r>
          </a:p>
          <a:p>
            <a:pPr marL="0" indent="0">
              <a:buNone/>
            </a:pPr>
            <a:r>
              <a:rPr lang="fi-FI" dirty="0"/>
              <a:t>të dijë si mëson ai ose ajo dhe për 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dirty="0"/>
              <a:t>farë lloj mbështetjeje ka nevojë ai ose ajo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dirty="0"/>
              <a:t>…dhe të njohë programin shkollor: përmbajtjen thelbësore, minimumin që ka nevojë një nxënës të mësojë ose të bëjë për të kaluar kursin, </a:t>
            </a:r>
          </a:p>
          <a:p>
            <a:pPr marL="0" indent="0">
              <a:buNone/>
            </a:pPr>
            <a:r>
              <a:rPr lang="fi-FI" dirty="0"/>
              <a:t>dhe, më pas, të gjejë mënyrat më të mira për t’ua mësuar nxënësve këto përmbajtje. 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r>
              <a:rPr lang="fi-FI" sz="2900" dirty="0"/>
              <a:t>Krijimtaria nevojitet gjithashtu për të bërë modifikimet që janë më mirë për </a:t>
            </a:r>
            <a:r>
              <a:rPr lang="fi-FI" sz="2900" dirty="0">
                <a:cs typeface="Arial" panose="020B0604020202020204" pitchFamily="34" charset="0"/>
              </a:rPr>
              <a:t>ç</a:t>
            </a:r>
            <a:r>
              <a:rPr lang="fi-FI" sz="2900" dirty="0"/>
              <a:t>do individ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32BBD0-D751-4F14-85F2-79EBFB2CE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23</a:t>
            </a:fld>
            <a:endParaRPr lang="fi-FI" dirty="0"/>
          </a:p>
        </p:txBody>
      </p:sp>
      <p:pic>
        <p:nvPicPr>
          <p:cNvPr id="11" name="Kuva 10" descr="Käyttäjä">
            <a:extLst>
              <a:ext uri="{FF2B5EF4-FFF2-40B4-BE49-F238E27FC236}">
                <a16:creationId xmlns:a16="http://schemas.microsoft.com/office/drawing/2014/main" id="{DB3C24A4-9FA3-41B8-9A75-817516FC6E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691" y="2630559"/>
            <a:ext cx="1596076" cy="1596076"/>
          </a:xfrm>
          <a:prstGeom prst="rect">
            <a:avLst/>
          </a:prstGeom>
        </p:spPr>
      </p:pic>
      <p:pic>
        <p:nvPicPr>
          <p:cNvPr id="15" name="Kuva 14" descr="Tarkistuslista">
            <a:extLst>
              <a:ext uri="{FF2B5EF4-FFF2-40B4-BE49-F238E27FC236}">
                <a16:creationId xmlns:a16="http://schemas.microsoft.com/office/drawing/2014/main" id="{8186B560-5112-4443-82AE-A0FA31AA5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971245" y="2779031"/>
            <a:ext cx="1447604" cy="1447604"/>
          </a:xfrm>
          <a:prstGeom prst="rect">
            <a:avLst/>
          </a:prstGeom>
        </p:spPr>
      </p:pic>
      <p:sp>
        <p:nvSpPr>
          <p:cNvPr id="16" name="Nuoli: Vasen-oikea 15">
            <a:extLst>
              <a:ext uri="{FF2B5EF4-FFF2-40B4-BE49-F238E27FC236}">
                <a16:creationId xmlns:a16="http://schemas.microsoft.com/office/drawing/2014/main" id="{EB081D7C-2450-43DF-B60B-DE1D7BB1F9D7}"/>
              </a:ext>
            </a:extLst>
          </p:cNvPr>
          <p:cNvSpPr/>
          <p:nvPr/>
        </p:nvSpPr>
        <p:spPr>
          <a:xfrm>
            <a:off x="3649351" y="3212958"/>
            <a:ext cx="1845297" cy="57974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0E452F2-E2E4-A184-926F-040CF0A2DF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6948726-A976-FB45-3ADD-C016EA5272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1B37C262-2577-1CEC-2042-64826E0C53D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23477D0E-806F-D8BE-FCB4-1E59AB03D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8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897"/>
    </mc:Choice>
    <mc:Fallback xmlns="">
      <p:transition spd="slow" advTm="45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E1E9FD8B-66CF-44A4-A4E4-E2A7D049A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1864"/>
            <a:ext cx="8229600" cy="1143000"/>
          </a:xfrm>
        </p:spPr>
        <p:txBody>
          <a:bodyPr anchor="ctr">
            <a:normAutofit/>
          </a:bodyPr>
          <a:lstStyle/>
          <a:p>
            <a:r>
              <a:rPr lang="fi-FI" b="1" dirty="0"/>
              <a:t>Diferencimi i arsimimit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7CD2175D-2696-45EC-8996-6DDAEB987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2207130"/>
            <a:ext cx="4191322" cy="405039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just">
              <a:lnSpc>
                <a:spcPct val="90000"/>
              </a:lnSpc>
            </a:pPr>
            <a:r>
              <a:rPr lang="en-US" sz="1400" dirty="0"/>
              <a:t>“</a:t>
            </a:r>
            <a:r>
              <a:rPr lang="en-US" sz="1400" dirty="0" err="1"/>
              <a:t>Diferencimi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arsimimit</a:t>
            </a:r>
            <a:r>
              <a:rPr lang="en-US" sz="1400" dirty="0"/>
              <a:t> </a:t>
            </a:r>
            <a:r>
              <a:rPr lang="en-US" sz="1400" dirty="0" err="1"/>
              <a:t>është</a:t>
            </a:r>
            <a:r>
              <a:rPr lang="en-US" sz="1400" dirty="0"/>
              <a:t> </a:t>
            </a:r>
            <a:r>
              <a:rPr lang="en-US" sz="1400" dirty="0" err="1"/>
              <a:t>një</a:t>
            </a:r>
            <a:r>
              <a:rPr lang="en-US" sz="1400" dirty="0"/>
              <a:t> </a:t>
            </a:r>
            <a:r>
              <a:rPr lang="en-US" sz="1400" dirty="0" err="1"/>
              <a:t>mjet</a:t>
            </a:r>
            <a:r>
              <a:rPr lang="en-US" sz="1400" dirty="0"/>
              <a:t> </a:t>
            </a:r>
            <a:r>
              <a:rPr lang="en-US" sz="1400" dirty="0" err="1"/>
              <a:t>parësor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marrë</a:t>
            </a:r>
            <a:r>
              <a:rPr lang="en-US" sz="1400" dirty="0"/>
              <a:t> </a:t>
            </a:r>
            <a:r>
              <a:rPr lang="en-US" sz="1400" dirty="0" err="1"/>
              <a:t>parasysh</a:t>
            </a:r>
            <a:r>
              <a:rPr lang="en-US" sz="1400" dirty="0"/>
              <a:t> </a:t>
            </a:r>
            <a:r>
              <a:rPr lang="en-US" sz="1400" dirty="0" err="1"/>
              <a:t>nevojat</a:t>
            </a:r>
            <a:r>
              <a:rPr lang="en-US" sz="1400" dirty="0"/>
              <a:t> e </a:t>
            </a:r>
            <a:r>
              <a:rPr lang="en-US" sz="1400" dirty="0" err="1"/>
              <a:t>grupit</a:t>
            </a:r>
            <a:r>
              <a:rPr lang="en-US" sz="1400" dirty="0"/>
              <a:t> </a:t>
            </a:r>
            <a:r>
              <a:rPr lang="en-US" sz="1400" dirty="0" err="1"/>
              <a:t>që</a:t>
            </a:r>
            <a:r>
              <a:rPr lang="en-US" sz="1400" dirty="0"/>
              <a:t> </a:t>
            </a:r>
            <a:r>
              <a:rPr lang="en-US" sz="1400" dirty="0" err="1"/>
              <a:t>merr</a:t>
            </a:r>
            <a:r>
              <a:rPr lang="en-US" sz="1400" dirty="0"/>
              <a:t> </a:t>
            </a:r>
            <a:r>
              <a:rPr lang="en-US" sz="1400" dirty="0" err="1"/>
              <a:t>mësim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diversitetin</a:t>
            </a:r>
            <a:r>
              <a:rPr lang="en-US" sz="1400" dirty="0"/>
              <a:t> e </a:t>
            </a:r>
            <a:r>
              <a:rPr lang="en-US" sz="1400" dirty="0" err="1"/>
              <a:t>nxënësve</a:t>
            </a:r>
            <a:r>
              <a:rPr lang="en-US" sz="1400" dirty="0"/>
              <a:t>, </a:t>
            </a:r>
            <a:r>
              <a:rPr lang="en-US" sz="1400" dirty="0" err="1"/>
              <a:t>që</a:t>
            </a:r>
            <a:r>
              <a:rPr lang="en-US" sz="1400" dirty="0"/>
              <a:t> </a:t>
            </a:r>
            <a:r>
              <a:rPr lang="en-US" sz="1400" dirty="0" err="1"/>
              <a:t>përshkojnë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gjithë</a:t>
            </a:r>
            <a:r>
              <a:rPr lang="en-US" sz="1400" dirty="0"/>
              <a:t> </a:t>
            </a:r>
            <a:r>
              <a:rPr lang="en-US" sz="1400" dirty="0" err="1"/>
              <a:t>shkollimin</a:t>
            </a:r>
            <a:r>
              <a:rPr lang="en-US" sz="1400" dirty="0"/>
              <a:t>.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1400" dirty="0"/>
          </a:p>
          <a:p>
            <a:pPr algn="just">
              <a:lnSpc>
                <a:spcPct val="90000"/>
              </a:lnSpc>
            </a:pPr>
            <a:r>
              <a:rPr lang="en-US" sz="1400" dirty="0" err="1"/>
              <a:t>Vëmendje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kushtohet</a:t>
            </a:r>
            <a:r>
              <a:rPr lang="en-US" sz="1400" dirty="0"/>
              <a:t> </a:t>
            </a:r>
            <a:r>
              <a:rPr lang="en-US" sz="1400" dirty="0" err="1"/>
              <a:t>mënyrave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mësuarit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ritmeve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punës</a:t>
            </a:r>
            <a:r>
              <a:rPr lang="en-US" sz="1400" dirty="0"/>
              <a:t> </a:t>
            </a:r>
            <a:r>
              <a:rPr lang="en-US" sz="1400" dirty="0" err="1"/>
              <a:t>karakteristike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nxënësit</a:t>
            </a:r>
            <a:r>
              <a:rPr lang="en-US" sz="1400" dirty="0"/>
              <a:t> e </a:t>
            </a:r>
            <a:r>
              <a:rPr lang="en-US" sz="1400" dirty="0" err="1"/>
              <a:t>ndryshëm</a:t>
            </a:r>
            <a:r>
              <a:rPr lang="en-US" sz="1400" dirty="0"/>
              <a:t>, </a:t>
            </a:r>
            <a:r>
              <a:rPr lang="en-US" sz="1400" dirty="0" err="1"/>
              <a:t>aftësive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interesave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ndryshme</a:t>
            </a:r>
            <a:r>
              <a:rPr lang="en-US" sz="1400" dirty="0"/>
              <a:t>, </a:t>
            </a:r>
            <a:r>
              <a:rPr lang="en-US" sz="1400" dirty="0" err="1"/>
              <a:t>si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nevojave</a:t>
            </a:r>
            <a:r>
              <a:rPr lang="en-US" sz="1400" dirty="0"/>
              <a:t> </a:t>
            </a:r>
            <a:r>
              <a:rPr lang="en-US" sz="1400" dirty="0" err="1"/>
              <a:t>emocionale</a:t>
            </a:r>
            <a:r>
              <a:rPr lang="en-US" sz="1400" dirty="0"/>
              <a:t> </a:t>
            </a:r>
            <a:r>
              <a:rPr lang="en-US" sz="1400" dirty="0" err="1"/>
              <a:t>lidhur</a:t>
            </a:r>
            <a:r>
              <a:rPr lang="en-US" sz="1400" dirty="0"/>
              <a:t> me </a:t>
            </a:r>
            <a:r>
              <a:rPr lang="en-US" sz="1400" dirty="0" err="1"/>
              <a:t>vetëvlerësimin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motivimin</a:t>
            </a:r>
            <a:r>
              <a:rPr lang="en-US" sz="1400" dirty="0"/>
              <a:t>. </a:t>
            </a:r>
            <a:r>
              <a:rPr lang="en-US" sz="1400" dirty="0" err="1"/>
              <a:t>Merren</a:t>
            </a:r>
            <a:r>
              <a:rPr lang="en-US" sz="1400" dirty="0"/>
              <a:t>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konsideratë</a:t>
            </a:r>
            <a:r>
              <a:rPr lang="en-US" sz="1400" dirty="0"/>
              <a:t> </a:t>
            </a:r>
            <a:r>
              <a:rPr lang="en-US" sz="1400" dirty="0" err="1"/>
              <a:t>diferencimet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formimet</a:t>
            </a:r>
            <a:r>
              <a:rPr lang="en-US" sz="1400" dirty="0"/>
              <a:t> </a:t>
            </a:r>
            <a:r>
              <a:rPr lang="en-US" sz="1400" dirty="0" err="1"/>
              <a:t>zhvillimore</a:t>
            </a:r>
            <a:r>
              <a:rPr lang="en-US" sz="1400" dirty="0"/>
              <a:t> midis </a:t>
            </a:r>
            <a:r>
              <a:rPr lang="en-US" sz="1400" dirty="0" err="1"/>
              <a:t>vajzave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djemve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midis </a:t>
            </a:r>
            <a:r>
              <a:rPr lang="en-US" sz="1400" dirty="0" err="1"/>
              <a:t>nxënësve</a:t>
            </a:r>
            <a:r>
              <a:rPr lang="en-US" sz="1400" dirty="0"/>
              <a:t> </a:t>
            </a:r>
            <a:r>
              <a:rPr lang="en-US" sz="1400" dirty="0" err="1"/>
              <a:t>individualë</a:t>
            </a:r>
            <a:r>
              <a:rPr lang="en-US" sz="1400" dirty="0"/>
              <a:t>. </a:t>
            </a:r>
          </a:p>
          <a:p>
            <a:pPr marL="0" indent="0" algn="just">
              <a:lnSpc>
                <a:spcPct val="90000"/>
              </a:lnSpc>
              <a:buNone/>
            </a:pPr>
            <a:endParaRPr lang="en-US" sz="1400" dirty="0"/>
          </a:p>
          <a:p>
            <a:pPr algn="just">
              <a:lnSpc>
                <a:spcPct val="90000"/>
              </a:lnSpc>
            </a:pPr>
            <a:r>
              <a:rPr lang="en-US" sz="1400" dirty="0" err="1"/>
              <a:t>Diferencimi</a:t>
            </a:r>
            <a:r>
              <a:rPr lang="en-US" sz="1400" dirty="0"/>
              <a:t> </a:t>
            </a:r>
            <a:r>
              <a:rPr lang="en-US" sz="1400" dirty="0" err="1"/>
              <a:t>përdoret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ndikuar</a:t>
            </a:r>
            <a:r>
              <a:rPr lang="en-US" sz="1400" dirty="0"/>
              <a:t> </a:t>
            </a:r>
            <a:r>
              <a:rPr lang="en-US" sz="1400" dirty="0" err="1"/>
              <a:t>tek</a:t>
            </a:r>
            <a:r>
              <a:rPr lang="en-US" sz="1400" dirty="0"/>
              <a:t> </a:t>
            </a:r>
            <a:r>
              <a:rPr lang="en-US" sz="1400" dirty="0" err="1"/>
              <a:t>motivimi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mësuar</a:t>
            </a:r>
            <a:r>
              <a:rPr lang="en-US" sz="1400" dirty="0"/>
              <a:t>. </a:t>
            </a:r>
            <a:r>
              <a:rPr lang="en-US" sz="1400" dirty="0" err="1"/>
              <a:t>Diferencimi</a:t>
            </a:r>
            <a:r>
              <a:rPr lang="en-US" sz="1400" dirty="0"/>
              <a:t> </a:t>
            </a:r>
            <a:r>
              <a:rPr lang="en-US" sz="1400" dirty="0" err="1"/>
              <a:t>i</a:t>
            </a:r>
            <a:r>
              <a:rPr lang="en-US" sz="1400" dirty="0"/>
              <a:t> </a:t>
            </a:r>
            <a:r>
              <a:rPr lang="en-US" sz="1400" dirty="0" err="1"/>
              <a:t>arsimimit</a:t>
            </a:r>
            <a:r>
              <a:rPr lang="en-US" sz="1400" dirty="0"/>
              <a:t> </a:t>
            </a:r>
            <a:r>
              <a:rPr lang="en-US" sz="1400" dirty="0" err="1"/>
              <a:t>bën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mundur</a:t>
            </a:r>
            <a:r>
              <a:rPr lang="en-US" sz="1400" dirty="0"/>
              <a:t> </a:t>
            </a:r>
            <a:r>
              <a:rPr lang="en-US" sz="1400" dirty="0" err="1"/>
              <a:t>përballjen</a:t>
            </a:r>
            <a:r>
              <a:rPr lang="en-US" sz="1400" dirty="0"/>
              <a:t> e </a:t>
            </a:r>
            <a:r>
              <a:rPr lang="en-US" sz="1400" dirty="0" err="1"/>
              <a:t>nxënësve</a:t>
            </a:r>
            <a:r>
              <a:rPr lang="en-US" sz="1400" dirty="0"/>
              <a:t> me </a:t>
            </a:r>
            <a:r>
              <a:rPr lang="en-US" sz="1400" dirty="0" err="1"/>
              <a:t>sfida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pajisjen</a:t>
            </a:r>
            <a:r>
              <a:rPr lang="en-US" sz="1400" dirty="0"/>
              <a:t> me </a:t>
            </a:r>
            <a:r>
              <a:rPr lang="en-US" sz="1400" dirty="0" err="1"/>
              <a:t>përvoja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përshtatshme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suksesit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u </a:t>
            </a:r>
            <a:r>
              <a:rPr lang="en-US" sz="1400" dirty="0" err="1"/>
              <a:t>ofron</a:t>
            </a:r>
            <a:r>
              <a:rPr lang="en-US" sz="1400" dirty="0"/>
              <a:t> </a:t>
            </a:r>
            <a:r>
              <a:rPr lang="en-US" sz="1400" dirty="0" err="1"/>
              <a:t>atyre</a:t>
            </a:r>
            <a:r>
              <a:rPr lang="en-US" sz="1400" dirty="0"/>
              <a:t> </a:t>
            </a:r>
            <a:r>
              <a:rPr lang="en-US" sz="1400" dirty="0" err="1"/>
              <a:t>mundësi</a:t>
            </a:r>
            <a:r>
              <a:rPr lang="en-US" sz="1400" dirty="0"/>
              <a:t> </a:t>
            </a:r>
            <a:r>
              <a:rPr lang="en-US" sz="1400" dirty="0" err="1"/>
              <a:t>për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zhvilluar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mësuar</a:t>
            </a:r>
            <a:r>
              <a:rPr lang="en-US" sz="1400" dirty="0"/>
              <a:t> </a:t>
            </a:r>
            <a:r>
              <a:rPr lang="en-US" sz="1400" dirty="0" err="1"/>
              <a:t>sipas</a:t>
            </a:r>
            <a:r>
              <a:rPr lang="en-US" sz="1400" dirty="0"/>
              <a:t> </a:t>
            </a:r>
            <a:r>
              <a:rPr lang="en-US" sz="1400" dirty="0" err="1"/>
              <a:t>pikave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tyre</a:t>
            </a:r>
            <a:r>
              <a:rPr lang="en-US" sz="1400" dirty="0"/>
              <a:t> positive.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këtë</a:t>
            </a:r>
            <a:r>
              <a:rPr lang="en-US" sz="1400" dirty="0"/>
              <a:t> </a:t>
            </a:r>
            <a:r>
              <a:rPr lang="en-US" sz="1400" dirty="0" err="1"/>
              <a:t>aspekt</a:t>
            </a:r>
            <a:r>
              <a:rPr lang="en-US" sz="1400" dirty="0"/>
              <a:t>, </a:t>
            </a:r>
            <a:r>
              <a:rPr lang="en-US" sz="1400" dirty="0" err="1"/>
              <a:t>është</a:t>
            </a:r>
            <a:r>
              <a:rPr lang="en-US" sz="1400" dirty="0"/>
              <a:t> e </a:t>
            </a:r>
            <a:r>
              <a:rPr lang="en-US" sz="1400" dirty="0" err="1"/>
              <a:t>rëndësishme</a:t>
            </a:r>
            <a:r>
              <a:rPr lang="en-US" sz="1400" dirty="0"/>
              <a:t> </a:t>
            </a:r>
            <a:r>
              <a:rPr lang="en-US" sz="1400" dirty="0" err="1"/>
              <a:t>që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përdoren</a:t>
            </a:r>
            <a:r>
              <a:rPr lang="en-US" sz="1400" dirty="0"/>
              <a:t> </a:t>
            </a:r>
            <a:r>
              <a:rPr lang="en-US" sz="1400" dirty="0" err="1"/>
              <a:t>aftësitë</a:t>
            </a:r>
            <a:r>
              <a:rPr lang="en-US" sz="1400" dirty="0"/>
              <a:t> </a:t>
            </a:r>
            <a:r>
              <a:rPr lang="en-US" sz="1400" dirty="0" err="1"/>
              <a:t>dhe</a:t>
            </a:r>
            <a:r>
              <a:rPr lang="en-US" sz="1400" dirty="0"/>
              <a:t> </a:t>
            </a:r>
            <a:r>
              <a:rPr lang="en-US" sz="1400" dirty="0" err="1"/>
              <a:t>interesat</a:t>
            </a:r>
            <a:r>
              <a:rPr lang="en-US" sz="1400" dirty="0"/>
              <a:t> e </a:t>
            </a:r>
            <a:r>
              <a:rPr lang="en-US" sz="1400" dirty="0" err="1"/>
              <a:t>ndryshme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nxënësve</a:t>
            </a:r>
            <a:r>
              <a:rPr lang="en-US" sz="1400" dirty="0"/>
              <a:t> </a:t>
            </a:r>
            <a:r>
              <a:rPr lang="en-US" sz="1400" dirty="0" err="1"/>
              <a:t>në</a:t>
            </a:r>
            <a:r>
              <a:rPr lang="en-US" sz="1400" dirty="0"/>
              <a:t> </a:t>
            </a:r>
            <a:r>
              <a:rPr lang="en-US" sz="1400" dirty="0" err="1"/>
              <a:t>të</a:t>
            </a:r>
            <a:r>
              <a:rPr lang="en-US" sz="1400" dirty="0"/>
              <a:t> </a:t>
            </a:r>
            <a:r>
              <a:rPr lang="en-US" sz="1400" dirty="0" err="1"/>
              <a:t>njëjtin</a:t>
            </a:r>
            <a:r>
              <a:rPr lang="en-US" sz="1400" dirty="0"/>
              <a:t> </a:t>
            </a:r>
            <a:r>
              <a:rPr lang="en-US" sz="1400" dirty="0" err="1"/>
              <a:t>grup</a:t>
            </a:r>
            <a:r>
              <a:rPr lang="en-US" sz="1400" dirty="0"/>
              <a:t> </a:t>
            </a:r>
            <a:r>
              <a:rPr lang="en-US" sz="1400" dirty="0" err="1"/>
              <a:t>që</a:t>
            </a:r>
            <a:r>
              <a:rPr lang="en-US" sz="1400" dirty="0"/>
              <a:t> </a:t>
            </a:r>
            <a:r>
              <a:rPr lang="en-US" sz="1400" dirty="0" err="1"/>
              <a:t>merr</a:t>
            </a:r>
            <a:r>
              <a:rPr lang="en-US" sz="1400" dirty="0"/>
              <a:t> </a:t>
            </a:r>
            <a:r>
              <a:rPr lang="en-US" sz="1400" dirty="0" err="1"/>
              <a:t>mësim</a:t>
            </a:r>
            <a:r>
              <a:rPr lang="en-US" sz="1400" dirty="0"/>
              <a:t>.”   </a:t>
            </a:r>
          </a:p>
        </p:txBody>
      </p:sp>
      <p:pic>
        <p:nvPicPr>
          <p:cNvPr id="9" name="Picture 8" descr="Toy plastic numbers">
            <a:extLst>
              <a:ext uri="{FF2B5EF4-FFF2-40B4-BE49-F238E27FC236}">
                <a16:creationId xmlns:a16="http://schemas.microsoft.com/office/drawing/2014/main" id="{B6D6AEE8-3F17-7E2D-D55F-433CF3259D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30" r="25890"/>
          <a:stretch/>
        </p:blipFill>
        <p:spPr>
          <a:xfrm>
            <a:off x="4629150" y="2207130"/>
            <a:ext cx="3886200" cy="3958174"/>
          </a:xfrm>
          <a:prstGeom prst="rect">
            <a:avLst/>
          </a:prstGeom>
          <a:noFill/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526C8E1-2001-4BF8-24F7-F7BE3B2B7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D68300A4-A360-304C-8B60-0A167C700536}" type="slidenum">
              <a:rPr lang="en-US" smtClean="0"/>
              <a:pPr>
                <a:spcAft>
                  <a:spcPts val="600"/>
                </a:spcAft>
              </a:pPr>
              <a:t>24</a:t>
            </a:fld>
            <a:endParaRPr lang="en-US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A23AA9C-54A7-49EF-84BD-1B14D9F17E6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defRPr/>
            </a:pPr>
            <a:fld id="{9AC9C5E4-DD34-409E-9E11-89682544FB1A}" type="slidenum">
              <a:rPr lang="fi-FI" smtClean="0"/>
              <a:pPr>
                <a:spcAft>
                  <a:spcPts val="600"/>
                </a:spcAft>
                <a:defRPr/>
              </a:pPr>
              <a:t>24</a:t>
            </a:fld>
            <a:endParaRPr lang="fi-FI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8E0301ED-9BAF-5426-03E7-699B2819B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F4E916E-F6B4-EDB3-4796-5D6D14353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EC05B14-D386-24B7-A234-7503EC1857E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4567B4DD-C2EA-0894-BB4C-0DDF98F17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2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00"/>
    </mc:Choice>
    <mc:Fallback xmlns="">
      <p:transition spd="slow" advTm="9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72ACFBCE-082E-4596-9A46-42314E6A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3872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az-Cyrl-AZ" sz="3600" b="1" dirty="0"/>
              <a:t>Ҫ</a:t>
            </a:r>
            <a:r>
              <a:rPr lang="fi-FI" sz="3600" b="1" dirty="0"/>
              <a:t>farë është diferencimi? </a:t>
            </a:r>
            <a:br>
              <a:rPr lang="fi-FI" sz="3600" b="1" dirty="0"/>
            </a:br>
            <a:r>
              <a:rPr lang="fi-FI" sz="3600" b="1" dirty="0"/>
              <a:t>Si duhet të diferencohet arsimimi? </a:t>
            </a:r>
            <a:r>
              <a:rPr lang="fi-FI" sz="3600" dirty="0"/>
              <a:t>(1)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45ED41DA-AC24-449B-81DD-AA142BFCC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92288"/>
            <a:ext cx="8229600" cy="398904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en-US" sz="1800" dirty="0"/>
              <a:t>“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tre</a:t>
            </a:r>
            <a:r>
              <a:rPr lang="en-US" sz="1800" dirty="0"/>
              <a:t> </a:t>
            </a:r>
            <a:r>
              <a:rPr lang="en-US" sz="1800" dirty="0" err="1"/>
              <a:t>dimensionet</a:t>
            </a:r>
            <a:r>
              <a:rPr lang="en-US" sz="1800" dirty="0"/>
              <a:t> </a:t>
            </a:r>
            <a:r>
              <a:rPr lang="en-US" sz="1800" dirty="0" err="1"/>
              <a:t>kryesore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diferencimit</a:t>
            </a:r>
            <a:r>
              <a:rPr lang="en-US" sz="1800" dirty="0"/>
              <a:t> </a:t>
            </a:r>
            <a:r>
              <a:rPr lang="en-US" sz="1800" dirty="0" err="1"/>
              <a:t>lidhen</a:t>
            </a:r>
            <a:r>
              <a:rPr lang="en-US" sz="1800" dirty="0"/>
              <a:t> me</a:t>
            </a:r>
          </a:p>
          <a:p>
            <a:pPr marL="0" indent="0" algn="just">
              <a:buNone/>
            </a:pPr>
            <a:r>
              <a:rPr lang="en-US" sz="1800" b="1" dirty="0" err="1"/>
              <a:t>ndryshimet</a:t>
            </a:r>
            <a:r>
              <a:rPr lang="en-US" sz="1800" b="1" dirty="0"/>
              <a:t> </a:t>
            </a:r>
            <a:r>
              <a:rPr lang="en-US" sz="1800" b="1" dirty="0" err="1"/>
              <a:t>në</a:t>
            </a:r>
            <a:r>
              <a:rPr lang="en-US" sz="1800" b="1" dirty="0"/>
              <a:t> </a:t>
            </a:r>
            <a:r>
              <a:rPr lang="en-US" sz="1800" b="1" dirty="0" err="1"/>
              <a:t>shkallën</a:t>
            </a:r>
            <a:r>
              <a:rPr lang="en-US" sz="1800" b="1" dirty="0"/>
              <a:t> </a:t>
            </a:r>
            <a:r>
              <a:rPr lang="en-US" sz="1800" b="1" dirty="0" err="1"/>
              <a:t>dhe</a:t>
            </a:r>
            <a:r>
              <a:rPr lang="en-US" sz="1800" b="1" dirty="0"/>
              <a:t> </a:t>
            </a:r>
            <a:r>
              <a:rPr lang="en-US" sz="1800" b="1" dirty="0" err="1"/>
              <a:t>thellësinë</a:t>
            </a:r>
            <a:r>
              <a:rPr lang="en-US" sz="1800" b="1" dirty="0"/>
              <a:t> e </a:t>
            </a:r>
            <a:r>
              <a:rPr lang="en-US" sz="1800" b="1" dirty="0" err="1"/>
              <a:t>studimeve</a:t>
            </a:r>
            <a:r>
              <a:rPr lang="en-US" sz="1800" b="1" dirty="0"/>
              <a:t> </a:t>
            </a:r>
            <a:r>
              <a:rPr lang="en-US" sz="1800" b="1" dirty="0" err="1"/>
              <a:t>dhe</a:t>
            </a:r>
            <a:r>
              <a:rPr lang="en-US" sz="1800" b="1" dirty="0"/>
              <a:t> </a:t>
            </a:r>
            <a:r>
              <a:rPr lang="en-US" sz="1800" b="1" dirty="0" err="1"/>
              <a:t>ritmit</a:t>
            </a:r>
            <a:r>
              <a:rPr lang="en-US" sz="1800" b="1" dirty="0"/>
              <a:t> </a:t>
            </a:r>
            <a:r>
              <a:rPr lang="en-US" sz="1800" b="1" dirty="0" err="1"/>
              <a:t>të</a:t>
            </a:r>
            <a:r>
              <a:rPr lang="en-US" sz="1800" b="1" dirty="0"/>
              <a:t> </a:t>
            </a:r>
            <a:r>
              <a:rPr lang="en-US" sz="1800" b="1" dirty="0" err="1"/>
              <a:t>përparimit</a:t>
            </a:r>
            <a:r>
              <a:rPr lang="en-US" sz="1800" b="1" dirty="0"/>
              <a:t> </a:t>
            </a:r>
            <a:r>
              <a:rPr lang="en-US" sz="1800" b="1" dirty="0" err="1"/>
              <a:t>në</a:t>
            </a:r>
            <a:r>
              <a:rPr lang="en-US" sz="1800" b="1" dirty="0"/>
              <a:t> </a:t>
            </a:r>
            <a:r>
              <a:rPr lang="en-US" sz="1800" b="1" dirty="0" err="1"/>
              <a:t>studime</a:t>
            </a:r>
            <a:r>
              <a:rPr lang="en-US" sz="1800" dirty="0"/>
              <a:t>”.</a:t>
            </a:r>
          </a:p>
          <a:p>
            <a:pPr marL="0" indent="0" algn="just">
              <a:buNone/>
            </a:pPr>
            <a:endParaRPr lang="en-US" sz="1800" dirty="0"/>
          </a:p>
          <a:p>
            <a:pPr marL="0" indent="0" algn="just">
              <a:buNone/>
            </a:pPr>
            <a:r>
              <a:rPr lang="en-US" sz="1800" dirty="0"/>
              <a:t>               </a:t>
            </a:r>
            <a:r>
              <a:rPr lang="en-US" sz="1800" err="1"/>
              <a:t>Mësuesi</a:t>
            </a:r>
            <a:r>
              <a:rPr lang="en-US" sz="1800" dirty="0"/>
              <a:t> </a:t>
            </a:r>
            <a:r>
              <a:rPr lang="en-US" sz="1800" err="1"/>
              <a:t>duhet</a:t>
            </a:r>
            <a:r>
              <a:rPr lang="en-US" sz="1800" dirty="0"/>
              <a:t> ta </a:t>
            </a:r>
            <a:r>
              <a:rPr lang="en-US" sz="1800" err="1"/>
              <a:t>njohë</a:t>
            </a:r>
            <a:r>
              <a:rPr lang="en-US" sz="1800" dirty="0"/>
              <a:t> </a:t>
            </a:r>
            <a:r>
              <a:rPr lang="en-US" sz="1800" err="1"/>
              <a:t>programin</a:t>
            </a:r>
            <a:r>
              <a:rPr lang="en-US" sz="1800" dirty="0"/>
              <a:t> </a:t>
            </a:r>
            <a:r>
              <a:rPr lang="en-US" sz="1800" err="1"/>
              <a:t>shkollor</a:t>
            </a:r>
            <a:r>
              <a:rPr lang="en-US" sz="1800" dirty="0"/>
              <a:t> </a:t>
            </a:r>
            <a:r>
              <a:rPr lang="en-US" sz="1800" err="1"/>
              <a:t>mjaft</a:t>
            </a:r>
            <a:r>
              <a:rPr lang="en-US" sz="1800" dirty="0"/>
              <a:t> </a:t>
            </a:r>
            <a:r>
              <a:rPr lang="en-US" sz="1800" err="1"/>
              <a:t>mirë</a:t>
            </a:r>
            <a:r>
              <a:rPr lang="en-US" sz="1800" dirty="0"/>
              <a:t> </a:t>
            </a:r>
            <a:r>
              <a:rPr lang="en-US" sz="1800" err="1"/>
              <a:t>që</a:t>
            </a:r>
            <a:r>
              <a:rPr lang="en-US" sz="1800" dirty="0"/>
              <a:t> </a:t>
            </a:r>
            <a:r>
              <a:rPr lang="en-US" sz="1800" err="1"/>
              <a:t>të</a:t>
            </a:r>
            <a:r>
              <a:rPr lang="en-US" sz="1800" dirty="0"/>
              <a:t> </a:t>
            </a:r>
            <a:r>
              <a:rPr lang="en-US" sz="1800" err="1"/>
              <a:t>jetë</a:t>
            </a:r>
            <a:r>
              <a:rPr lang="en-US" sz="1800" dirty="0"/>
              <a:t> </a:t>
            </a:r>
            <a:r>
              <a:rPr lang="en-US" sz="1800" err="1"/>
              <a:t>në</a:t>
            </a:r>
            <a:r>
              <a:rPr lang="en-US" sz="1800" dirty="0"/>
              <a:t>    </a:t>
            </a:r>
            <a:r>
              <a:rPr lang="en-US" sz="1800" err="1"/>
              <a:t>gjendje</a:t>
            </a:r>
            <a:r>
              <a:rPr lang="en-US" sz="1800" dirty="0"/>
              <a:t>  </a:t>
            </a:r>
            <a:r>
              <a:rPr lang="en-US" sz="1800" dirty="0">
                <a:solidFill>
                  <a:schemeClr val="bg1"/>
                </a:solidFill>
              </a:rPr>
              <a:t>…...........</a:t>
            </a:r>
            <a:r>
              <a:rPr lang="en-US" sz="1800" err="1"/>
              <a:t>të</a:t>
            </a:r>
            <a:r>
              <a:rPr lang="en-US" sz="1800" dirty="0"/>
              <a:t> </a:t>
            </a:r>
            <a:r>
              <a:rPr lang="en-US" sz="1800" err="1"/>
              <a:t>gjejë</a:t>
            </a:r>
            <a:r>
              <a:rPr lang="en-US" sz="1800" dirty="0"/>
              <a:t> </a:t>
            </a:r>
            <a:r>
              <a:rPr lang="en-US" sz="1800" err="1"/>
              <a:t>përmbajtje</a:t>
            </a:r>
            <a:r>
              <a:rPr lang="en-US" sz="1800" dirty="0"/>
              <a:t> </a:t>
            </a:r>
            <a:r>
              <a:rPr lang="en-US" sz="1800" err="1"/>
              <a:t>të</a:t>
            </a:r>
            <a:r>
              <a:rPr lang="en-US" sz="1800" dirty="0"/>
              <a:t> </a:t>
            </a:r>
            <a:r>
              <a:rPr lang="en-US" sz="1800" err="1"/>
              <a:t>përshtatshme</a:t>
            </a:r>
            <a:r>
              <a:rPr lang="en-US" sz="1800" dirty="0"/>
              <a:t> </a:t>
            </a:r>
            <a:r>
              <a:rPr lang="en-US" sz="1800" err="1"/>
              <a:t>pët</a:t>
            </a:r>
            <a:r>
              <a:rPr lang="en-US" sz="1800" dirty="0"/>
              <a:t> </a:t>
            </a:r>
            <a:r>
              <a:rPr lang="en-US" sz="1800" err="1"/>
              <a:t>të</a:t>
            </a:r>
            <a:r>
              <a:rPr lang="en-US" sz="1800" dirty="0"/>
              <a:t> </a:t>
            </a:r>
            <a:r>
              <a:rPr lang="en-US" sz="1800" err="1"/>
              <a:t>studjuar</a:t>
            </a:r>
            <a:r>
              <a:rPr lang="en-US" sz="1800" dirty="0"/>
              <a:t> </a:t>
            </a:r>
            <a:r>
              <a:rPr lang="en-US" sz="1800" err="1"/>
              <a:t>për</a:t>
            </a:r>
            <a:r>
              <a:rPr lang="en-US" sz="1800" dirty="0"/>
              <a:t> </a:t>
            </a:r>
            <a:r>
              <a:rPr lang="en-US" sz="1800" err="1">
                <a:latin typeface="Times New Roman"/>
                <a:cs typeface="Times New Roman"/>
              </a:rPr>
              <a:t>ç</a:t>
            </a:r>
            <a:r>
              <a:rPr lang="en-US" sz="1800" err="1"/>
              <a:t>do</a:t>
            </a:r>
            <a:r>
              <a:rPr lang="en-US" sz="1800" dirty="0"/>
              <a:t> </a:t>
            </a:r>
            <a:r>
              <a:rPr lang="en-US" sz="1800" err="1"/>
              <a:t>nxënës</a:t>
            </a:r>
            <a:r>
              <a:rPr lang="en-US" sz="1800" dirty="0"/>
              <a:t>. 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/>
              <a:t>Disa </a:t>
            </a:r>
            <a:r>
              <a:rPr lang="en-US" sz="1800" dirty="0" err="1"/>
              <a:t>nxënësve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grupit</a:t>
            </a:r>
            <a:r>
              <a:rPr lang="en-US" sz="1800" dirty="0"/>
              <a:t> </a:t>
            </a:r>
            <a:r>
              <a:rPr lang="en-US" sz="1800" dirty="0" err="1"/>
              <a:t>mund</a:t>
            </a:r>
            <a:r>
              <a:rPr lang="en-US" sz="1800" dirty="0"/>
              <a:t> </a:t>
            </a:r>
            <a:r>
              <a:rPr lang="en-US" sz="1800" dirty="0" err="1"/>
              <a:t>t’u</a:t>
            </a:r>
            <a:r>
              <a:rPr lang="en-US" sz="1800" dirty="0"/>
              <a:t> </a:t>
            </a:r>
            <a:r>
              <a:rPr lang="en-US" sz="1800" dirty="0" err="1"/>
              <a:t>duhet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shumë</a:t>
            </a:r>
            <a:r>
              <a:rPr lang="en-US" sz="1800" dirty="0"/>
              <a:t> </a:t>
            </a:r>
            <a:r>
              <a:rPr lang="en-US" sz="1800" dirty="0" err="1"/>
              <a:t>kohë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mësuar</a:t>
            </a:r>
            <a:r>
              <a:rPr lang="en-US" sz="1800" dirty="0"/>
              <a:t> </a:t>
            </a:r>
            <a:r>
              <a:rPr lang="en-US" sz="1800" dirty="0" err="1"/>
              <a:t>konceptet</a:t>
            </a:r>
            <a:r>
              <a:rPr lang="en-US" sz="1800" dirty="0"/>
              <a:t> </a:t>
            </a:r>
            <a:r>
              <a:rPr lang="en-US" sz="1800" dirty="0" err="1"/>
              <a:t>bazë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një</a:t>
            </a:r>
            <a:r>
              <a:rPr lang="en-US" sz="1800" dirty="0"/>
              <a:t> </a:t>
            </a:r>
            <a:r>
              <a:rPr lang="en-US" sz="1800" dirty="0" err="1"/>
              <a:t>lënde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caktuar</a:t>
            </a:r>
            <a:r>
              <a:rPr lang="en-US" sz="1800" dirty="0"/>
              <a:t> </a:t>
            </a:r>
            <a:r>
              <a:rPr lang="en-US" sz="1800" dirty="0" err="1"/>
              <a:t>ose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fushës</a:t>
            </a:r>
            <a:r>
              <a:rPr lang="en-US" sz="1800" dirty="0"/>
              <a:t> </a:t>
            </a:r>
            <a:r>
              <a:rPr lang="en-US" sz="1800" dirty="0" err="1"/>
              <a:t>së</a:t>
            </a:r>
            <a:r>
              <a:rPr lang="en-US" sz="1800" dirty="0"/>
              <a:t> </a:t>
            </a:r>
            <a:r>
              <a:rPr lang="en-US" sz="1800" dirty="0" err="1"/>
              <a:t>përmbajtjes</a:t>
            </a:r>
            <a:r>
              <a:rPr lang="en-US" sz="1800" dirty="0"/>
              <a:t> -&gt; </a:t>
            </a:r>
            <a:r>
              <a:rPr lang="en-US" sz="1800" dirty="0" err="1"/>
              <a:t>pra</a:t>
            </a:r>
            <a:r>
              <a:rPr lang="en-US" sz="1800" dirty="0"/>
              <a:t>, </a:t>
            </a:r>
            <a:r>
              <a:rPr lang="en-US" sz="1800" dirty="0" err="1"/>
              <a:t>atyre</a:t>
            </a:r>
            <a:r>
              <a:rPr lang="en-US" sz="1800" dirty="0"/>
              <a:t> </a:t>
            </a:r>
            <a:r>
              <a:rPr lang="en-US" sz="1800" dirty="0" err="1"/>
              <a:t>iu</a:t>
            </a:r>
            <a:r>
              <a:rPr lang="en-US" sz="1800" dirty="0"/>
              <a:t> </a:t>
            </a:r>
            <a:r>
              <a:rPr lang="en-US" sz="1800" dirty="0" err="1"/>
              <a:t>nevojiten</a:t>
            </a:r>
            <a:r>
              <a:rPr lang="en-US" sz="1800" dirty="0"/>
              <a:t> </a:t>
            </a:r>
            <a:r>
              <a:rPr lang="en-US" sz="1800" dirty="0" err="1"/>
              <a:t>tekste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shkurtra</a:t>
            </a:r>
            <a:r>
              <a:rPr lang="en-US" sz="1800" dirty="0"/>
              <a:t>, </a:t>
            </a:r>
            <a:r>
              <a:rPr lang="en-US" sz="1800" dirty="0" err="1"/>
              <a:t>kohë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praktikuar</a:t>
            </a:r>
            <a:r>
              <a:rPr lang="en-US" sz="1800" dirty="0"/>
              <a:t> </a:t>
            </a:r>
            <a:r>
              <a:rPr lang="en-US" sz="1800" dirty="0" err="1"/>
              <a:t>fjalët</a:t>
            </a:r>
            <a:r>
              <a:rPr lang="en-US" sz="1800" dirty="0"/>
              <a:t> </a:t>
            </a:r>
            <a:r>
              <a:rPr lang="en-US" sz="1800" dirty="0" err="1"/>
              <a:t>kryesore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</a:t>
            </a:r>
            <a:r>
              <a:rPr lang="en-US" sz="1800" dirty="0" err="1"/>
              <a:t>kuptimet</a:t>
            </a:r>
            <a:r>
              <a:rPr lang="en-US" sz="1800" dirty="0"/>
              <a:t> e </a:t>
            </a:r>
            <a:r>
              <a:rPr lang="en-US" sz="1800" dirty="0" err="1"/>
              <a:t>tyre</a:t>
            </a:r>
            <a:r>
              <a:rPr lang="en-US" sz="1800" dirty="0"/>
              <a:t> </a:t>
            </a:r>
            <a:r>
              <a:rPr lang="en-US" sz="1800" dirty="0" err="1"/>
              <a:t>ose</a:t>
            </a:r>
            <a:r>
              <a:rPr lang="en-US" sz="1800" dirty="0"/>
              <a:t> </a:t>
            </a:r>
            <a:r>
              <a:rPr lang="en-US" sz="1800" dirty="0" err="1"/>
              <a:t>ushtrimet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elementare</a:t>
            </a:r>
            <a:r>
              <a:rPr lang="en-US" sz="1800" dirty="0"/>
              <a:t>. Ata do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studiojnë</a:t>
            </a:r>
            <a:r>
              <a:rPr lang="en-US" sz="1800" dirty="0"/>
              <a:t> </a:t>
            </a:r>
            <a:r>
              <a:rPr lang="en-US" sz="1800" dirty="0" err="1"/>
              <a:t>vetëm</a:t>
            </a:r>
            <a:r>
              <a:rPr lang="en-US" sz="1800" dirty="0"/>
              <a:t> </a:t>
            </a:r>
            <a:r>
              <a:rPr lang="en-US" sz="1800" b="1" dirty="0" err="1"/>
              <a:t>përmbajtjen</a:t>
            </a:r>
            <a:r>
              <a:rPr lang="en-US" sz="1800" b="1" dirty="0"/>
              <a:t> </a:t>
            </a:r>
            <a:r>
              <a:rPr lang="en-US" sz="1800" b="1" dirty="0" err="1"/>
              <a:t>thelbësore</a:t>
            </a:r>
            <a:r>
              <a:rPr lang="en-US" sz="1800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en-US" sz="1800" dirty="0"/>
              <a:t>Disa </a:t>
            </a:r>
            <a:r>
              <a:rPr lang="en-US" sz="1800" dirty="0" err="1"/>
              <a:t>nxënësve</a:t>
            </a:r>
            <a:r>
              <a:rPr lang="en-US" sz="1800" dirty="0"/>
              <a:t> </a:t>
            </a:r>
            <a:r>
              <a:rPr lang="en-US" sz="1800" dirty="0" err="1"/>
              <a:t>mund</a:t>
            </a:r>
            <a:r>
              <a:rPr lang="en-US" sz="1800" dirty="0"/>
              <a:t> </a:t>
            </a:r>
            <a:r>
              <a:rPr lang="en-US" sz="1800" dirty="0" err="1"/>
              <a:t>t’u</a:t>
            </a:r>
            <a:r>
              <a:rPr lang="en-US" sz="1800" dirty="0"/>
              <a:t> </a:t>
            </a:r>
            <a:r>
              <a:rPr lang="en-US" sz="1800" dirty="0" err="1"/>
              <a:t>nevojiten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shumë</a:t>
            </a:r>
            <a:r>
              <a:rPr lang="en-US" sz="1800" dirty="0"/>
              <a:t> </a:t>
            </a:r>
            <a:r>
              <a:rPr lang="en-US" sz="1800" dirty="0" err="1"/>
              <a:t>sfida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material </a:t>
            </a:r>
            <a:r>
              <a:rPr lang="en-US" sz="1800" dirty="0" err="1"/>
              <a:t>shtesë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mësuar</a:t>
            </a:r>
            <a:r>
              <a:rPr lang="en-US" sz="1800" dirty="0"/>
              <a:t> </a:t>
            </a:r>
            <a:r>
              <a:rPr lang="en-US" sz="1800" dirty="0" err="1"/>
              <a:t>më</a:t>
            </a:r>
            <a:r>
              <a:rPr lang="en-US" sz="1800" dirty="0"/>
              <a:t> </a:t>
            </a:r>
            <a:r>
              <a:rPr lang="en-US" sz="1800" dirty="0" err="1"/>
              <a:t>shumë</a:t>
            </a:r>
            <a:r>
              <a:rPr lang="en-US" sz="1800" dirty="0"/>
              <a:t> </a:t>
            </a:r>
            <a:r>
              <a:rPr lang="en-US" sz="1800" dirty="0" err="1"/>
              <a:t>dhe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zbatuar</a:t>
            </a:r>
            <a:r>
              <a:rPr lang="en-US" sz="1800" dirty="0"/>
              <a:t> </a:t>
            </a:r>
            <a:r>
              <a:rPr lang="en-US" sz="1800" dirty="0" err="1"/>
              <a:t>atë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kanë</a:t>
            </a:r>
            <a:r>
              <a:rPr lang="en-US" sz="1800" dirty="0"/>
              <a:t> </a:t>
            </a:r>
            <a:r>
              <a:rPr lang="en-US" sz="1800" dirty="0" err="1"/>
              <a:t>mësuar</a:t>
            </a:r>
            <a:r>
              <a:rPr lang="en-US" sz="1800" dirty="0"/>
              <a:t> </a:t>
            </a:r>
            <a:r>
              <a:rPr lang="en-US" sz="1800" dirty="0" err="1"/>
              <a:t>për</a:t>
            </a:r>
            <a:r>
              <a:rPr lang="en-US" sz="1800" dirty="0"/>
              <a:t> </a:t>
            </a:r>
            <a:r>
              <a:rPr lang="en-US" sz="1800" dirty="0" err="1"/>
              <a:t>t’i</a:t>
            </a:r>
            <a:r>
              <a:rPr lang="en-US" sz="1800" dirty="0"/>
              <a:t> </a:t>
            </a:r>
            <a:r>
              <a:rPr lang="en-US" sz="1800" dirty="0" err="1"/>
              <a:t>mbajtur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motivuar</a:t>
            </a:r>
            <a:r>
              <a:rPr lang="en-US" sz="1800" dirty="0"/>
              <a:t> </a:t>
            </a:r>
            <a:r>
              <a:rPr lang="en-US" sz="1800" dirty="0" err="1"/>
              <a:t>që</a:t>
            </a:r>
            <a:r>
              <a:rPr lang="en-US" sz="1800" dirty="0"/>
              <a:t> </a:t>
            </a:r>
            <a:r>
              <a:rPr lang="en-US" sz="1800" dirty="0" err="1"/>
              <a:t>të</a:t>
            </a:r>
            <a:r>
              <a:rPr lang="en-US" sz="1800" dirty="0"/>
              <a:t> </a:t>
            </a:r>
            <a:r>
              <a:rPr lang="en-US" sz="1800" dirty="0" err="1"/>
              <a:t>mësojnë</a:t>
            </a:r>
            <a:r>
              <a:rPr lang="en-US" sz="1800" dirty="0"/>
              <a:t>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93EB1BC-C9D1-4913-B916-5E02E0D05A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25</a:t>
            </a:fld>
            <a:endParaRPr lang="fi-FI" dirty="0"/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19BDA165-C1EC-4634-9E89-B2DEA811CFB3}"/>
              </a:ext>
            </a:extLst>
          </p:cNvPr>
          <p:cNvSpPr/>
          <p:nvPr/>
        </p:nvSpPr>
        <p:spPr>
          <a:xfrm>
            <a:off x="611560" y="3699436"/>
            <a:ext cx="521805" cy="305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7CFD0DC0-7E8E-7868-0B6F-7A7098C3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994FA43-2E29-2F43-21D0-BB90CD76F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5AE3699-F2D8-AA78-02F9-9D48B2B6D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1366BF20-B1BD-64DE-70C9-EFFBE1C5D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027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418"/>
    </mc:Choice>
    <mc:Fallback xmlns="">
      <p:transition spd="slow" advTm="6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B969F51D-3928-4403-94AA-41187B456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3859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sz="3600" b="1" dirty="0"/>
              <a:t>Ҫ</a:t>
            </a:r>
            <a:r>
              <a:rPr lang="fi-FI" sz="3600" b="1" dirty="0"/>
              <a:t>farë është diferencimi? </a:t>
            </a:r>
            <a:br>
              <a:rPr lang="fi-FI" sz="3600" b="1" dirty="0"/>
            </a:br>
            <a:r>
              <a:rPr lang="fi-FI" sz="3600" b="1" dirty="0"/>
              <a:t>Si duhet të diferencohet arsimimi? (2)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371B234E-7CA1-4F0A-B786-E705D57CC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214339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Diferencimi</a:t>
            </a:r>
            <a:r>
              <a:rPr lang="en-US" sz="2400" dirty="0"/>
              <a:t> </a:t>
            </a:r>
            <a:r>
              <a:rPr lang="en-US" sz="2400" dirty="0" err="1"/>
              <a:t>mund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përqendrohet</a:t>
            </a:r>
            <a:r>
              <a:rPr lang="en-US" sz="2400" dirty="0"/>
              <a:t> </a:t>
            </a:r>
            <a:r>
              <a:rPr lang="en-US" sz="2400" dirty="0" err="1"/>
              <a:t>gjithashtu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fusha</a:t>
            </a:r>
            <a:r>
              <a:rPr lang="en-US" sz="2400" dirty="0"/>
              <a:t>: </a:t>
            </a:r>
            <a:r>
              <a:rPr lang="en-US" sz="2400" dirty="0" err="1"/>
              <a:t>të</a:t>
            </a:r>
            <a:r>
              <a:rPr lang="en-US" sz="2400" dirty="0"/>
              <a:t> tilla </a:t>
            </a:r>
            <a:r>
              <a:rPr lang="en-US" sz="2400" dirty="0" err="1"/>
              <a:t>si</a:t>
            </a:r>
            <a:r>
              <a:rPr lang="en-US" sz="2400" dirty="0"/>
              <a:t>: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err="1"/>
              <a:t>materialet</a:t>
            </a:r>
            <a:r>
              <a:rPr lang="en-US" sz="2400" dirty="0"/>
              <a:t> </a:t>
            </a:r>
            <a:r>
              <a:rPr lang="en-US" sz="2400" dirty="0" err="1"/>
              <a:t>mësimore</a:t>
            </a:r>
            <a:endParaRPr lang="en-US" sz="2400" dirty="0"/>
          </a:p>
          <a:p>
            <a:r>
              <a:rPr lang="en-US" sz="2400" dirty="0" err="1"/>
              <a:t>detyrat</a:t>
            </a:r>
            <a:r>
              <a:rPr lang="en-US" sz="2400" dirty="0"/>
              <a:t> e </a:t>
            </a:r>
            <a:r>
              <a:rPr lang="en-US" sz="2400" dirty="0" err="1"/>
              <a:t>dhëna</a:t>
            </a:r>
            <a:r>
              <a:rPr lang="en-US" sz="2400" dirty="0"/>
              <a:t> </a:t>
            </a:r>
            <a:r>
              <a:rPr lang="en-US" sz="2400" dirty="0" err="1"/>
              <a:t>nxënësve</a:t>
            </a:r>
            <a:endParaRPr lang="en-US" sz="2400" dirty="0"/>
          </a:p>
          <a:p>
            <a:r>
              <a:rPr lang="en-US" sz="2400" dirty="0" err="1"/>
              <a:t>metodat</a:t>
            </a:r>
            <a:r>
              <a:rPr lang="en-US" sz="2400" dirty="0"/>
              <a:t> e </a:t>
            </a:r>
            <a:r>
              <a:rPr lang="en-US" sz="2400" dirty="0" err="1"/>
              <a:t>aplikuara</a:t>
            </a:r>
            <a:r>
              <a:rPr lang="en-US" sz="2400" dirty="0"/>
              <a:t>,</a:t>
            </a:r>
          </a:p>
          <a:p>
            <a:r>
              <a:rPr lang="en-US" sz="2400" dirty="0" err="1"/>
              <a:t>sasia</a:t>
            </a:r>
            <a:r>
              <a:rPr lang="en-US" sz="2400" dirty="0"/>
              <a:t> e </a:t>
            </a:r>
            <a:r>
              <a:rPr lang="en-US" sz="2400" dirty="0" err="1"/>
              <a:t>detyrës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shkollës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detyrës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shtëpisë</a:t>
            </a:r>
            <a:r>
              <a:rPr lang="en-US" sz="2400" dirty="0"/>
              <a:t>,</a:t>
            </a:r>
          </a:p>
          <a:p>
            <a:r>
              <a:rPr lang="en-US" sz="2400" dirty="0" err="1"/>
              <a:t>sasia</a:t>
            </a:r>
            <a:r>
              <a:rPr lang="en-US" sz="2400" dirty="0"/>
              <a:t> e </a:t>
            </a:r>
            <a:r>
              <a:rPr lang="en-US" sz="2400" dirty="0" err="1"/>
              <a:t>kohës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dispozicion</a:t>
            </a:r>
            <a:r>
              <a:rPr lang="en-US" sz="2400" dirty="0"/>
              <a:t>.</a:t>
            </a:r>
          </a:p>
          <a:p>
            <a:pPr marL="0" indent="0">
              <a:buNone/>
            </a:pPr>
            <a:r>
              <a:rPr lang="en-US" sz="2400" b="1" dirty="0"/>
              <a:t> 	</a:t>
            </a:r>
            <a:r>
              <a:rPr lang="en-US" sz="2400" b="1" dirty="0" err="1"/>
              <a:t>të</a:t>
            </a:r>
            <a:r>
              <a:rPr lang="en-US" sz="2400" b="1" dirty="0"/>
              <a:t> </a:t>
            </a:r>
            <a:r>
              <a:rPr lang="en-US" sz="2400" b="1" dirty="0" err="1"/>
              <a:t>gjitha</a:t>
            </a:r>
            <a:r>
              <a:rPr lang="en-US" sz="2400" b="1" dirty="0"/>
              <a:t> </a:t>
            </a:r>
            <a:r>
              <a:rPr lang="en-US" sz="2400" b="1" dirty="0" err="1"/>
              <a:t>këto</a:t>
            </a:r>
            <a:r>
              <a:rPr lang="en-US" sz="2400" b="1" dirty="0"/>
              <a:t> </a:t>
            </a:r>
            <a:r>
              <a:rPr lang="en-US" sz="2400" b="1" dirty="0" err="1"/>
              <a:t>gjëra</a:t>
            </a:r>
            <a:r>
              <a:rPr lang="en-US" sz="2400" b="1" dirty="0"/>
              <a:t> </a:t>
            </a:r>
            <a:r>
              <a:rPr lang="en-US" sz="2400" b="1" dirty="0" err="1"/>
              <a:t>lidhen</a:t>
            </a:r>
            <a:r>
              <a:rPr lang="en-US" sz="2400" b="1" dirty="0"/>
              <a:t> me </a:t>
            </a:r>
            <a:r>
              <a:rPr lang="en-US" sz="2400" b="1" dirty="0" err="1"/>
              <a:t>njohuritë</a:t>
            </a:r>
            <a:r>
              <a:rPr lang="en-US" sz="2400" b="1" dirty="0"/>
              <a:t> e </a:t>
            </a:r>
            <a:r>
              <a:rPr lang="en-US" sz="2400" b="1" dirty="0" err="1"/>
              <a:t>mësuesit</a:t>
            </a:r>
            <a:r>
              <a:rPr lang="en-US" sz="2400" b="1" dirty="0"/>
              <a:t> </a:t>
            </a:r>
            <a:r>
              <a:rPr lang="en-US" sz="2400" b="1" dirty="0" err="1"/>
              <a:t>lidhur</a:t>
            </a:r>
            <a:r>
              <a:rPr lang="en-US" sz="2400" b="1" dirty="0"/>
              <a:t> me </a:t>
            </a:r>
            <a:r>
              <a:rPr lang="en-US" sz="2400" b="1" dirty="0" err="1"/>
              <a:t>kërkesat</a:t>
            </a:r>
            <a:r>
              <a:rPr lang="en-US" sz="2400" b="1" dirty="0"/>
              <a:t> e </a:t>
            </a:r>
            <a:r>
              <a:rPr lang="en-US" sz="2400" b="1" dirty="0" err="1"/>
              <a:t>programit</a:t>
            </a:r>
            <a:r>
              <a:rPr lang="en-US" sz="2400" b="1" dirty="0"/>
              <a:t> </a:t>
            </a:r>
            <a:r>
              <a:rPr lang="en-US" sz="2400" b="1" dirty="0" err="1"/>
              <a:t>shkollor</a:t>
            </a:r>
            <a:r>
              <a:rPr lang="en-US" sz="2400" b="1" dirty="0"/>
              <a:t> </a:t>
            </a:r>
            <a:r>
              <a:rPr lang="en-US" sz="2400" b="1" dirty="0" err="1"/>
              <a:t>dhe</a:t>
            </a:r>
            <a:r>
              <a:rPr lang="en-US" sz="2400" b="1" dirty="0"/>
              <a:t> </a:t>
            </a:r>
            <a:r>
              <a:rPr lang="en-US" sz="2400" b="1" dirty="0" err="1"/>
              <a:t>të</a:t>
            </a:r>
            <a:r>
              <a:rPr lang="en-US" sz="2400" b="1" dirty="0"/>
              <a:t> </a:t>
            </a:r>
            <a:r>
              <a:rPr lang="en-US" sz="2400" b="1" dirty="0" err="1"/>
              <a:t>kuptuarit</a:t>
            </a:r>
            <a:r>
              <a:rPr lang="en-US" sz="2400" b="1" dirty="0"/>
              <a:t> e </a:t>
            </a:r>
            <a:r>
              <a:rPr lang="en-US" sz="2400" b="1" dirty="0" err="1"/>
              <a:t>përmbajtjes</a:t>
            </a:r>
            <a:r>
              <a:rPr lang="en-US" sz="2400" b="1" dirty="0"/>
              <a:t> </a:t>
            </a:r>
            <a:r>
              <a:rPr lang="en-US" sz="2400" b="1" dirty="0" err="1"/>
              <a:t>thelbësore</a:t>
            </a:r>
            <a:r>
              <a:rPr lang="en-US" sz="2400" b="1" dirty="0"/>
              <a:t>!</a:t>
            </a:r>
            <a:endParaRPr lang="fi-FI" sz="2400" b="1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8B77291-B3B9-47DB-B0E8-B8C9275648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26</a:t>
            </a:fld>
            <a:endParaRPr lang="fi-FI" dirty="0"/>
          </a:p>
        </p:txBody>
      </p:sp>
      <p:sp>
        <p:nvSpPr>
          <p:cNvPr id="10" name="Nuoli: Oikea 9">
            <a:extLst>
              <a:ext uri="{FF2B5EF4-FFF2-40B4-BE49-F238E27FC236}">
                <a16:creationId xmlns:a16="http://schemas.microsoft.com/office/drawing/2014/main" id="{B464A14E-AEE4-4289-8758-AFC43DD4264D}"/>
              </a:ext>
            </a:extLst>
          </p:cNvPr>
          <p:cNvSpPr/>
          <p:nvPr/>
        </p:nvSpPr>
        <p:spPr>
          <a:xfrm>
            <a:off x="539552" y="5301208"/>
            <a:ext cx="573528" cy="3205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2" name="Nuoli: Vasen 1">
            <a:extLst>
              <a:ext uri="{FF2B5EF4-FFF2-40B4-BE49-F238E27FC236}">
                <a16:creationId xmlns:a16="http://schemas.microsoft.com/office/drawing/2014/main" id="{6BE74768-ACCE-4308-81FB-4CD1069654FD}"/>
              </a:ext>
            </a:extLst>
          </p:cNvPr>
          <p:cNvSpPr/>
          <p:nvPr/>
        </p:nvSpPr>
        <p:spPr>
          <a:xfrm>
            <a:off x="4668425" y="2924944"/>
            <a:ext cx="4291553" cy="1392809"/>
          </a:xfrm>
          <a:prstGeom prst="lef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i-FI" sz="1350" dirty="0"/>
              <a:t>Disa nxënës kanë nevojë për materiale më konkrete me të cilat të punojnë; për të treguar konceptet ose fenomenet dhe për t’i provuar gjërat në praktikë.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F91496F-8CEB-E6CC-E183-D9BCD2513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B427D81-E342-B7ED-ED0E-D135182FB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7628301-5D13-769D-D0A7-C67E90F38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19CB652-1C61-BBF5-CA30-818C6E8BC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583318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382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79"/>
    </mc:Choice>
    <mc:Fallback xmlns="">
      <p:transition spd="slow" advTm="838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0" grpId="0" animBg="1"/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EF79581F-0203-478F-AE65-20E9C483C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8" y="1479389"/>
            <a:ext cx="7742151" cy="509451"/>
          </a:xfrm>
        </p:spPr>
        <p:txBody>
          <a:bodyPr>
            <a:normAutofit fontScale="90000"/>
          </a:bodyPr>
          <a:lstStyle/>
          <a:p>
            <a:pPr algn="ctr"/>
            <a:r>
              <a:rPr lang="az-Cyrl-AZ" sz="2400" b="1" dirty="0"/>
              <a:t>Ҫ</a:t>
            </a:r>
            <a:r>
              <a:rPr lang="fi-FI" sz="2400" b="1" dirty="0"/>
              <a:t>farë është diferencimi? Si duhet të diferencohet arsimimi? (3)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67521825-FCC7-40C9-858E-EA51A9860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8" y="2290888"/>
            <a:ext cx="8352928" cy="38744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GB" sz="1500" u="sng" dirty="0" err="1"/>
              <a:t>Mjedisi</a:t>
            </a:r>
            <a:r>
              <a:rPr lang="en-GB" sz="1500" u="sng" dirty="0"/>
              <a:t> </a:t>
            </a:r>
            <a:r>
              <a:rPr lang="en-GB" sz="1500" u="sng" dirty="0" err="1"/>
              <a:t>në</a:t>
            </a:r>
            <a:r>
              <a:rPr lang="en-GB" sz="1500" u="sng" dirty="0"/>
              <a:t> </a:t>
            </a:r>
            <a:r>
              <a:rPr lang="en-GB" sz="1500" u="sng" dirty="0" err="1"/>
              <a:t>të</a:t>
            </a:r>
            <a:r>
              <a:rPr lang="en-GB" sz="1500" u="sng" dirty="0"/>
              <a:t> </a:t>
            </a:r>
            <a:r>
              <a:rPr lang="en-GB" sz="1500" u="sng" dirty="0" err="1"/>
              <a:t>cilin</a:t>
            </a:r>
            <a:r>
              <a:rPr lang="en-GB" sz="1500" u="sng" dirty="0"/>
              <a:t> </a:t>
            </a:r>
            <a:r>
              <a:rPr lang="en-GB" sz="1500" u="sng" dirty="0" err="1"/>
              <a:t>merret</a:t>
            </a:r>
            <a:r>
              <a:rPr lang="en-GB" sz="1500" u="sng" dirty="0"/>
              <a:t> </a:t>
            </a:r>
            <a:r>
              <a:rPr lang="en-GB" sz="1500" u="sng" dirty="0" err="1"/>
              <a:t>mësim</a:t>
            </a:r>
            <a:r>
              <a:rPr lang="en-GB" sz="1500" u="sng" dirty="0"/>
              <a:t> </a:t>
            </a:r>
            <a:r>
              <a:rPr lang="en-GB" sz="1500" u="sng" dirty="0" err="1"/>
              <a:t>dhe</a:t>
            </a:r>
            <a:r>
              <a:rPr lang="en-GB" sz="1500" u="sng" dirty="0"/>
              <a:t> </a:t>
            </a:r>
            <a:r>
              <a:rPr lang="en-GB" sz="1500" u="sng" dirty="0" err="1"/>
              <a:t>qasjet</a:t>
            </a:r>
            <a:r>
              <a:rPr lang="en-GB" sz="1500" u="sng" dirty="0"/>
              <a:t> e </a:t>
            </a:r>
            <a:r>
              <a:rPr lang="en-GB" sz="1500" u="sng" dirty="0" err="1"/>
              <a:t>punës</a:t>
            </a:r>
            <a:r>
              <a:rPr lang="en-GB" sz="1500" u="sng" dirty="0"/>
              <a:t> </a:t>
            </a:r>
            <a:r>
              <a:rPr lang="en-GB" sz="1500" u="sng" dirty="0" err="1"/>
              <a:t>mund</a:t>
            </a:r>
            <a:r>
              <a:rPr lang="en-GB" sz="1500" u="sng" dirty="0"/>
              <a:t> </a:t>
            </a:r>
            <a:r>
              <a:rPr lang="en-GB" sz="1500" u="sng" dirty="0" err="1"/>
              <a:t>të</a:t>
            </a:r>
            <a:r>
              <a:rPr lang="en-GB" sz="1500" u="sng" dirty="0"/>
              <a:t> </a:t>
            </a:r>
            <a:r>
              <a:rPr lang="en-GB" sz="1500" u="sng" dirty="0" err="1"/>
              <a:t>modifikohen</a:t>
            </a:r>
            <a:r>
              <a:rPr lang="en-GB" sz="1500" u="sng" dirty="0"/>
              <a:t>:</a:t>
            </a:r>
          </a:p>
          <a:p>
            <a:pPr algn="just"/>
            <a:r>
              <a:rPr lang="en-GB" sz="1500" dirty="0"/>
              <a:t> duke </a:t>
            </a:r>
            <a:r>
              <a:rPr lang="en-GB" sz="1500" dirty="0" err="1"/>
              <a:t>krijuar</a:t>
            </a:r>
            <a:r>
              <a:rPr lang="en-GB" sz="1500" dirty="0"/>
              <a:t> </a:t>
            </a:r>
            <a:r>
              <a:rPr lang="en-GB" sz="1500" dirty="0" err="1"/>
              <a:t>mundësi</a:t>
            </a:r>
            <a:r>
              <a:rPr lang="en-GB" sz="1500" dirty="0"/>
              <a:t> </a:t>
            </a:r>
            <a:r>
              <a:rPr lang="en-GB" sz="1500" dirty="0" err="1"/>
              <a:t>pjesëmarrjeje</a:t>
            </a:r>
            <a:r>
              <a:rPr lang="en-GB" sz="1500" dirty="0"/>
              <a:t> </a:t>
            </a:r>
            <a:r>
              <a:rPr lang="en-GB" sz="1500" dirty="0" err="1"/>
              <a:t>për</a:t>
            </a:r>
            <a:r>
              <a:rPr lang="en-GB" sz="1500" dirty="0"/>
              <a:t> </a:t>
            </a:r>
            <a:r>
              <a:rPr lang="en-GB" sz="1500" dirty="0" err="1"/>
              <a:t>nxënësit</a:t>
            </a:r>
            <a:r>
              <a:rPr lang="en-GB" sz="1500" dirty="0"/>
              <a:t>, duke </a:t>
            </a:r>
            <a:r>
              <a:rPr lang="en-GB" sz="1500" dirty="0" err="1"/>
              <a:t>ofruar</a:t>
            </a:r>
            <a:r>
              <a:rPr lang="en-GB" sz="1500" dirty="0"/>
              <a:t> </a:t>
            </a:r>
            <a:r>
              <a:rPr lang="en-GB" sz="1500" dirty="0" err="1"/>
              <a:t>zgjedhje</a:t>
            </a:r>
            <a:r>
              <a:rPr lang="en-GB" sz="1500" dirty="0"/>
              <a:t>,</a:t>
            </a:r>
          </a:p>
          <a:p>
            <a:pPr algn="just"/>
            <a:r>
              <a:rPr lang="en-GB" b="1" dirty="0"/>
              <a:t> duke </a:t>
            </a:r>
            <a:r>
              <a:rPr lang="en-GB" b="1" dirty="0" err="1"/>
              <a:t>përshtatur</a:t>
            </a:r>
            <a:r>
              <a:rPr lang="en-GB" b="1" dirty="0"/>
              <a:t> </a:t>
            </a:r>
            <a:r>
              <a:rPr lang="en-GB" b="1" dirty="0" err="1"/>
              <a:t>përdorimin</a:t>
            </a:r>
            <a:r>
              <a:rPr lang="en-GB" b="1" dirty="0"/>
              <a:t> e </a:t>
            </a:r>
            <a:r>
              <a:rPr lang="en-GB" b="1" dirty="0" err="1"/>
              <a:t>hapësirës</a:t>
            </a:r>
            <a:r>
              <a:rPr lang="en-GB" sz="1350" dirty="0"/>
              <a:t>; </a:t>
            </a:r>
            <a:r>
              <a:rPr lang="en-GB" sz="1350" dirty="0" err="1"/>
              <a:t>shembuj</a:t>
            </a:r>
            <a:r>
              <a:rPr lang="en-GB" sz="1350" dirty="0"/>
              <a:t>: </a:t>
            </a:r>
            <a:r>
              <a:rPr lang="en-GB" sz="1350" dirty="0" err="1"/>
              <a:t>rregullime</a:t>
            </a:r>
            <a:r>
              <a:rPr lang="en-GB" sz="1350" dirty="0"/>
              <a:t> </a:t>
            </a:r>
            <a:r>
              <a:rPr lang="en-GB" sz="1350" dirty="0" err="1"/>
              <a:t>që</a:t>
            </a:r>
            <a:r>
              <a:rPr lang="en-GB" sz="1350" dirty="0"/>
              <a:t> e </a:t>
            </a:r>
            <a:r>
              <a:rPr lang="en-GB" sz="1350" dirty="0" err="1"/>
              <a:t>lejojnë</a:t>
            </a:r>
            <a:r>
              <a:rPr lang="en-GB" sz="1350" dirty="0"/>
              <a:t> </a:t>
            </a:r>
            <a:r>
              <a:rPr lang="en-GB" sz="1350" dirty="0" err="1"/>
              <a:t>nxënësin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lëvizë</a:t>
            </a:r>
            <a:r>
              <a:rPr lang="en-GB" sz="1350" dirty="0"/>
              <a:t> </a:t>
            </a:r>
            <a:r>
              <a:rPr lang="en-GB" sz="1350" dirty="0" err="1"/>
              <a:t>nëpër</a:t>
            </a:r>
            <a:r>
              <a:rPr lang="en-GB" sz="1350" dirty="0"/>
              <a:t> </a:t>
            </a:r>
            <a:r>
              <a:rPr lang="en-GB" sz="1350" dirty="0" err="1"/>
              <a:t>dhomë</a:t>
            </a:r>
            <a:r>
              <a:rPr lang="en-GB" sz="1350" dirty="0"/>
              <a:t> </a:t>
            </a:r>
            <a:r>
              <a:rPr lang="en-GB" sz="1350" dirty="0" err="1"/>
              <a:t>ndërsa</a:t>
            </a:r>
            <a:r>
              <a:rPr lang="en-GB" sz="1350" dirty="0"/>
              <a:t> </a:t>
            </a:r>
            <a:r>
              <a:rPr lang="en-GB" sz="1350" dirty="0" err="1"/>
              <a:t>bën</a:t>
            </a:r>
            <a:r>
              <a:rPr lang="en-GB" sz="1350" dirty="0"/>
              <a:t> </a:t>
            </a:r>
            <a:r>
              <a:rPr lang="en-GB" sz="1350" dirty="0" err="1"/>
              <a:t>detyrat</a:t>
            </a:r>
            <a:r>
              <a:rPr lang="en-GB" sz="1350" dirty="0"/>
              <a:t> e </a:t>
            </a:r>
            <a:r>
              <a:rPr lang="en-GB" sz="1350" dirty="0" err="1"/>
              <a:t>shkollës</a:t>
            </a:r>
            <a:r>
              <a:rPr lang="en-GB" sz="1350" dirty="0">
                <a:solidFill>
                  <a:srgbClr val="1D1D1C"/>
                </a:solidFill>
              </a:rPr>
              <a:t>, </a:t>
            </a:r>
            <a:r>
              <a:rPr lang="en-GB" sz="1350" dirty="0" err="1">
                <a:solidFill>
                  <a:srgbClr val="1D1D1C"/>
                </a:solidFill>
              </a:rPr>
              <a:t>karriget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që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lejojnë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lëvizje</a:t>
            </a:r>
            <a:r>
              <a:rPr lang="en-GB" sz="1350" dirty="0">
                <a:solidFill>
                  <a:srgbClr val="1D1D1C"/>
                </a:solidFill>
              </a:rPr>
              <a:t>, </a:t>
            </a:r>
            <a:r>
              <a:rPr lang="en-GB" sz="1350" dirty="0" err="1">
                <a:solidFill>
                  <a:srgbClr val="1D1D1C"/>
                </a:solidFill>
              </a:rPr>
              <a:t>mundësi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për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të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zgjedhur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një</a:t>
            </a:r>
            <a:r>
              <a:rPr lang="en-GB" sz="1350" dirty="0">
                <a:solidFill>
                  <a:srgbClr val="1D1D1C"/>
                </a:solidFill>
              </a:rPr>
              <a:t> vend </a:t>
            </a:r>
            <a:r>
              <a:rPr lang="en-GB" sz="1350" dirty="0" err="1">
                <a:solidFill>
                  <a:srgbClr val="1D1D1C"/>
                </a:solidFill>
              </a:rPr>
              <a:t>pune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të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qetë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ose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një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hapësirë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që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lejon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shkëmbimin</a:t>
            </a:r>
            <a:r>
              <a:rPr lang="en-GB" sz="1350" dirty="0">
                <a:solidFill>
                  <a:srgbClr val="1D1D1C"/>
                </a:solidFill>
              </a:rPr>
              <a:t> e </a:t>
            </a:r>
            <a:r>
              <a:rPr lang="en-GB" sz="1350" dirty="0" err="1">
                <a:solidFill>
                  <a:srgbClr val="1D1D1C"/>
                </a:solidFill>
              </a:rPr>
              <a:t>mendimeve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gjatë</a:t>
            </a:r>
            <a:r>
              <a:rPr lang="en-GB" sz="1350" dirty="0">
                <a:solidFill>
                  <a:srgbClr val="1D1D1C"/>
                </a:solidFill>
              </a:rPr>
              <a:t> </a:t>
            </a:r>
            <a:r>
              <a:rPr lang="en-GB" sz="1350" dirty="0" err="1">
                <a:solidFill>
                  <a:srgbClr val="1D1D1C"/>
                </a:solidFill>
              </a:rPr>
              <a:t>punës</a:t>
            </a:r>
            <a:endParaRPr lang="en-GB" b="1" dirty="0"/>
          </a:p>
          <a:p>
            <a:pPr algn="just"/>
            <a:r>
              <a:rPr lang="en-GB" b="1" dirty="0"/>
              <a:t>duke </a:t>
            </a:r>
            <a:r>
              <a:rPr lang="en-GB" b="1" dirty="0" err="1"/>
              <a:t>i</a:t>
            </a:r>
            <a:r>
              <a:rPr lang="en-GB" b="1" dirty="0"/>
              <a:t> </a:t>
            </a:r>
            <a:r>
              <a:rPr lang="en-GB" b="1" dirty="0" err="1"/>
              <a:t>grupuar</a:t>
            </a:r>
            <a:r>
              <a:rPr lang="en-GB" b="1" dirty="0"/>
              <a:t> </a:t>
            </a:r>
            <a:r>
              <a:rPr lang="en-GB" b="1" dirty="0" err="1"/>
              <a:t>nxënësit</a:t>
            </a:r>
            <a:r>
              <a:rPr lang="en-GB" b="1" dirty="0"/>
              <a:t> </a:t>
            </a:r>
            <a:r>
              <a:rPr lang="en-GB" b="1" dirty="0" err="1"/>
              <a:t>në</a:t>
            </a:r>
            <a:r>
              <a:rPr lang="en-GB" b="1" dirty="0"/>
              <a:t> </a:t>
            </a:r>
            <a:r>
              <a:rPr lang="en-GB" b="1" dirty="0" err="1"/>
              <a:t>mënyrë</a:t>
            </a:r>
            <a:r>
              <a:rPr lang="en-GB" b="1" dirty="0"/>
              <a:t> </a:t>
            </a:r>
            <a:r>
              <a:rPr lang="en-GB" b="1" dirty="0" err="1"/>
              <a:t>fleksibël</a:t>
            </a:r>
            <a:r>
              <a:rPr lang="en-GB" b="1" dirty="0"/>
              <a:t>; </a:t>
            </a:r>
            <a:r>
              <a:rPr lang="en-GB" sz="1350" dirty="0"/>
              <a:t>p.sh.: </a:t>
            </a:r>
            <a:r>
              <a:rPr lang="en-GB" sz="1350" dirty="0" err="1"/>
              <a:t>bazur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nivelin</a:t>
            </a:r>
            <a:r>
              <a:rPr lang="en-GB" sz="1350" dirty="0"/>
              <a:t> </a:t>
            </a:r>
            <a:r>
              <a:rPr lang="en-GB" sz="1350" dirty="0" err="1"/>
              <a:t>aktual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aftësive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nxënësve</a:t>
            </a:r>
            <a:r>
              <a:rPr lang="en-GB" sz="1350" dirty="0"/>
              <a:t>. </a:t>
            </a:r>
            <a:r>
              <a:rPr lang="en-GB" sz="1350" dirty="0" err="1"/>
              <a:t>Grupet</a:t>
            </a:r>
            <a:r>
              <a:rPr lang="en-GB" sz="1350" dirty="0"/>
              <a:t> </a:t>
            </a:r>
            <a:r>
              <a:rPr lang="en-GB" sz="1350" dirty="0" err="1"/>
              <a:t>nuk</a:t>
            </a:r>
            <a:r>
              <a:rPr lang="en-GB" sz="1350" dirty="0"/>
              <a:t> </a:t>
            </a:r>
            <a:r>
              <a:rPr lang="en-GB" sz="1350" dirty="0" err="1"/>
              <a:t>duhet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jenë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pandryshueshme</a:t>
            </a:r>
            <a:r>
              <a:rPr lang="en-GB" sz="1350" dirty="0"/>
              <a:t> </a:t>
            </a:r>
            <a:r>
              <a:rPr lang="en-GB" sz="1350" dirty="0" err="1"/>
              <a:t>dhe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përhershëm</a:t>
            </a:r>
            <a:r>
              <a:rPr lang="en-GB" sz="1350" dirty="0"/>
              <a:t> </a:t>
            </a:r>
            <a:r>
              <a:rPr lang="en-GB" sz="1350" dirty="0" err="1"/>
              <a:t>dhe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gjitha</a:t>
            </a:r>
            <a:r>
              <a:rPr lang="en-GB" sz="1350" dirty="0"/>
              <a:t> </a:t>
            </a:r>
            <a:r>
              <a:rPr lang="en-GB" sz="1350" dirty="0" err="1"/>
              <a:t>mësimet</a:t>
            </a:r>
            <a:r>
              <a:rPr lang="en-GB" sz="1350" dirty="0"/>
              <a:t> e </a:t>
            </a:r>
            <a:r>
              <a:rPr lang="en-GB" sz="1350" dirty="0" err="1"/>
              <a:t>një</a:t>
            </a:r>
            <a:r>
              <a:rPr lang="en-GB" sz="1350" dirty="0"/>
              <a:t> </a:t>
            </a:r>
            <a:r>
              <a:rPr lang="en-GB" sz="1350" dirty="0" err="1"/>
              <a:t>lënde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caktuar</a:t>
            </a:r>
            <a:r>
              <a:rPr lang="en-GB" sz="1350" dirty="0"/>
              <a:t> </a:t>
            </a:r>
            <a:r>
              <a:rPr lang="en-GB" sz="1350" dirty="0" err="1"/>
              <a:t>nuk</a:t>
            </a:r>
            <a:r>
              <a:rPr lang="en-GB" sz="1350" dirty="0"/>
              <a:t> </a:t>
            </a:r>
            <a:r>
              <a:rPr lang="en-GB" sz="1350" dirty="0" err="1"/>
              <a:t>duhet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bëhen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këto</a:t>
            </a:r>
            <a:r>
              <a:rPr lang="en-GB" sz="1350" dirty="0"/>
              <a:t> </a:t>
            </a:r>
            <a:r>
              <a:rPr lang="en-GB" sz="1350" dirty="0" err="1"/>
              <a:t>grupe</a:t>
            </a:r>
            <a:r>
              <a:rPr lang="en-GB" sz="1350" dirty="0"/>
              <a:t>, </a:t>
            </a:r>
            <a:r>
              <a:rPr lang="en-GB" sz="1350" dirty="0" err="1"/>
              <a:t>por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njëfarë</a:t>
            </a:r>
            <a:r>
              <a:rPr lang="en-GB" sz="1350" dirty="0"/>
              <a:t> </a:t>
            </a:r>
            <a:r>
              <a:rPr lang="en-GB" sz="1350" dirty="0" err="1"/>
              <a:t>shkalle</a:t>
            </a:r>
            <a:r>
              <a:rPr lang="en-GB" sz="1350" dirty="0"/>
              <a:t> duke </a:t>
            </a:r>
            <a:r>
              <a:rPr lang="en-GB" sz="1350" dirty="0" err="1"/>
              <a:t>punuar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njëjtën</a:t>
            </a:r>
            <a:r>
              <a:rPr lang="en-GB" sz="1350" dirty="0"/>
              <a:t> </a:t>
            </a:r>
            <a:r>
              <a:rPr lang="en-GB" sz="1350" dirty="0" err="1"/>
              <a:t>nivel</a:t>
            </a:r>
            <a:r>
              <a:rPr lang="en-GB" sz="1350" dirty="0"/>
              <a:t> </a:t>
            </a:r>
            <a:r>
              <a:rPr lang="en-GB" sz="1350" dirty="0" err="1"/>
              <a:t>aftësish</a:t>
            </a:r>
            <a:r>
              <a:rPr lang="en-GB" sz="1350" dirty="0"/>
              <a:t> me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tjerët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grup</a:t>
            </a:r>
            <a:r>
              <a:rPr lang="en-GB" sz="1350" dirty="0"/>
              <a:t> </a:t>
            </a:r>
            <a:r>
              <a:rPr lang="en-GB" sz="1350" dirty="0" err="1"/>
              <a:t>sjell</a:t>
            </a:r>
            <a:r>
              <a:rPr lang="en-GB" sz="1350" dirty="0"/>
              <a:t> </a:t>
            </a:r>
            <a:r>
              <a:rPr lang="en-GB" sz="1350" dirty="0" err="1"/>
              <a:t>dobi</a:t>
            </a:r>
            <a:r>
              <a:rPr lang="en-GB" sz="1350" dirty="0"/>
              <a:t> </a:t>
            </a:r>
            <a:r>
              <a:rPr lang="en-GB" sz="1350" dirty="0" err="1"/>
              <a:t>për</a:t>
            </a:r>
            <a:r>
              <a:rPr lang="en-GB" sz="1350" dirty="0"/>
              <a:t> </a:t>
            </a:r>
            <a:r>
              <a:rPr lang="en-GB" sz="1350" dirty="0" err="1"/>
              <a:t>mësimnxënien</a:t>
            </a:r>
            <a:r>
              <a:rPr lang="en-GB" sz="1350" dirty="0"/>
              <a:t>. </a:t>
            </a:r>
            <a:r>
              <a:rPr lang="en-GB" sz="1350" dirty="0" err="1"/>
              <a:t>Kërkon</a:t>
            </a:r>
            <a:r>
              <a:rPr lang="en-GB" sz="1350" dirty="0"/>
              <a:t> </a:t>
            </a:r>
            <a:r>
              <a:rPr lang="en-GB" sz="1350" dirty="0" err="1"/>
              <a:t>punë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ekip</a:t>
            </a:r>
            <a:r>
              <a:rPr lang="en-GB" sz="1350" dirty="0"/>
              <a:t> </a:t>
            </a:r>
            <a:r>
              <a:rPr lang="en-GB" sz="1350" dirty="0" err="1"/>
              <a:t>nga</a:t>
            </a:r>
            <a:r>
              <a:rPr lang="en-GB" sz="1350" dirty="0"/>
              <a:t> ana e </a:t>
            </a:r>
            <a:r>
              <a:rPr lang="en-GB" sz="1350" dirty="0" err="1"/>
              <a:t>mësuesve</a:t>
            </a:r>
            <a:r>
              <a:rPr lang="en-GB" sz="1350" dirty="0"/>
              <a:t>! (</a:t>
            </a:r>
            <a:r>
              <a:rPr lang="en-GB" sz="1350" dirty="0" err="1"/>
              <a:t>Ekzistojnë</a:t>
            </a:r>
            <a:r>
              <a:rPr lang="en-GB" sz="1350" dirty="0"/>
              <a:t> </a:t>
            </a:r>
            <a:r>
              <a:rPr lang="en-GB" sz="1350" dirty="0" err="1"/>
              <a:t>edhe</a:t>
            </a:r>
            <a:r>
              <a:rPr lang="en-GB" sz="1350" dirty="0"/>
              <a:t> </a:t>
            </a:r>
            <a:r>
              <a:rPr lang="en-GB" sz="1350" dirty="0" err="1"/>
              <a:t>disa</a:t>
            </a:r>
            <a:r>
              <a:rPr lang="en-GB" sz="1350" dirty="0"/>
              <a:t> </a:t>
            </a:r>
            <a:r>
              <a:rPr lang="en-GB" sz="1350" dirty="0" err="1"/>
              <a:t>mënyra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tjera</a:t>
            </a:r>
            <a:r>
              <a:rPr lang="en-GB" sz="1350" dirty="0"/>
              <a:t> </a:t>
            </a:r>
            <a:r>
              <a:rPr lang="en-GB" sz="1350" dirty="0" err="1"/>
              <a:t>për</a:t>
            </a:r>
            <a:r>
              <a:rPr lang="en-GB" sz="1350" dirty="0"/>
              <a:t> </a:t>
            </a:r>
            <a:r>
              <a:rPr lang="en-GB" sz="1350" dirty="0" err="1"/>
              <a:t>grupimin</a:t>
            </a:r>
            <a:r>
              <a:rPr lang="en-GB" sz="1350" dirty="0"/>
              <a:t> e </a:t>
            </a:r>
            <a:r>
              <a:rPr lang="en-GB" sz="1350" dirty="0" err="1"/>
              <a:t>nxënësve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</a:t>
            </a:r>
            <a:r>
              <a:rPr lang="en-GB" sz="1350" dirty="0" err="1"/>
              <a:t>mënyrë</a:t>
            </a:r>
            <a:r>
              <a:rPr lang="en-GB" sz="1350" dirty="0"/>
              <a:t> </a:t>
            </a:r>
            <a:r>
              <a:rPr lang="en-GB" sz="1350" dirty="0" err="1"/>
              <a:t>fleksibël</a:t>
            </a:r>
            <a:r>
              <a:rPr lang="en-GB" sz="1350" dirty="0"/>
              <a:t>, shih </a:t>
            </a:r>
            <a:r>
              <a:rPr lang="en-GB" sz="1350" dirty="0" err="1"/>
              <a:t>diapozitivë</a:t>
            </a:r>
            <a:r>
              <a:rPr lang="en-GB" sz="1350" dirty="0"/>
              <a:t>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tjerë</a:t>
            </a:r>
            <a:r>
              <a:rPr lang="en-GB" sz="1350" dirty="0"/>
              <a:t> </a:t>
            </a:r>
            <a:r>
              <a:rPr lang="en-GB" sz="1350" dirty="0" err="1"/>
              <a:t>në</a:t>
            </a:r>
            <a:r>
              <a:rPr lang="en-GB" sz="1350" dirty="0"/>
              <a:t> fund </a:t>
            </a:r>
            <a:r>
              <a:rPr lang="en-GB" sz="1350" dirty="0" err="1"/>
              <a:t>të</a:t>
            </a:r>
            <a:r>
              <a:rPr lang="en-GB" sz="1350" dirty="0"/>
              <a:t> </a:t>
            </a:r>
            <a:r>
              <a:rPr lang="en-GB" sz="1350" dirty="0" err="1"/>
              <a:t>këtij</a:t>
            </a:r>
            <a:r>
              <a:rPr lang="en-GB" sz="1350" dirty="0"/>
              <a:t> </a:t>
            </a:r>
            <a:r>
              <a:rPr lang="en-GB" sz="1350" dirty="0" err="1"/>
              <a:t>leksioni</a:t>
            </a:r>
            <a:r>
              <a:rPr lang="en-GB" sz="1350" dirty="0"/>
              <a:t>)</a:t>
            </a:r>
            <a:endParaRPr lang="en-GB" b="1" dirty="0"/>
          </a:p>
          <a:p>
            <a:pPr algn="just"/>
            <a:r>
              <a:rPr lang="en-GB" sz="1500" dirty="0"/>
              <a:t>duke </a:t>
            </a:r>
            <a:r>
              <a:rPr lang="en-GB" sz="1500" dirty="0" err="1"/>
              <a:t>shfrytëzuar</a:t>
            </a:r>
            <a:r>
              <a:rPr lang="en-GB" sz="1500" dirty="0"/>
              <a:t> </a:t>
            </a:r>
            <a:r>
              <a:rPr lang="en-GB" sz="1500" dirty="0" err="1"/>
              <a:t>situatat</a:t>
            </a:r>
            <a:r>
              <a:rPr lang="en-GB" sz="1500" dirty="0"/>
              <a:t> </a:t>
            </a:r>
            <a:r>
              <a:rPr lang="en-GB" sz="1500" dirty="0" err="1"/>
              <a:t>për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mësuar</a:t>
            </a:r>
            <a:r>
              <a:rPr lang="en-GB" sz="1500" dirty="0"/>
              <a:t> </a:t>
            </a:r>
            <a:r>
              <a:rPr lang="en-GB" sz="1500" dirty="0" err="1"/>
              <a:t>jashtë</a:t>
            </a:r>
            <a:r>
              <a:rPr lang="en-GB" sz="1500" dirty="0"/>
              <a:t> </a:t>
            </a:r>
            <a:r>
              <a:rPr lang="en-GB" sz="1500" dirty="0" err="1"/>
              <a:t>shkolle</a:t>
            </a:r>
            <a:r>
              <a:rPr lang="en-GB" sz="1500" dirty="0"/>
              <a:t>.</a:t>
            </a:r>
          </a:p>
          <a:p>
            <a:pPr algn="just"/>
            <a:r>
              <a:rPr lang="en-GB" sz="1500" dirty="0" err="1"/>
              <a:t>Interesat</a:t>
            </a:r>
            <a:r>
              <a:rPr lang="en-GB" sz="1500" dirty="0"/>
              <a:t> e </a:t>
            </a:r>
            <a:r>
              <a:rPr lang="en-GB" sz="1500" dirty="0" err="1"/>
              <a:t>nxënësve</a:t>
            </a:r>
            <a:r>
              <a:rPr lang="en-GB" sz="1500" dirty="0"/>
              <a:t> </a:t>
            </a:r>
            <a:r>
              <a:rPr lang="en-GB" sz="1500" dirty="0" err="1"/>
              <a:t>merren</a:t>
            </a:r>
            <a:r>
              <a:rPr lang="en-GB" sz="1500" dirty="0"/>
              <a:t> </a:t>
            </a:r>
            <a:r>
              <a:rPr lang="en-GB" sz="1500" dirty="0" err="1"/>
              <a:t>në</a:t>
            </a:r>
            <a:r>
              <a:rPr lang="en-GB" sz="1500" dirty="0"/>
              <a:t> </a:t>
            </a:r>
            <a:r>
              <a:rPr lang="en-GB" sz="1500" dirty="0" err="1"/>
              <a:t>konsideratë</a:t>
            </a:r>
            <a:r>
              <a:rPr lang="en-GB" sz="1500" dirty="0"/>
              <a:t> </a:t>
            </a:r>
            <a:r>
              <a:rPr lang="en-GB" sz="1500" dirty="0" err="1"/>
              <a:t>në</a:t>
            </a:r>
            <a:r>
              <a:rPr lang="en-GB" sz="1500" dirty="0"/>
              <a:t> </a:t>
            </a:r>
            <a:r>
              <a:rPr lang="en-GB" sz="1500" dirty="0" err="1"/>
              <a:t>arsimim</a:t>
            </a:r>
            <a:r>
              <a:rPr lang="en-GB" sz="1500" dirty="0"/>
              <a:t> duke </a:t>
            </a:r>
            <a:r>
              <a:rPr lang="en-GB" sz="1500" dirty="0" err="1"/>
              <a:t>lidhur</a:t>
            </a:r>
            <a:r>
              <a:rPr lang="en-GB" sz="1500" dirty="0"/>
              <a:t> </a:t>
            </a:r>
            <a:r>
              <a:rPr lang="en-GB" sz="1500" dirty="0" err="1"/>
              <a:t>njohuritë</a:t>
            </a:r>
            <a:r>
              <a:rPr lang="en-GB" sz="1500" dirty="0"/>
              <a:t> </a:t>
            </a:r>
            <a:r>
              <a:rPr lang="en-GB" sz="1500" dirty="0" err="1"/>
              <a:t>dhe</a:t>
            </a:r>
            <a:r>
              <a:rPr lang="en-GB" sz="1500" dirty="0"/>
              <a:t> </a:t>
            </a:r>
            <a:r>
              <a:rPr lang="en-GB" sz="1500" dirty="0" err="1"/>
              <a:t>aftësitë</a:t>
            </a:r>
            <a:r>
              <a:rPr lang="en-GB" sz="1500" dirty="0"/>
              <a:t>, </a:t>
            </a:r>
            <a:r>
              <a:rPr lang="en-GB" sz="1500" dirty="0" err="1"/>
              <a:t>që</a:t>
            </a:r>
            <a:r>
              <a:rPr lang="en-GB" sz="1500" dirty="0"/>
              <a:t> </a:t>
            </a:r>
            <a:r>
              <a:rPr lang="en-GB" sz="1500" dirty="0" err="1"/>
              <a:t>përftohen</a:t>
            </a:r>
            <a:r>
              <a:rPr lang="en-GB" sz="1500" dirty="0"/>
              <a:t>, me </a:t>
            </a:r>
            <a:r>
              <a:rPr lang="en-GB" sz="1500" dirty="0" err="1"/>
              <a:t>përvojat</a:t>
            </a:r>
            <a:r>
              <a:rPr lang="en-GB" sz="1500" dirty="0"/>
              <a:t> </a:t>
            </a:r>
            <a:r>
              <a:rPr lang="en-GB" sz="1500" dirty="0" err="1"/>
              <a:t>dhe</a:t>
            </a:r>
            <a:r>
              <a:rPr lang="en-GB" sz="1500" dirty="0"/>
              <a:t> </a:t>
            </a:r>
            <a:r>
              <a:rPr lang="en-GB" sz="1500" dirty="0" err="1"/>
              <a:t>veprimtaritë</a:t>
            </a:r>
            <a:r>
              <a:rPr lang="en-GB" sz="1500" dirty="0"/>
              <a:t>,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cilat</a:t>
            </a:r>
            <a:r>
              <a:rPr lang="en-GB" sz="1500" dirty="0"/>
              <a:t> </a:t>
            </a:r>
            <a:r>
              <a:rPr lang="en-GB" sz="1500" dirty="0" err="1"/>
              <a:t>atyre</a:t>
            </a:r>
            <a:r>
              <a:rPr lang="en-GB" sz="1500" dirty="0"/>
              <a:t> </a:t>
            </a:r>
            <a:r>
              <a:rPr lang="en-GB" sz="1500" dirty="0" err="1"/>
              <a:t>mund</a:t>
            </a:r>
            <a:r>
              <a:rPr lang="en-GB" sz="1500" dirty="0"/>
              <a:t> </a:t>
            </a:r>
            <a:r>
              <a:rPr lang="en-GB" sz="1500" dirty="0" err="1"/>
              <a:t>t’u</a:t>
            </a:r>
            <a:r>
              <a:rPr lang="en-GB" sz="1500" dirty="0"/>
              <a:t> </a:t>
            </a:r>
            <a:r>
              <a:rPr lang="en-GB" sz="1500" dirty="0" err="1"/>
              <a:t>duken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rëndësishme</a:t>
            </a:r>
            <a:r>
              <a:rPr lang="en-GB" sz="1500" dirty="0"/>
              <a:t>.</a:t>
            </a:r>
          </a:p>
          <a:p>
            <a:pPr algn="just"/>
            <a:r>
              <a:rPr lang="en-GB" sz="1500" dirty="0" err="1"/>
              <a:t>Nxënësit</a:t>
            </a:r>
            <a:r>
              <a:rPr lang="en-GB" sz="1500" dirty="0"/>
              <a:t> </a:t>
            </a:r>
            <a:r>
              <a:rPr lang="en-GB" sz="1500" dirty="0" err="1"/>
              <a:t>mund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kenë</a:t>
            </a:r>
            <a:r>
              <a:rPr lang="en-GB" sz="1500" dirty="0"/>
              <a:t> </a:t>
            </a:r>
            <a:r>
              <a:rPr lang="en-GB" sz="1500" dirty="0" err="1"/>
              <a:t>nevojë</a:t>
            </a:r>
            <a:r>
              <a:rPr lang="en-GB" sz="1500" dirty="0"/>
              <a:t> </a:t>
            </a:r>
            <a:r>
              <a:rPr lang="en-GB" sz="1500" dirty="0" err="1"/>
              <a:t>për</a:t>
            </a:r>
            <a:r>
              <a:rPr lang="en-GB" sz="1500" dirty="0"/>
              <a:t> </a:t>
            </a:r>
            <a:r>
              <a:rPr lang="en-GB" sz="1500" dirty="0" err="1"/>
              <a:t>mundësi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ndryshme</a:t>
            </a:r>
            <a:r>
              <a:rPr lang="en-GB" sz="1500" dirty="0"/>
              <a:t> </a:t>
            </a:r>
            <a:r>
              <a:rPr lang="en-GB" sz="1500" dirty="0" err="1"/>
              <a:t>për</a:t>
            </a:r>
            <a:r>
              <a:rPr lang="en-GB" sz="1500" dirty="0"/>
              <a:t> </a:t>
            </a:r>
            <a:r>
              <a:rPr lang="en-GB" sz="1500" dirty="0" err="1"/>
              <a:t>të</a:t>
            </a:r>
            <a:r>
              <a:rPr lang="en-GB" sz="1500" dirty="0"/>
              <a:t> </a:t>
            </a:r>
            <a:r>
              <a:rPr lang="en-GB" sz="1500" dirty="0" err="1"/>
              <a:t>treguar</a:t>
            </a:r>
            <a:r>
              <a:rPr lang="en-GB" sz="1500" dirty="0"/>
              <a:t> </a:t>
            </a:r>
            <a:r>
              <a:rPr lang="en-GB" sz="1500" dirty="0" err="1"/>
              <a:t>njohuritë</a:t>
            </a:r>
            <a:r>
              <a:rPr lang="en-GB" sz="1500" dirty="0"/>
              <a:t>, </a:t>
            </a:r>
            <a:r>
              <a:rPr lang="en-GB" sz="1500" dirty="0" err="1"/>
              <a:t>aftësitë</a:t>
            </a:r>
            <a:r>
              <a:rPr lang="en-GB" sz="1500" dirty="0"/>
              <a:t> </a:t>
            </a:r>
            <a:r>
              <a:rPr lang="en-GB" sz="1500" dirty="0" err="1"/>
              <a:t>dhe</a:t>
            </a:r>
            <a:r>
              <a:rPr lang="en-GB" sz="1500" dirty="0"/>
              <a:t> </a:t>
            </a:r>
            <a:r>
              <a:rPr lang="en-GB" sz="1500" dirty="0" err="1"/>
              <a:t>përparimin</a:t>
            </a:r>
            <a:r>
              <a:rPr lang="en-GB" sz="1500" dirty="0"/>
              <a:t> e tyre </a:t>
            </a:r>
            <a:r>
              <a:rPr lang="en-GB" sz="1500" dirty="0" err="1"/>
              <a:t>dhe</a:t>
            </a:r>
            <a:r>
              <a:rPr lang="en-GB" sz="1500" dirty="0"/>
              <a:t> </a:t>
            </a:r>
            <a:r>
              <a:rPr lang="en-GB" sz="1500" dirty="0" err="1"/>
              <a:t>ata</a:t>
            </a:r>
            <a:r>
              <a:rPr lang="en-GB" sz="1500" dirty="0"/>
              <a:t> </a:t>
            </a:r>
            <a:r>
              <a:rPr lang="en-GB" sz="1500" dirty="0" err="1"/>
              <a:t>gjithmonë</a:t>
            </a:r>
            <a:r>
              <a:rPr lang="en-GB" sz="1500" dirty="0"/>
              <a:t> </a:t>
            </a:r>
            <a:r>
              <a:rPr lang="en-GB" sz="1500" dirty="0" err="1"/>
              <a:t>përfitojnë</a:t>
            </a:r>
            <a:r>
              <a:rPr lang="en-GB" sz="1500" dirty="0"/>
              <a:t> </a:t>
            </a:r>
            <a:r>
              <a:rPr lang="en-GB" sz="1500" dirty="0" err="1"/>
              <a:t>nga</a:t>
            </a:r>
            <a:r>
              <a:rPr lang="en-GB" sz="1500" dirty="0"/>
              <a:t> </a:t>
            </a:r>
            <a:r>
              <a:rPr lang="en-GB" sz="1500" dirty="0" err="1"/>
              <a:t>opinionet</a:t>
            </a:r>
            <a:r>
              <a:rPr lang="en-GB" sz="1500" dirty="0"/>
              <a:t> </a:t>
            </a:r>
            <a:r>
              <a:rPr lang="en-GB" sz="1500" dirty="0" err="1"/>
              <a:t>vlerësuese</a:t>
            </a:r>
            <a:r>
              <a:rPr lang="en-GB" sz="1500" dirty="0"/>
              <a:t> </a:t>
            </a:r>
            <a:r>
              <a:rPr lang="en-GB" sz="1500" dirty="0" err="1"/>
              <a:t>individuale</a:t>
            </a:r>
            <a:r>
              <a:rPr lang="en-GB" sz="1500" dirty="0"/>
              <a:t>. </a:t>
            </a:r>
          </a:p>
          <a:p>
            <a:pPr algn="just"/>
            <a:endParaRPr lang="en-GB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BC72D95-AF60-48BC-92CD-82CC4B5271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27</a:t>
            </a:fld>
            <a:endParaRPr lang="fi-FI" dirty="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4BA7E8DE-E6F5-648F-027E-3435BA3CD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D94733F-3242-C5B6-DF52-124170B22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A352E9A-DC97-3C40-8EDB-91837FB869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6B7B1A01-CCEE-4A92-6501-0C33D77E7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4421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58"/>
    </mc:Choice>
    <mc:Fallback xmlns="">
      <p:transition spd="slow" advTm="1611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4FB2ED28-79ED-4AB0-A904-2D01B0ED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8" y="1486221"/>
            <a:ext cx="8352928" cy="499655"/>
          </a:xfrm>
        </p:spPr>
        <p:txBody>
          <a:bodyPr>
            <a:normAutofit fontScale="90000"/>
          </a:bodyPr>
          <a:lstStyle/>
          <a:p>
            <a:pPr algn="ctr"/>
            <a:r>
              <a:rPr lang="fi-FI" b="1" dirty="0"/>
              <a:t>Udhëzimi dhe këshillimi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A24AECAF-817C-42BA-B97B-524D7E0C1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814" y="2125762"/>
            <a:ext cx="8352928" cy="3895526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Përve</a:t>
            </a:r>
            <a:r>
              <a:rPr lang="en-US" sz="1500" dirty="0" err="1">
                <a:cs typeface="Times New Roman" panose="02020603050405020304" pitchFamily="18" charset="0"/>
              </a:rPr>
              <a:t>ç</a:t>
            </a:r>
            <a:r>
              <a:rPr lang="en-US" sz="1500" dirty="0"/>
              <a:t> </a:t>
            </a:r>
            <a:r>
              <a:rPr lang="en-US" sz="1500" dirty="0" err="1"/>
              <a:t>arsimimit</a:t>
            </a:r>
            <a:r>
              <a:rPr lang="en-US" sz="1500" dirty="0"/>
              <a:t>, </a:t>
            </a:r>
            <a:r>
              <a:rPr lang="en-US" sz="1500" dirty="0" err="1">
                <a:cs typeface="Times New Roman" panose="02020603050405020304" pitchFamily="18" charset="0"/>
              </a:rPr>
              <a:t>ç</a:t>
            </a:r>
            <a:r>
              <a:rPr lang="en-US" sz="1500" dirty="0" err="1"/>
              <a:t>do</a:t>
            </a:r>
            <a:r>
              <a:rPr lang="en-US" sz="1500" dirty="0"/>
              <a:t> </a:t>
            </a:r>
            <a:r>
              <a:rPr lang="en-US" sz="1500" dirty="0" err="1"/>
              <a:t>nxënës</a:t>
            </a:r>
            <a:r>
              <a:rPr lang="en-US" sz="1500" dirty="0"/>
              <a:t> ka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drejtën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marrë</a:t>
            </a:r>
            <a:r>
              <a:rPr lang="en-US" sz="1500" dirty="0"/>
              <a:t> </a:t>
            </a:r>
            <a:r>
              <a:rPr lang="en-US" sz="1500" dirty="0" err="1"/>
              <a:t>udhëzim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</a:t>
            </a:r>
            <a:r>
              <a:rPr lang="en-US" sz="1500" dirty="0"/>
              <a:t>. </a:t>
            </a:r>
            <a:r>
              <a:rPr lang="en-US" sz="1500" dirty="0" err="1"/>
              <a:t>Qëllimi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veprimtarive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udhëzimit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këshillimit</a:t>
            </a:r>
            <a:r>
              <a:rPr lang="en-US" sz="1500" dirty="0"/>
              <a:t> </a:t>
            </a:r>
            <a:r>
              <a:rPr lang="en-US" sz="1500" dirty="0" err="1"/>
              <a:t>është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mbështetet</a:t>
            </a:r>
            <a:r>
              <a:rPr lang="en-US" sz="1500" dirty="0"/>
              <a:t> </a:t>
            </a:r>
            <a:r>
              <a:rPr lang="en-US" sz="1500" dirty="0" err="1"/>
              <a:t>suksesi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nxënësve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faza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ndryshme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arsimit</a:t>
            </a:r>
            <a:r>
              <a:rPr lang="en-US" sz="1500" dirty="0"/>
              <a:t> </a:t>
            </a:r>
            <a:r>
              <a:rPr lang="en-US" sz="1500" dirty="0" err="1"/>
              <a:t>bazë</a:t>
            </a:r>
            <a:r>
              <a:rPr lang="en-US" sz="1500" dirty="0"/>
              <a:t>, me </a:t>
            </a:r>
            <a:r>
              <a:rPr lang="en-US" sz="1500" dirty="0" err="1"/>
              <a:t>qëllim</a:t>
            </a:r>
            <a:r>
              <a:rPr lang="en-US" sz="1500" dirty="0"/>
              <a:t> </a:t>
            </a:r>
            <a:r>
              <a:rPr lang="en-US" sz="1500" dirty="0" err="1"/>
              <a:t>forcimin</a:t>
            </a:r>
            <a:r>
              <a:rPr lang="en-US" sz="1500" dirty="0"/>
              <a:t> e </a:t>
            </a:r>
            <a:r>
              <a:rPr lang="en-US" sz="1500" dirty="0" err="1"/>
              <a:t>aftësive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mësuar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vetëdrejtimit</a:t>
            </a:r>
            <a:r>
              <a:rPr lang="en-US" sz="1500" dirty="0"/>
              <a:t>.”</a:t>
            </a:r>
          </a:p>
          <a:p>
            <a:pPr marL="0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Është</a:t>
            </a:r>
            <a:r>
              <a:rPr lang="en-US" sz="1500" dirty="0"/>
              <a:t> </a:t>
            </a:r>
            <a:r>
              <a:rPr lang="en-US" sz="1500" dirty="0" err="1"/>
              <a:t>detyra</a:t>
            </a:r>
            <a:r>
              <a:rPr lang="en-US" sz="1500" dirty="0"/>
              <a:t> e </a:t>
            </a:r>
            <a:r>
              <a:rPr lang="en-US" sz="1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1500" dirty="0" err="1"/>
              <a:t>do</a:t>
            </a:r>
            <a:r>
              <a:rPr lang="en-US" sz="1500" dirty="0"/>
              <a:t> </a:t>
            </a:r>
            <a:r>
              <a:rPr lang="en-US" sz="1500" dirty="0" err="1"/>
              <a:t>mësuesi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t’i</a:t>
            </a:r>
            <a:r>
              <a:rPr lang="en-US" sz="1500" dirty="0"/>
              <a:t> </a:t>
            </a:r>
            <a:r>
              <a:rPr lang="en-US" sz="1500" dirty="0" err="1"/>
              <a:t>drejtojë</a:t>
            </a:r>
            <a:r>
              <a:rPr lang="en-US" sz="1500" dirty="0"/>
              <a:t> </a:t>
            </a:r>
            <a:r>
              <a:rPr lang="en-US" sz="1500" dirty="0" err="1"/>
              <a:t>nxënësit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shkollim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studimin</a:t>
            </a:r>
            <a:r>
              <a:rPr lang="en-US" sz="1500" dirty="0"/>
              <a:t> e </a:t>
            </a:r>
            <a:r>
              <a:rPr lang="en-US" sz="1500" dirty="0" err="1"/>
              <a:t>lëndëve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ndryshme</a:t>
            </a:r>
            <a:r>
              <a:rPr lang="en-US" sz="1500" dirty="0"/>
              <a:t>, duke </a:t>
            </a:r>
            <a:r>
              <a:rPr lang="en-US" sz="1500" dirty="0" err="1"/>
              <a:t>parandaluar</a:t>
            </a:r>
            <a:r>
              <a:rPr lang="en-US" sz="1500" dirty="0"/>
              <a:t> </a:t>
            </a:r>
            <a:r>
              <a:rPr lang="en-US" sz="1500" dirty="0" err="1"/>
              <a:t>kështu</a:t>
            </a:r>
            <a:r>
              <a:rPr lang="en-US" sz="1500" dirty="0"/>
              <a:t> </a:t>
            </a:r>
            <a:r>
              <a:rPr lang="en-US" sz="1500" dirty="0" err="1"/>
              <a:t>lindjen</a:t>
            </a:r>
            <a:r>
              <a:rPr lang="en-US" sz="1500" dirty="0"/>
              <a:t> e </a:t>
            </a:r>
            <a:r>
              <a:rPr lang="en-US" sz="1500" dirty="0" err="1"/>
              <a:t>problemeve</a:t>
            </a:r>
            <a:r>
              <a:rPr lang="en-US" sz="1500" dirty="0"/>
              <a:t> </a:t>
            </a:r>
            <a:r>
              <a:rPr lang="en-US" sz="1500" dirty="0" err="1"/>
              <a:t>lidhur</a:t>
            </a:r>
            <a:r>
              <a:rPr lang="en-US" sz="1500" dirty="0"/>
              <a:t> me </a:t>
            </a:r>
            <a:r>
              <a:rPr lang="en-US" sz="1500" dirty="0" err="1"/>
              <a:t>studimin</a:t>
            </a:r>
            <a:r>
              <a:rPr lang="en-US" sz="1500" dirty="0"/>
              <a:t>.”</a:t>
            </a:r>
          </a:p>
          <a:p>
            <a:pPr marL="0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Udhëzimi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</a:t>
            </a:r>
            <a:r>
              <a:rPr lang="en-US" sz="1500" dirty="0"/>
              <a:t> </a:t>
            </a:r>
            <a:r>
              <a:rPr lang="en-US" sz="1500" dirty="0" err="1"/>
              <a:t>konsolidojnë</a:t>
            </a:r>
            <a:r>
              <a:rPr lang="en-US" sz="1500" dirty="0"/>
              <a:t> </a:t>
            </a:r>
            <a:r>
              <a:rPr lang="en-US" sz="1500" dirty="0" err="1"/>
              <a:t>gjithashtu</a:t>
            </a:r>
            <a:r>
              <a:rPr lang="en-US" sz="1500" dirty="0"/>
              <a:t> </a:t>
            </a:r>
            <a:r>
              <a:rPr lang="en-US" sz="1500" dirty="0" err="1"/>
              <a:t>aftësitë</a:t>
            </a:r>
            <a:r>
              <a:rPr lang="en-US" sz="1500" dirty="0"/>
              <a:t> e </a:t>
            </a:r>
            <a:r>
              <a:rPr lang="en-US" sz="1500" dirty="0" err="1"/>
              <a:t>nxënësve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bashkëpunim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zotësinë</a:t>
            </a:r>
            <a:r>
              <a:rPr lang="en-US" sz="1500" dirty="0"/>
              <a:t> e </a:t>
            </a:r>
            <a:r>
              <a:rPr lang="en-US" sz="1500" dirty="0" err="1"/>
              <a:t>tyre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funksionuar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grupe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ndryshme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marrin</a:t>
            </a:r>
            <a:r>
              <a:rPr lang="en-US" sz="1500" dirty="0"/>
              <a:t> </a:t>
            </a:r>
            <a:r>
              <a:rPr lang="en-US" sz="1500" dirty="0" err="1"/>
              <a:t>përgjegjësi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punën</a:t>
            </a:r>
            <a:r>
              <a:rPr lang="en-US" sz="1500" dirty="0"/>
              <a:t> e vet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punën</a:t>
            </a:r>
            <a:r>
              <a:rPr lang="en-US" sz="1500" dirty="0"/>
              <a:t> e </a:t>
            </a:r>
            <a:r>
              <a:rPr lang="en-US" sz="1500" dirty="0" err="1"/>
              <a:t>tyre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përbashkët</a:t>
            </a:r>
            <a:r>
              <a:rPr lang="en-US" sz="1500" dirty="0"/>
              <a:t>. </a:t>
            </a:r>
            <a:r>
              <a:rPr lang="en-US" sz="1500" dirty="0" err="1"/>
              <a:t>Udhëzimi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</a:t>
            </a:r>
            <a:r>
              <a:rPr lang="en-US" sz="1500" dirty="0"/>
              <a:t> </a:t>
            </a:r>
            <a:r>
              <a:rPr lang="en-US" sz="1500" dirty="0" err="1"/>
              <a:t>kontribuojnë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parandalimin</a:t>
            </a:r>
            <a:r>
              <a:rPr lang="en-US" sz="1500" dirty="0"/>
              <a:t> e </a:t>
            </a:r>
            <a:r>
              <a:rPr lang="en-US" sz="1500" dirty="0" err="1"/>
              <a:t>përjashtimit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nxënësve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nxitjen</a:t>
            </a:r>
            <a:r>
              <a:rPr lang="en-US" sz="1500" dirty="0"/>
              <a:t> e </a:t>
            </a:r>
            <a:r>
              <a:rPr lang="en-US" sz="1500" dirty="0" err="1"/>
              <a:t>barazisë</a:t>
            </a:r>
            <a:r>
              <a:rPr lang="en-US" sz="1500" dirty="0"/>
              <a:t>.”</a:t>
            </a:r>
          </a:p>
          <a:p>
            <a:pPr marL="0" indent="0" algn="just">
              <a:buNone/>
            </a:pPr>
            <a:endParaRPr lang="en-US" sz="1500" dirty="0"/>
          </a:p>
          <a:p>
            <a:pPr marL="0" indent="0" algn="just">
              <a:buNone/>
            </a:pPr>
            <a:r>
              <a:rPr lang="en-US" sz="1500" dirty="0"/>
              <a:t>“</a:t>
            </a:r>
            <a:r>
              <a:rPr lang="en-US" sz="1500" dirty="0" err="1"/>
              <a:t>Është</a:t>
            </a:r>
            <a:r>
              <a:rPr lang="en-US" sz="1500" dirty="0"/>
              <a:t> </a:t>
            </a:r>
            <a:r>
              <a:rPr lang="en-US" sz="1500" dirty="0" err="1"/>
              <a:t>gjithashtu</a:t>
            </a:r>
            <a:r>
              <a:rPr lang="en-US" sz="1500" dirty="0"/>
              <a:t> </a:t>
            </a:r>
            <a:r>
              <a:rPr lang="en-US" sz="1500" dirty="0" err="1"/>
              <a:t>detyra</a:t>
            </a:r>
            <a:r>
              <a:rPr lang="en-US" sz="1500" dirty="0"/>
              <a:t> e </a:t>
            </a:r>
            <a:r>
              <a:rPr lang="en-US" sz="1500" dirty="0" err="1">
                <a:latin typeface="+mj-lt"/>
                <a:cs typeface="Times New Roman" panose="02020603050405020304" pitchFamily="18" charset="0"/>
              </a:rPr>
              <a:t>ç</a:t>
            </a:r>
            <a:r>
              <a:rPr lang="en-US" sz="1500" dirty="0" err="1"/>
              <a:t>do</a:t>
            </a:r>
            <a:r>
              <a:rPr lang="en-US" sz="1500" dirty="0"/>
              <a:t> </a:t>
            </a:r>
            <a:r>
              <a:rPr lang="en-US" sz="1500" dirty="0" err="1"/>
              <a:t>mësuesi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mbështesë</a:t>
            </a:r>
            <a:r>
              <a:rPr lang="en-US" sz="1500" dirty="0"/>
              <a:t> </a:t>
            </a:r>
            <a:r>
              <a:rPr lang="en-US" sz="1500" dirty="0" err="1"/>
              <a:t>rritjen</a:t>
            </a:r>
            <a:r>
              <a:rPr lang="en-US" sz="1500" dirty="0"/>
              <a:t>, </a:t>
            </a:r>
            <a:r>
              <a:rPr lang="en-US" sz="1500" dirty="0" err="1"/>
              <a:t>zhvillimin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përfshirjen</a:t>
            </a:r>
            <a:r>
              <a:rPr lang="en-US" sz="1500" dirty="0"/>
              <a:t> </a:t>
            </a:r>
            <a:r>
              <a:rPr lang="en-US" sz="1500" dirty="0" err="1"/>
              <a:t>personale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nxënësve</a:t>
            </a:r>
            <a:r>
              <a:rPr lang="en-US" sz="1500" dirty="0"/>
              <a:t>. </a:t>
            </a:r>
            <a:r>
              <a:rPr lang="en-US" sz="1500" dirty="0" err="1"/>
              <a:t>Udhëzimi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</a:t>
            </a:r>
            <a:r>
              <a:rPr lang="en-US" sz="1500" dirty="0"/>
              <a:t> </a:t>
            </a:r>
            <a:r>
              <a:rPr lang="en-US" sz="1500" dirty="0" err="1"/>
              <a:t>lidhen</a:t>
            </a:r>
            <a:r>
              <a:rPr lang="en-US" sz="1500" dirty="0"/>
              <a:t> me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gjitha</a:t>
            </a:r>
            <a:r>
              <a:rPr lang="en-US" sz="1500" dirty="0"/>
              <a:t> </a:t>
            </a:r>
            <a:r>
              <a:rPr lang="en-US" sz="1500" dirty="0" err="1"/>
              <a:t>situatat</a:t>
            </a:r>
            <a:r>
              <a:rPr lang="en-US" sz="1500" dirty="0"/>
              <a:t> e </a:t>
            </a:r>
            <a:r>
              <a:rPr lang="en-US" sz="1500" dirty="0" err="1"/>
              <a:t>mësimdhënies</a:t>
            </a:r>
            <a:r>
              <a:rPr lang="en-US" sz="1500" dirty="0"/>
              <a:t>, </a:t>
            </a:r>
            <a:r>
              <a:rPr lang="en-US" sz="1500" dirty="0" err="1"/>
              <a:t>lëndët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opinionet</a:t>
            </a:r>
            <a:r>
              <a:rPr lang="en-US" sz="1500" dirty="0"/>
              <a:t> </a:t>
            </a:r>
            <a:r>
              <a:rPr lang="en-US" sz="1500" dirty="0" err="1"/>
              <a:t>vlerësuese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jepen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nxënësit</a:t>
            </a:r>
            <a:r>
              <a:rPr lang="en-US" sz="1500" dirty="0"/>
              <a:t>. </a:t>
            </a:r>
            <a:r>
              <a:rPr lang="en-US" sz="1500" dirty="0" err="1"/>
              <a:t>Opinionet</a:t>
            </a:r>
            <a:r>
              <a:rPr lang="en-US" sz="1500" dirty="0"/>
              <a:t> e </a:t>
            </a:r>
            <a:r>
              <a:rPr lang="en-US" sz="1500" dirty="0" err="1"/>
              <a:t>ndryshme</a:t>
            </a:r>
            <a:r>
              <a:rPr lang="en-US" sz="1500" dirty="0"/>
              <a:t> </a:t>
            </a:r>
            <a:r>
              <a:rPr lang="en-US" sz="1500" dirty="0" err="1"/>
              <a:t>vlerësuese</a:t>
            </a:r>
            <a:r>
              <a:rPr lang="en-US" sz="1500" dirty="0"/>
              <a:t> </a:t>
            </a:r>
            <a:r>
              <a:rPr lang="en-US" sz="1500" dirty="0" err="1"/>
              <a:t>duhet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shfrytëzohen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mënyrë</a:t>
            </a:r>
            <a:r>
              <a:rPr lang="en-US" sz="1500" dirty="0"/>
              <a:t> </a:t>
            </a:r>
            <a:r>
              <a:rPr lang="en-US" sz="1500" dirty="0" err="1"/>
              <a:t>sistematike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inkurajimin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udhëzimin</a:t>
            </a:r>
            <a:r>
              <a:rPr lang="en-US" sz="1500" dirty="0"/>
              <a:t> e </a:t>
            </a:r>
            <a:r>
              <a:rPr lang="en-US" sz="1500" dirty="0" err="1"/>
              <a:t>nxënësve</a:t>
            </a:r>
            <a:r>
              <a:rPr lang="en-US" sz="1500" dirty="0"/>
              <a:t>.” </a:t>
            </a:r>
            <a:endParaRPr lang="fi-FI" sz="1500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AC16C06D-C8F7-4F77-8DB5-4CB1B8726E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28</a:t>
            </a:fld>
            <a:endParaRPr lang="fi-FI" dirty="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1849CA34-9296-08AF-30D1-6496E9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8CE3078-F95A-9F4F-5F2A-AD5F4196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8DCA3D24-FE04-6A4C-1B01-1CF334F635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EA741E3F-CF4B-12E1-F02A-0BBFD0A86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7954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903"/>
    </mc:Choice>
    <mc:Fallback xmlns="">
      <p:transition spd="slow" advTm="122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E0423231-5F00-42AD-95E7-78806CF24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8" y="1707757"/>
            <a:ext cx="8352928" cy="461604"/>
          </a:xfrm>
        </p:spPr>
        <p:txBody>
          <a:bodyPr>
            <a:normAutofit fontScale="90000"/>
          </a:bodyPr>
          <a:lstStyle/>
          <a:p>
            <a:pPr algn="ctr"/>
            <a:r>
              <a:rPr lang="fi-FI" b="1" dirty="0"/>
              <a:t>Mësimdhënia përmirësuese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ADF1A50F-E85A-4AC9-A731-6C897F818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8" y="2350980"/>
            <a:ext cx="8352928" cy="366008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en-US" sz="1500" dirty="0"/>
              <a:t>“</a:t>
            </a:r>
            <a:r>
              <a:rPr lang="en-US" sz="1500" dirty="0" err="1"/>
              <a:t>Një</a:t>
            </a:r>
            <a:r>
              <a:rPr lang="en-US" sz="1500" dirty="0"/>
              <a:t> </a:t>
            </a:r>
            <a:r>
              <a:rPr lang="en-US" sz="1500" dirty="0" err="1"/>
              <a:t>nxënës</a:t>
            </a:r>
            <a:r>
              <a:rPr lang="en-US" sz="1500" dirty="0"/>
              <a:t>, </a:t>
            </a:r>
            <a:r>
              <a:rPr lang="en-US" sz="1500" dirty="0" err="1"/>
              <a:t>që</a:t>
            </a:r>
            <a:r>
              <a:rPr lang="en-US" sz="1500" dirty="0"/>
              <a:t> ka </a:t>
            </a:r>
            <a:r>
              <a:rPr lang="en-US" sz="1500" dirty="0" err="1"/>
              <a:t>mbetur</a:t>
            </a:r>
            <a:r>
              <a:rPr lang="en-US" sz="1500" dirty="0"/>
              <a:t> </a:t>
            </a:r>
            <a:r>
              <a:rPr lang="en-US" sz="1500" dirty="0" err="1"/>
              <a:t>mbrapa</a:t>
            </a:r>
            <a:r>
              <a:rPr lang="en-US" sz="1500" dirty="0"/>
              <a:t> </a:t>
            </a:r>
            <a:r>
              <a:rPr lang="en-US" sz="1500" dirty="0" err="1"/>
              <a:t>përkohësisht</a:t>
            </a:r>
            <a:r>
              <a:rPr lang="en-US" sz="1500" dirty="0"/>
              <a:t> </a:t>
            </a:r>
            <a:r>
              <a:rPr lang="en-US" sz="1500" dirty="0" err="1"/>
              <a:t>ose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, </a:t>
            </a:r>
            <a:r>
              <a:rPr lang="en-US" sz="1500" dirty="0" err="1"/>
              <a:t>nga</a:t>
            </a:r>
            <a:r>
              <a:rPr lang="en-US" sz="1500" dirty="0"/>
              <a:t> ana </a:t>
            </a:r>
            <a:r>
              <a:rPr lang="en-US" sz="1500" dirty="0" err="1"/>
              <a:t>tjetër</a:t>
            </a:r>
            <a:r>
              <a:rPr lang="en-US" sz="1500" dirty="0"/>
              <a:t>, ka </a:t>
            </a:r>
            <a:r>
              <a:rPr lang="en-US" sz="1500" dirty="0" err="1"/>
              <a:t>nevojë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mbështetje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një</a:t>
            </a:r>
            <a:r>
              <a:rPr lang="en-US" sz="1500" dirty="0"/>
              <a:t> </a:t>
            </a:r>
            <a:r>
              <a:rPr lang="en-US" sz="1500" dirty="0" err="1"/>
              <a:t>periudhë</a:t>
            </a:r>
            <a:r>
              <a:rPr lang="en-US" sz="1500" dirty="0"/>
              <a:t> </a:t>
            </a:r>
            <a:r>
              <a:rPr lang="en-US" sz="1500" dirty="0" err="1"/>
              <a:t>afatshkurtër</a:t>
            </a:r>
            <a:r>
              <a:rPr lang="en-US" sz="1500" dirty="0"/>
              <a:t> </a:t>
            </a:r>
            <a:r>
              <a:rPr lang="en-US" sz="1500" dirty="0" err="1"/>
              <a:t>për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bërë</a:t>
            </a:r>
            <a:r>
              <a:rPr lang="en-US" sz="1500" dirty="0"/>
              <a:t> </a:t>
            </a:r>
            <a:r>
              <a:rPr lang="en-US" sz="1500" dirty="0" err="1"/>
              <a:t>mësimet</a:t>
            </a:r>
            <a:r>
              <a:rPr lang="en-US" sz="1500" dirty="0"/>
              <a:t>, ka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drejtën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t’i</a:t>
            </a:r>
            <a:r>
              <a:rPr lang="en-US" sz="1500" dirty="0"/>
              <a:t> </a:t>
            </a:r>
            <a:r>
              <a:rPr lang="en-US" sz="1500" dirty="0" err="1"/>
              <a:t>jepet</a:t>
            </a:r>
            <a:r>
              <a:rPr lang="en-US" sz="1500" dirty="0"/>
              <a:t> </a:t>
            </a:r>
            <a:r>
              <a:rPr lang="en-US" sz="1500" dirty="0" err="1"/>
              <a:t>mësim</a:t>
            </a:r>
            <a:r>
              <a:rPr lang="en-US" sz="1500" dirty="0"/>
              <a:t> me </a:t>
            </a:r>
            <a:r>
              <a:rPr lang="en-US" sz="1500" dirty="0" err="1"/>
              <a:t>qëllim</a:t>
            </a:r>
            <a:r>
              <a:rPr lang="en-US" sz="1500" dirty="0"/>
              <a:t> </a:t>
            </a:r>
            <a:r>
              <a:rPr lang="en-US" sz="1500" dirty="0" err="1"/>
              <a:t>përmirësimin</a:t>
            </a:r>
            <a:r>
              <a:rPr lang="en-US" sz="1500" dirty="0"/>
              <a:t>. </a:t>
            </a:r>
            <a:r>
              <a:rPr lang="en-US" sz="1500" dirty="0" err="1"/>
              <a:t>Mësimdhënia</a:t>
            </a:r>
            <a:r>
              <a:rPr lang="en-US" sz="1500" dirty="0"/>
              <a:t> </a:t>
            </a:r>
            <a:r>
              <a:rPr lang="en-US" sz="1500" dirty="0" err="1"/>
              <a:t>përmirësuese</a:t>
            </a:r>
            <a:r>
              <a:rPr lang="en-US" sz="1500" dirty="0"/>
              <a:t> </a:t>
            </a:r>
            <a:r>
              <a:rPr lang="en-US" sz="1500" dirty="0" err="1"/>
              <a:t>duhet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fillojë</a:t>
            </a:r>
            <a:r>
              <a:rPr lang="en-US" sz="1500" dirty="0"/>
              <a:t> </a:t>
            </a:r>
            <a:r>
              <a:rPr lang="en-US" sz="1500" dirty="0" err="1"/>
              <a:t>menjëherë</a:t>
            </a:r>
            <a:r>
              <a:rPr lang="en-US" sz="1500" dirty="0"/>
              <a:t> pas </a:t>
            </a:r>
            <a:r>
              <a:rPr lang="en-US" sz="1500" dirty="0" err="1"/>
              <a:t>konstatimit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vështirësive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mësuar</a:t>
            </a:r>
            <a:r>
              <a:rPr lang="en-US" sz="1500" dirty="0"/>
              <a:t> me </a:t>
            </a:r>
            <a:r>
              <a:rPr lang="en-US" sz="1500" dirty="0" err="1"/>
              <a:t>qëllim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nxënësi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mos</a:t>
            </a:r>
            <a:r>
              <a:rPr lang="en-US" sz="1500" dirty="0"/>
              <a:t> </a:t>
            </a:r>
            <a:r>
              <a:rPr lang="en-US" sz="1500" dirty="0" err="1"/>
              <a:t>mbetet</a:t>
            </a:r>
            <a:r>
              <a:rPr lang="en-US" sz="1500" dirty="0"/>
              <a:t> </a:t>
            </a:r>
            <a:r>
              <a:rPr lang="en-US" sz="1500" dirty="0" err="1"/>
              <a:t>mbrapa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mësime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mënyrë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përhershme</a:t>
            </a:r>
            <a:r>
              <a:rPr lang="en-US" sz="1500" dirty="0"/>
              <a:t>.”</a:t>
            </a:r>
          </a:p>
          <a:p>
            <a:pPr algn="just"/>
            <a:r>
              <a:rPr lang="en-US" sz="1500" dirty="0" err="1"/>
              <a:t>Mësimdhënia</a:t>
            </a:r>
            <a:r>
              <a:rPr lang="en-US" sz="1500" dirty="0"/>
              <a:t> </a:t>
            </a:r>
            <a:r>
              <a:rPr lang="en-US" sz="1500" dirty="0" err="1"/>
              <a:t>përmirësuese</a:t>
            </a:r>
            <a:r>
              <a:rPr lang="en-US" sz="1500" dirty="0"/>
              <a:t>, </a:t>
            </a:r>
            <a:r>
              <a:rPr lang="en-US" sz="1500" dirty="0" err="1"/>
              <a:t>shpeshherë</a:t>
            </a:r>
            <a:r>
              <a:rPr lang="en-US" sz="1500" dirty="0"/>
              <a:t>, </a:t>
            </a:r>
            <a:r>
              <a:rPr lang="en-US" sz="1500" dirty="0" err="1"/>
              <a:t>praktikohet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një</a:t>
            </a:r>
            <a:r>
              <a:rPr lang="en-US" sz="1500" dirty="0"/>
              <a:t> </a:t>
            </a:r>
            <a:r>
              <a:rPr lang="en-US" sz="1500" dirty="0" err="1"/>
              <a:t>grup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vogël</a:t>
            </a:r>
            <a:r>
              <a:rPr lang="en-US" sz="1500" dirty="0"/>
              <a:t>, </a:t>
            </a:r>
            <a:r>
              <a:rPr lang="en-US" sz="1500" dirty="0" err="1"/>
              <a:t>nganjëherë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mënyrë</a:t>
            </a:r>
            <a:r>
              <a:rPr lang="en-US" sz="1500" dirty="0"/>
              <a:t> </a:t>
            </a:r>
            <a:r>
              <a:rPr lang="en-US" sz="1500" dirty="0" err="1"/>
              <a:t>individuale</a:t>
            </a:r>
            <a:r>
              <a:rPr lang="en-US" sz="1500" dirty="0"/>
              <a:t>.</a:t>
            </a:r>
          </a:p>
          <a:p>
            <a:pPr algn="just"/>
            <a:r>
              <a:rPr lang="en-US" sz="1500" dirty="0" err="1"/>
              <a:t>Mësimdhënia</a:t>
            </a:r>
            <a:r>
              <a:rPr lang="en-US" sz="1500" dirty="0"/>
              <a:t> </a:t>
            </a:r>
            <a:r>
              <a:rPr lang="en-US" sz="1500" dirty="0" err="1"/>
              <a:t>përmirësuese</a:t>
            </a:r>
            <a:r>
              <a:rPr lang="en-US" sz="1500" dirty="0"/>
              <a:t>, </a:t>
            </a:r>
            <a:r>
              <a:rPr lang="en-US" sz="1500" dirty="0" err="1"/>
              <a:t>shpeshherë</a:t>
            </a:r>
            <a:r>
              <a:rPr lang="en-US" sz="1500" dirty="0"/>
              <a:t>, </a:t>
            </a:r>
            <a:r>
              <a:rPr lang="en-US" sz="1500" dirty="0" err="1"/>
              <a:t>praktikohet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formën</a:t>
            </a:r>
            <a:r>
              <a:rPr lang="en-US" sz="1500" dirty="0"/>
              <a:t> e </a:t>
            </a:r>
            <a:r>
              <a:rPr lang="en-US" sz="1500" dirty="0" err="1"/>
              <a:t>disa</a:t>
            </a:r>
            <a:r>
              <a:rPr lang="en-US" sz="1500" dirty="0"/>
              <a:t> </a:t>
            </a:r>
            <a:r>
              <a:rPr lang="en-US" sz="1500" dirty="0" err="1"/>
              <a:t>orëve</a:t>
            </a:r>
            <a:r>
              <a:rPr lang="en-US" sz="1500" dirty="0"/>
              <a:t> </a:t>
            </a:r>
            <a:r>
              <a:rPr lang="en-US" sz="1500" dirty="0" err="1"/>
              <a:t>mësimi</a:t>
            </a:r>
            <a:r>
              <a:rPr lang="en-US" sz="1500" dirty="0"/>
              <a:t> </a:t>
            </a:r>
            <a:r>
              <a:rPr lang="en-US" sz="1500" dirty="0" err="1"/>
              <a:t>shtesë</a:t>
            </a:r>
            <a:r>
              <a:rPr lang="en-US" sz="1500" dirty="0"/>
              <a:t> pas </a:t>
            </a:r>
            <a:r>
              <a:rPr lang="en-US" sz="1500" dirty="0" err="1"/>
              <a:t>ose</a:t>
            </a:r>
            <a:r>
              <a:rPr lang="en-US" sz="1500" dirty="0"/>
              <a:t> </a:t>
            </a:r>
            <a:r>
              <a:rPr lang="en-US" sz="1500" dirty="0" err="1"/>
              <a:t>përpara</a:t>
            </a:r>
            <a:r>
              <a:rPr lang="en-US" sz="1500" dirty="0"/>
              <a:t> </a:t>
            </a:r>
            <a:r>
              <a:rPr lang="en-US" sz="1500" dirty="0" err="1"/>
              <a:t>ditës</a:t>
            </a:r>
            <a:r>
              <a:rPr lang="en-US" sz="1500" dirty="0"/>
              <a:t> </a:t>
            </a:r>
            <a:r>
              <a:rPr lang="en-US" sz="1500" dirty="0" err="1"/>
              <a:t>së</a:t>
            </a:r>
            <a:r>
              <a:rPr lang="en-US" sz="1500" dirty="0"/>
              <a:t> </a:t>
            </a:r>
            <a:r>
              <a:rPr lang="en-US" sz="1500" dirty="0" err="1"/>
              <a:t>zakonshme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shkollës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nxënësve</a:t>
            </a:r>
            <a:r>
              <a:rPr lang="en-US" sz="1500" dirty="0"/>
              <a:t>.</a:t>
            </a:r>
          </a:p>
          <a:p>
            <a:pPr lvl="1" algn="just"/>
            <a:r>
              <a:rPr lang="en-US" sz="1050" dirty="0" err="1"/>
              <a:t>Nganjëherë</a:t>
            </a:r>
            <a:r>
              <a:rPr lang="en-US" sz="1050" dirty="0"/>
              <a:t> </a:t>
            </a:r>
            <a:r>
              <a:rPr lang="en-US" sz="1050" dirty="0" err="1"/>
              <a:t>nuk</a:t>
            </a:r>
            <a:r>
              <a:rPr lang="en-US" sz="1050" dirty="0"/>
              <a:t> ka </a:t>
            </a:r>
            <a:r>
              <a:rPr lang="en-US" sz="1050" dirty="0" err="1"/>
              <a:t>rëndësi</a:t>
            </a:r>
            <a:r>
              <a:rPr lang="en-US" sz="1050" dirty="0"/>
              <a:t> </a:t>
            </a:r>
            <a:r>
              <a:rPr lang="en-US" sz="1050" dirty="0" err="1"/>
              <a:t>që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shtohen</a:t>
            </a:r>
            <a:r>
              <a:rPr lang="en-US" sz="1050" dirty="0"/>
              <a:t> </a:t>
            </a:r>
            <a:r>
              <a:rPr lang="en-US" sz="1050" dirty="0" err="1"/>
              <a:t>orë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tjera</a:t>
            </a:r>
            <a:r>
              <a:rPr lang="en-US" sz="1050" dirty="0"/>
              <a:t> </a:t>
            </a:r>
            <a:r>
              <a:rPr lang="en-US" sz="1050" dirty="0" err="1"/>
              <a:t>mësimi</a:t>
            </a:r>
            <a:r>
              <a:rPr lang="en-US" sz="1050" dirty="0"/>
              <a:t> </a:t>
            </a:r>
            <a:r>
              <a:rPr lang="en-US" sz="1050" dirty="0" err="1"/>
              <a:t>në</a:t>
            </a:r>
            <a:r>
              <a:rPr lang="en-US" sz="1050" dirty="0"/>
              <a:t> </a:t>
            </a:r>
            <a:r>
              <a:rPr lang="en-US" sz="1050" dirty="0" err="1"/>
              <a:t>ditën</a:t>
            </a:r>
            <a:r>
              <a:rPr lang="en-US" sz="1050" dirty="0"/>
              <a:t> e </a:t>
            </a:r>
            <a:r>
              <a:rPr lang="en-US" sz="1050" dirty="0" err="1"/>
              <a:t>shkollës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nxënësve</a:t>
            </a:r>
            <a:r>
              <a:rPr lang="en-US" sz="1050" dirty="0"/>
              <a:t>, </a:t>
            </a:r>
            <a:r>
              <a:rPr lang="en-US" sz="1050" dirty="0" err="1"/>
              <a:t>pasi</a:t>
            </a:r>
            <a:r>
              <a:rPr lang="en-US" sz="1050" dirty="0"/>
              <a:t> </a:t>
            </a:r>
            <a:r>
              <a:rPr lang="en-US" sz="1050" dirty="0" err="1"/>
              <a:t>ata</a:t>
            </a:r>
            <a:r>
              <a:rPr lang="en-US" sz="1050" dirty="0"/>
              <a:t> </a:t>
            </a:r>
            <a:r>
              <a:rPr lang="en-US" sz="1050" dirty="0" err="1"/>
              <a:t>mund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jenë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lodhur</a:t>
            </a:r>
            <a:r>
              <a:rPr lang="en-US" sz="1050" dirty="0"/>
              <a:t> </a:t>
            </a:r>
            <a:r>
              <a:rPr lang="en-US" sz="1050" dirty="0" err="1"/>
              <a:t>nga</a:t>
            </a:r>
            <a:r>
              <a:rPr lang="en-US" sz="1050" dirty="0"/>
              <a:t> </a:t>
            </a:r>
            <a:r>
              <a:rPr lang="en-US" sz="1050" dirty="0" err="1"/>
              <a:t>mësimet</a:t>
            </a:r>
            <a:r>
              <a:rPr lang="en-US" sz="1050" dirty="0"/>
              <a:t> e </a:t>
            </a:r>
            <a:r>
              <a:rPr lang="en-US" sz="1050" dirty="0" err="1"/>
              <a:t>tyre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zakonshme</a:t>
            </a:r>
            <a:r>
              <a:rPr lang="en-US" sz="1050" dirty="0"/>
              <a:t>. </a:t>
            </a:r>
            <a:r>
              <a:rPr lang="en-US" sz="1050" dirty="0" err="1"/>
              <a:t>Në</a:t>
            </a:r>
            <a:r>
              <a:rPr lang="en-US" sz="1050" dirty="0"/>
              <a:t> </a:t>
            </a:r>
            <a:r>
              <a:rPr lang="en-US" sz="1050" dirty="0" err="1"/>
              <a:t>këto</a:t>
            </a:r>
            <a:r>
              <a:rPr lang="en-US" sz="1050" dirty="0"/>
              <a:t> </a:t>
            </a:r>
            <a:r>
              <a:rPr lang="en-US" sz="1050" dirty="0" err="1"/>
              <a:t>raste</a:t>
            </a:r>
            <a:r>
              <a:rPr lang="en-US" sz="1050" dirty="0"/>
              <a:t>, </a:t>
            </a:r>
            <a:r>
              <a:rPr lang="en-US" sz="1050" dirty="0" err="1"/>
              <a:t>mund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jetë</a:t>
            </a:r>
            <a:r>
              <a:rPr lang="en-US" sz="1050" dirty="0"/>
              <a:t> e </a:t>
            </a:r>
            <a:r>
              <a:rPr lang="en-US" sz="1050" dirty="0" err="1"/>
              <a:t>dobishme</a:t>
            </a:r>
            <a:r>
              <a:rPr lang="en-US" sz="1050" dirty="0"/>
              <a:t> </a:t>
            </a:r>
            <a:r>
              <a:rPr lang="en-US" sz="1050" dirty="0" err="1"/>
              <a:t>që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bëhen</a:t>
            </a:r>
            <a:r>
              <a:rPr lang="en-US" sz="1050" dirty="0"/>
              <a:t> </a:t>
            </a:r>
            <a:r>
              <a:rPr lang="en-US" sz="1050" dirty="0" err="1"/>
              <a:t>zgjidhje</a:t>
            </a:r>
            <a:r>
              <a:rPr lang="en-US" sz="1050" dirty="0"/>
              <a:t> </a:t>
            </a:r>
            <a:r>
              <a:rPr lang="en-US" sz="1050" dirty="0" err="1"/>
              <a:t>grupimi</a:t>
            </a:r>
            <a:r>
              <a:rPr lang="en-US" sz="1050" dirty="0"/>
              <a:t> </a:t>
            </a:r>
            <a:r>
              <a:rPr lang="en-US" sz="1050" dirty="0" err="1"/>
              <a:t>fleksibël</a:t>
            </a:r>
            <a:r>
              <a:rPr lang="en-US" sz="1050" dirty="0"/>
              <a:t> </a:t>
            </a:r>
            <a:r>
              <a:rPr lang="en-US" sz="1050" dirty="0" err="1"/>
              <a:t>gjatë</a:t>
            </a:r>
            <a:r>
              <a:rPr lang="en-US" sz="1050" dirty="0"/>
              <a:t> </a:t>
            </a:r>
            <a:r>
              <a:rPr lang="en-US" sz="1050" dirty="0" err="1"/>
              <a:t>orëve</a:t>
            </a:r>
            <a:r>
              <a:rPr lang="en-US" sz="1050" dirty="0"/>
              <a:t> </a:t>
            </a:r>
            <a:r>
              <a:rPr lang="en-US" sz="1050" dirty="0" err="1"/>
              <a:t>të</a:t>
            </a:r>
            <a:r>
              <a:rPr lang="en-US" sz="1050" dirty="0"/>
              <a:t> </a:t>
            </a:r>
            <a:r>
              <a:rPr lang="en-US" sz="1050" dirty="0" err="1"/>
              <a:t>mësimit</a:t>
            </a:r>
            <a:r>
              <a:rPr lang="en-US" sz="1050" dirty="0"/>
              <a:t> me </a:t>
            </a:r>
            <a:r>
              <a:rPr lang="en-US" sz="1050" dirty="0" err="1"/>
              <a:t>qëllim</a:t>
            </a:r>
            <a:r>
              <a:rPr lang="en-US" sz="1050" dirty="0"/>
              <a:t> </a:t>
            </a:r>
            <a:r>
              <a:rPr lang="en-US" sz="1050" dirty="0" err="1"/>
              <a:t>rregullohet</a:t>
            </a:r>
            <a:r>
              <a:rPr lang="en-US" sz="1050" dirty="0"/>
              <a:t> </a:t>
            </a:r>
            <a:r>
              <a:rPr lang="en-US" sz="1050" dirty="0" err="1"/>
              <a:t>mësimdhënia</a:t>
            </a:r>
            <a:r>
              <a:rPr lang="en-US" sz="1050" dirty="0"/>
              <a:t> </a:t>
            </a:r>
            <a:r>
              <a:rPr lang="en-US" sz="1050" dirty="0" err="1"/>
              <a:t>përmirësuese</a:t>
            </a:r>
            <a:r>
              <a:rPr lang="en-US" sz="1050" dirty="0"/>
              <a:t>. </a:t>
            </a:r>
          </a:p>
          <a:p>
            <a:pPr algn="just"/>
            <a:r>
              <a:rPr lang="en-US" sz="1500" dirty="0" err="1"/>
              <a:t>Mësimi</a:t>
            </a:r>
            <a:r>
              <a:rPr lang="en-US" sz="1500" dirty="0"/>
              <a:t> </a:t>
            </a:r>
            <a:r>
              <a:rPr lang="en-US" sz="1500" dirty="0" err="1"/>
              <a:t>duhet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planifkohet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mënyrë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sigurohet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>
                <a:cs typeface="Times New Roman" panose="02020603050405020304" pitchFamily="18" charset="0"/>
              </a:rPr>
              <a:t>ç</a:t>
            </a:r>
            <a:r>
              <a:rPr lang="en-US" sz="1500" dirty="0" err="1"/>
              <a:t>do</a:t>
            </a:r>
            <a:r>
              <a:rPr lang="en-US" sz="1500" dirty="0"/>
              <a:t> </a:t>
            </a:r>
            <a:r>
              <a:rPr lang="en-US" sz="1500" dirty="0" err="1"/>
              <a:t>nxënës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ketë</a:t>
            </a:r>
            <a:r>
              <a:rPr lang="en-US" sz="1500" dirty="0"/>
              <a:t> </a:t>
            </a:r>
            <a:r>
              <a:rPr lang="en-US" sz="1500" dirty="0" err="1"/>
              <a:t>mundësi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marrë</a:t>
            </a:r>
            <a:r>
              <a:rPr lang="en-US" sz="1500" dirty="0"/>
              <a:t> </a:t>
            </a:r>
            <a:r>
              <a:rPr lang="en-US" sz="1500" dirty="0" err="1"/>
              <a:t>pjesë</a:t>
            </a:r>
            <a:r>
              <a:rPr lang="en-US" sz="1500" dirty="0"/>
              <a:t> </a:t>
            </a:r>
            <a:r>
              <a:rPr lang="en-US" sz="1500" dirty="0" err="1"/>
              <a:t>në</a:t>
            </a:r>
            <a:r>
              <a:rPr lang="en-US" sz="1500" dirty="0"/>
              <a:t> </a:t>
            </a:r>
            <a:r>
              <a:rPr lang="en-US" sz="1500" dirty="0" err="1"/>
              <a:t>mësimdhënien</a:t>
            </a:r>
            <a:r>
              <a:rPr lang="en-US" sz="1500" dirty="0"/>
              <a:t> </a:t>
            </a:r>
            <a:r>
              <a:rPr lang="en-US" sz="1500" dirty="0" err="1"/>
              <a:t>përmirësuese</a:t>
            </a:r>
            <a:r>
              <a:rPr lang="en-US" sz="1500" dirty="0"/>
              <a:t> </a:t>
            </a:r>
            <a:r>
              <a:rPr lang="en-US" sz="1500" dirty="0" err="1"/>
              <a:t>kur</a:t>
            </a:r>
            <a:r>
              <a:rPr lang="en-US" sz="1500" dirty="0"/>
              <a:t> </a:t>
            </a:r>
            <a:r>
              <a:rPr lang="en-US" sz="1500" dirty="0" err="1"/>
              <a:t>lind</a:t>
            </a:r>
            <a:r>
              <a:rPr lang="en-US" sz="1500" dirty="0"/>
              <a:t> </a:t>
            </a:r>
            <a:r>
              <a:rPr lang="en-US" sz="1500" dirty="0" err="1"/>
              <a:t>nevoja</a:t>
            </a:r>
            <a:r>
              <a:rPr lang="en-US" sz="1500" dirty="0"/>
              <a:t>. </a:t>
            </a:r>
          </a:p>
          <a:p>
            <a:pPr algn="just"/>
            <a:r>
              <a:rPr lang="en-US" sz="1500" dirty="0" err="1"/>
              <a:t>Mësimdhënia</a:t>
            </a:r>
            <a:r>
              <a:rPr lang="en-US" sz="1500" dirty="0"/>
              <a:t> </a:t>
            </a:r>
            <a:r>
              <a:rPr lang="en-US" sz="1500" dirty="0" err="1"/>
              <a:t>përmirësuese</a:t>
            </a:r>
            <a:r>
              <a:rPr lang="en-US" sz="1500" dirty="0"/>
              <a:t> </a:t>
            </a:r>
            <a:r>
              <a:rPr lang="en-US" sz="1500" dirty="0" err="1"/>
              <a:t>karakterizohet</a:t>
            </a:r>
            <a:r>
              <a:rPr lang="en-US" sz="1500" dirty="0"/>
              <a:t> </a:t>
            </a:r>
            <a:r>
              <a:rPr lang="en-US" sz="1500" dirty="0" err="1"/>
              <a:t>nga</a:t>
            </a:r>
            <a:r>
              <a:rPr lang="en-US" sz="1500" dirty="0"/>
              <a:t> </a:t>
            </a:r>
            <a:r>
              <a:rPr lang="en-US" sz="1500" dirty="0" err="1"/>
              <a:t>detyrat</a:t>
            </a:r>
            <a:r>
              <a:rPr lang="en-US" sz="1500" dirty="0"/>
              <a:t> e </a:t>
            </a:r>
            <a:r>
              <a:rPr lang="en-US" sz="1500" dirty="0" err="1"/>
              <a:t>individualizuara</a:t>
            </a:r>
            <a:r>
              <a:rPr lang="en-US" sz="1500" dirty="0"/>
              <a:t>, </a:t>
            </a:r>
            <a:r>
              <a:rPr lang="en-US" sz="1500" dirty="0" err="1"/>
              <a:t>përdorimi</a:t>
            </a:r>
            <a:r>
              <a:rPr lang="en-US" sz="1500" dirty="0"/>
              <a:t> </a:t>
            </a:r>
            <a:r>
              <a:rPr lang="en-US" sz="1500" dirty="0" err="1"/>
              <a:t>i</a:t>
            </a:r>
            <a:r>
              <a:rPr lang="en-US" sz="1500" dirty="0"/>
              <a:t> </a:t>
            </a:r>
            <a:r>
              <a:rPr lang="en-US" sz="1500" dirty="0" err="1"/>
              <a:t>individualizuar</a:t>
            </a:r>
            <a:r>
              <a:rPr lang="en-US" sz="1500" dirty="0"/>
              <a:t> I </a:t>
            </a:r>
            <a:r>
              <a:rPr lang="en-US" sz="1500" dirty="0" err="1"/>
              <a:t>kohës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udhëzimi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këshillimi</a:t>
            </a:r>
            <a:r>
              <a:rPr lang="en-US" sz="1500" dirty="0"/>
              <a:t>. </a:t>
            </a:r>
            <a:r>
              <a:rPr lang="en-US" sz="1500" dirty="0" err="1"/>
              <a:t>Mësimdhënia</a:t>
            </a:r>
            <a:r>
              <a:rPr lang="en-US" sz="1500" dirty="0"/>
              <a:t> </a:t>
            </a:r>
            <a:r>
              <a:rPr lang="en-US" sz="1500" dirty="0" err="1"/>
              <a:t>përmirësuese</a:t>
            </a:r>
            <a:r>
              <a:rPr lang="en-US" sz="1500" dirty="0"/>
              <a:t> </a:t>
            </a:r>
            <a:r>
              <a:rPr lang="en-US" sz="1500" dirty="0" err="1"/>
              <a:t>duhet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ofrohet</a:t>
            </a:r>
            <a:r>
              <a:rPr lang="en-US" sz="1500" dirty="0"/>
              <a:t> duke </a:t>
            </a:r>
            <a:r>
              <a:rPr lang="en-US" sz="1500" dirty="0" err="1"/>
              <a:t>shfrytëzuar</a:t>
            </a:r>
            <a:r>
              <a:rPr lang="en-US" sz="1500" dirty="0"/>
              <a:t> </a:t>
            </a:r>
            <a:r>
              <a:rPr lang="en-US" sz="1500" dirty="0" err="1"/>
              <a:t>metoda</a:t>
            </a:r>
            <a:r>
              <a:rPr lang="en-US" sz="1500" dirty="0"/>
              <a:t> </a:t>
            </a:r>
            <a:r>
              <a:rPr lang="en-US" sz="1500" dirty="0" err="1"/>
              <a:t>dhe</a:t>
            </a:r>
            <a:r>
              <a:rPr lang="en-US" sz="1500" dirty="0"/>
              <a:t> </a:t>
            </a:r>
            <a:r>
              <a:rPr lang="en-US" sz="1500" dirty="0" err="1"/>
              <a:t>materiale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ndryshme</a:t>
            </a:r>
            <a:r>
              <a:rPr lang="en-US" sz="1500" dirty="0"/>
              <a:t>,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cilat</a:t>
            </a:r>
            <a:r>
              <a:rPr lang="en-US" sz="1500" dirty="0"/>
              <a:t> </a:t>
            </a:r>
            <a:r>
              <a:rPr lang="en-US" sz="1500" dirty="0" err="1"/>
              <a:t>bëjnë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mundur</a:t>
            </a:r>
            <a:r>
              <a:rPr lang="en-US" sz="1500" dirty="0"/>
              <a:t> </a:t>
            </a:r>
            <a:r>
              <a:rPr lang="en-US" sz="1500" dirty="0" err="1"/>
              <a:t>identifikimin</a:t>
            </a:r>
            <a:r>
              <a:rPr lang="en-US" sz="1500" dirty="0"/>
              <a:t> e </a:t>
            </a:r>
            <a:r>
              <a:rPr lang="en-US" sz="1500" dirty="0" err="1"/>
              <a:t>mënyrave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reja</a:t>
            </a:r>
            <a:r>
              <a:rPr lang="en-US" sz="1500" dirty="0"/>
              <a:t> </a:t>
            </a:r>
            <a:r>
              <a:rPr lang="en-US" sz="1500" dirty="0" err="1"/>
              <a:t>të</a:t>
            </a:r>
            <a:r>
              <a:rPr lang="en-US" sz="1500" dirty="0"/>
              <a:t> </a:t>
            </a:r>
            <a:r>
              <a:rPr lang="en-US" sz="1500" dirty="0" err="1"/>
              <a:t>qasjes</a:t>
            </a:r>
            <a:r>
              <a:rPr lang="en-US" sz="1500" dirty="0"/>
              <a:t> </a:t>
            </a:r>
            <a:r>
              <a:rPr lang="en-US" sz="1500" dirty="0" err="1"/>
              <a:t>ndaj</a:t>
            </a:r>
            <a:r>
              <a:rPr lang="en-US" sz="1500" dirty="0"/>
              <a:t> </a:t>
            </a:r>
            <a:r>
              <a:rPr lang="en-US" sz="1500" dirty="0" err="1"/>
              <a:t>temës</a:t>
            </a:r>
            <a:r>
              <a:rPr lang="en-US" sz="1500" dirty="0"/>
              <a:t> </a:t>
            </a:r>
            <a:r>
              <a:rPr lang="en-US" sz="1500" dirty="0" err="1"/>
              <a:t>që</a:t>
            </a:r>
            <a:r>
              <a:rPr lang="en-US" sz="1500" dirty="0"/>
              <a:t> </a:t>
            </a:r>
            <a:r>
              <a:rPr lang="en-US" sz="1500" dirty="0" err="1"/>
              <a:t>mësohet</a:t>
            </a:r>
            <a:r>
              <a:rPr lang="en-US" sz="1500" dirty="0"/>
              <a:t>. 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894E24B-F3B1-490E-BD12-CD7570B105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29</a:t>
            </a:fld>
            <a:endParaRPr lang="fi-FI" dirty="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2872BFC8-1CC7-09FD-87E7-0FFB29CEF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9C649BE-FF7E-BC27-B940-0E6BF3E87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6C2B33A-B860-EDE1-8477-9CF4DAD4E5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3506E037-EBA7-2D83-DC2D-0546366E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81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853"/>
    </mc:Choice>
    <mc:Fallback xmlns="">
      <p:transition spd="slow" advTm="1228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07A420-4738-4A04-926E-589E57D7F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>
            <a:normAutofit/>
          </a:bodyPr>
          <a:lstStyle/>
          <a:p>
            <a:r>
              <a:rPr lang="en-GB" sz="3600" dirty="0" err="1"/>
              <a:t>Intervistoni</a:t>
            </a:r>
            <a:r>
              <a:rPr lang="en-GB" sz="3600" dirty="0"/>
              <a:t> </a:t>
            </a:r>
            <a:r>
              <a:rPr lang="en-GB" sz="3600" dirty="0" err="1"/>
              <a:t>dhe</a:t>
            </a:r>
            <a:r>
              <a:rPr lang="en-GB" sz="3600" dirty="0"/>
              <a:t> </a:t>
            </a:r>
            <a:r>
              <a:rPr lang="en-GB" sz="3600" dirty="0" err="1"/>
              <a:t>prezantoni</a:t>
            </a:r>
            <a:r>
              <a:rPr lang="en-GB" sz="3600" dirty="0"/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çiftin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tuaj</a:t>
            </a:r>
            <a:endParaRPr lang="en-GB" sz="3600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3771102-F412-4364-A36A-45224A353F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00" y="2522354"/>
            <a:ext cx="7428024" cy="2913742"/>
          </a:xfrm>
        </p:spPr>
        <p:txBody>
          <a:bodyPr>
            <a:normAutofit/>
          </a:bodyPr>
          <a:lstStyle/>
          <a:p>
            <a:r>
              <a:rPr lang="en-GB" sz="2800" dirty="0" err="1"/>
              <a:t>Intervistoni</a:t>
            </a:r>
            <a:r>
              <a:rPr lang="en-GB" sz="2800" dirty="0"/>
              <a:t> 5 </a:t>
            </a:r>
            <a:r>
              <a:rPr lang="en-GB" sz="2800" dirty="0" err="1"/>
              <a:t>minuta</a:t>
            </a:r>
            <a:r>
              <a:rPr lang="en-GB" sz="2800" dirty="0"/>
              <a:t> </a:t>
            </a:r>
            <a:r>
              <a:rPr lang="en-GB" sz="2800" dirty="0" err="1"/>
              <a:t>çiftin</a:t>
            </a:r>
            <a:r>
              <a:rPr lang="en-GB" sz="2800" dirty="0"/>
              <a:t> </a:t>
            </a:r>
            <a:r>
              <a:rPr lang="en-GB" sz="2800" dirty="0" err="1"/>
              <a:t>tuaj</a:t>
            </a:r>
            <a:endParaRPr lang="en-GB" sz="2800" dirty="0"/>
          </a:p>
          <a:p>
            <a:pPr lvl="1"/>
            <a:r>
              <a:rPr lang="en-GB" sz="2400" dirty="0"/>
              <a:t>1. </a:t>
            </a:r>
            <a:r>
              <a:rPr lang="en-GB" sz="2400" dirty="0" err="1"/>
              <a:t>Emri</a:t>
            </a:r>
            <a:endParaRPr lang="en-GB" sz="2400" dirty="0"/>
          </a:p>
          <a:p>
            <a:pPr lvl="1"/>
            <a:r>
              <a:rPr lang="en-GB" sz="2400" dirty="0"/>
              <a:t>2. Puna</a:t>
            </a:r>
          </a:p>
          <a:p>
            <a:pPr lvl="1"/>
            <a:r>
              <a:rPr lang="en-GB" sz="2400" dirty="0"/>
              <a:t>3. </a:t>
            </a:r>
            <a:r>
              <a:rPr lang="en-GB" sz="2400" dirty="0" err="1"/>
              <a:t>Një</a:t>
            </a:r>
            <a:r>
              <a:rPr lang="en-GB" sz="2400" dirty="0"/>
              <a:t> </a:t>
            </a:r>
            <a:r>
              <a:rPr lang="en-GB" sz="2400" dirty="0" err="1"/>
              <a:t>gjë</a:t>
            </a:r>
            <a:r>
              <a:rPr lang="en-GB" sz="2400" dirty="0"/>
              <a:t> </a:t>
            </a:r>
            <a:r>
              <a:rPr lang="en-GB" sz="2400" dirty="0" err="1"/>
              <a:t>për</a:t>
            </a:r>
            <a:r>
              <a:rPr lang="en-GB" sz="2400" dirty="0"/>
              <a:t> </a:t>
            </a:r>
            <a:r>
              <a:rPr lang="en-GB" sz="2400" dirty="0" err="1"/>
              <a:t>të</a:t>
            </a:r>
            <a:r>
              <a:rPr lang="en-GB" sz="2400" dirty="0"/>
              <a:t> </a:t>
            </a:r>
            <a:r>
              <a:rPr lang="en-GB" sz="2400" dirty="0" err="1"/>
              <a:t>cilën</a:t>
            </a:r>
            <a:r>
              <a:rPr lang="en-GB" sz="2400" dirty="0"/>
              <a:t> do </a:t>
            </a:r>
            <a:r>
              <a:rPr lang="en-GB" sz="2400" dirty="0" err="1"/>
              <a:t>t’ju</a:t>
            </a:r>
            <a:r>
              <a:rPr lang="en-GB" sz="2400" dirty="0"/>
              <a:t> </a:t>
            </a:r>
            <a:r>
              <a:rPr lang="en-GB" sz="2400" dirty="0" err="1"/>
              <a:t>mbajmë</a:t>
            </a:r>
            <a:r>
              <a:rPr lang="en-GB" sz="2400" dirty="0"/>
              <a:t> mend</a:t>
            </a:r>
          </a:p>
          <a:p>
            <a:r>
              <a:rPr lang="en-GB" sz="2800" dirty="0" err="1"/>
              <a:t>Ndërrohet</a:t>
            </a:r>
            <a:r>
              <a:rPr lang="en-GB" sz="2800" dirty="0"/>
              <a:t> </a:t>
            </a:r>
            <a:r>
              <a:rPr lang="en-GB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GB" sz="2800" dirty="0" err="1"/>
              <a:t>ifti</a:t>
            </a:r>
            <a:endParaRPr lang="en-GB" sz="2800" dirty="0"/>
          </a:p>
          <a:p>
            <a:r>
              <a:rPr lang="en-US" sz="2800" dirty="0" err="1"/>
              <a:t>Prezantojeni</a:t>
            </a:r>
            <a:r>
              <a:rPr lang="en-US" sz="2800" dirty="0"/>
              <a:t> </a:t>
            </a:r>
            <a:r>
              <a:rPr lang="en-US" sz="2800" dirty="0" err="1"/>
              <a:t>njëri-tjetrin</a:t>
            </a:r>
            <a:r>
              <a:rPr lang="en-US" sz="2800" dirty="0"/>
              <a:t> </a:t>
            </a:r>
            <a:r>
              <a:rPr lang="en-US" sz="2800" dirty="0" err="1"/>
              <a:t>tek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</a:t>
            </a:r>
            <a:r>
              <a:rPr lang="en-US" sz="2800" dirty="0" err="1"/>
              <a:t>gjithë</a:t>
            </a:r>
            <a:r>
              <a:rPr lang="en-US" sz="2800" dirty="0"/>
              <a:t> </a:t>
            </a:r>
            <a:r>
              <a:rPr lang="en-US" sz="2800" dirty="0" err="1"/>
              <a:t>grupi</a:t>
            </a:r>
            <a:endParaRPr lang="en-GB" sz="2800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B188031-0D32-4C04-82AF-6CB8780C8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defPPr>
              <a:defRPr lang="fi-FI"/>
            </a:defPPr>
            <a:lvl1pPr marL="0" algn="l" defTabSz="914400" rtl="0" eaLnBrk="1" latinLnBrk="0" hangingPunct="1">
              <a:defRPr sz="10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|  </a:t>
            </a:r>
            <a:fld id="{CDC8994D-33BE-6F4B-918B-78B2D731EB1C}" type="slidenum">
              <a:rPr lang="en-GB" smtClean="0"/>
              <a:pPr/>
              <a:t>3</a:t>
            </a:fld>
            <a:endParaRPr lang="en-GB" noProof="0"/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B244A49C-6CDC-8321-0DE5-29E054975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98A1EE1-78CB-8230-815A-4ECBF1FC9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940F7E47-56D3-5AFC-BC90-DBA768A14E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1852318-458F-668A-772E-F64C80A77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6703845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377A76D9-6529-4E4D-8295-BDEC0B7C7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8" y="1212093"/>
            <a:ext cx="8352928" cy="659757"/>
          </a:xfrm>
        </p:spPr>
        <p:txBody>
          <a:bodyPr>
            <a:normAutofit/>
          </a:bodyPr>
          <a:lstStyle/>
          <a:p>
            <a:pPr algn="ctr"/>
            <a:r>
              <a:rPr lang="fi-FI" sz="2400" b="1" dirty="0">
                <a:latin typeface="+mn-lt"/>
              </a:rPr>
              <a:t>Arsimi i specializuar me orar të pjesshëm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5DE0F418-5922-4D6B-90BA-FADA4F8B2E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8" y="1882969"/>
            <a:ext cx="8352928" cy="370627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fi-FI" sz="1800" dirty="0"/>
              <a:t>Arsimi i specializuar është në dispozicion të të gjithë nxënësve në Finlandë në formën e arsimit të specializuar me orar të pjesshëm.</a:t>
            </a:r>
          </a:p>
          <a:p>
            <a:pPr algn="just"/>
            <a:r>
              <a:rPr lang="fi-FI" sz="1800" dirty="0"/>
              <a:t>Mësuesit, të cilët trajtojnë nevojat e ve</a:t>
            </a:r>
            <a:r>
              <a:rPr lang="fi-FI" sz="1800" dirty="0">
                <a:cs typeface="Times New Roman" panose="02020603050405020304" pitchFamily="18" charset="0"/>
              </a:rPr>
              <a:t>ç</a:t>
            </a:r>
            <a:r>
              <a:rPr lang="fi-FI" sz="1800" dirty="0"/>
              <a:t>anta dhe ofrojnë arsim të specializuar me orar të pjesshëm, punojnë me klasa të rregullta, në bashkëpunim me mësuesit e klasave dhe mësuesit e lëndëve.</a:t>
            </a:r>
          </a:p>
          <a:p>
            <a:pPr algn="just"/>
            <a:r>
              <a:rPr lang="fi-FI" sz="1800" dirty="0"/>
              <a:t>Nuk është e nevojshme që një nxënës të klasifikohet si ”i përshtatshëm për arsim të specializuar” apo që të ketë ndonjë lloj diagnoze për ta marrë këtë shërbim.</a:t>
            </a:r>
          </a:p>
          <a:p>
            <a:pPr algn="just"/>
            <a:r>
              <a:rPr lang="fi-FI" sz="1800" dirty="0"/>
              <a:t>Mësuesit vlerësojnë nevojat për mbështetje që kanë nxënësit dhe vendosin kush do të marrin arsim të specializuar me orar të pjesshëm.</a:t>
            </a:r>
          </a:p>
          <a:p>
            <a:pPr algn="just"/>
            <a:r>
              <a:rPr lang="fi-FI" sz="1800" dirty="0"/>
              <a:t>Forma fleksibël e mbështetjes: nxënësit mund të marrin arsim të specializuar me orar të pjesshëm për periudha të ndryshme kohe, një herë ose disa herë në javë, në një ose më shumë lëndë.</a:t>
            </a:r>
          </a:p>
          <a:p>
            <a:pPr algn="just"/>
            <a:r>
              <a:rPr lang="fi-FI" sz="1800" dirty="0"/>
              <a:t>Mësuesit, të cilët trajtojnë nevojat e posa</a:t>
            </a:r>
            <a:r>
              <a:rPr lang="fi-FI" sz="1800" dirty="0">
                <a:latin typeface="+mj-lt"/>
                <a:cs typeface="Times New Roman" panose="02020603050405020304" pitchFamily="18" charset="0"/>
              </a:rPr>
              <a:t>ç</a:t>
            </a:r>
            <a:r>
              <a:rPr lang="fi-FI" sz="1800" dirty="0"/>
              <a:t>me, japin mësim në grupe të vogla, mësim individual dhe japin mësim, gjithashtu, bashkë me mësuesit e integrimit.</a:t>
            </a:r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F4ABB36-98B4-4A3E-B9DF-0A3744832D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30</a:t>
            </a:fld>
            <a:endParaRPr lang="fi-FI" dirty="0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61E010F-F77B-FFC4-5B8F-EF76DDD5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6E9376-A171-F96D-7C93-5F3F4C108A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E3BEB2A-7AC7-675E-8B3D-E254B532DC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F59AB6F-FA5C-3AA1-64B1-F72345FDE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6359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276"/>
    </mc:Choice>
    <mc:Fallback xmlns="">
      <p:transition spd="slow" advTm="1012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7">
            <a:extLst>
              <a:ext uri="{FF2B5EF4-FFF2-40B4-BE49-F238E27FC236}">
                <a16:creationId xmlns:a16="http://schemas.microsoft.com/office/drawing/2014/main" id="{7EE91617-A58B-4307-806F-1D5D4E8F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8" y="1104901"/>
            <a:ext cx="8352928" cy="686943"/>
          </a:xfrm>
        </p:spPr>
        <p:txBody>
          <a:bodyPr>
            <a:normAutofit/>
          </a:bodyPr>
          <a:lstStyle/>
          <a:p>
            <a:pPr algn="ctr"/>
            <a:r>
              <a:rPr lang="fi-FI" sz="2400" b="1" dirty="0">
                <a:latin typeface="+mn-lt"/>
              </a:rPr>
              <a:t>Bashkëmësimdhënia</a:t>
            </a:r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745338AF-2F1A-43C3-95D3-BDE0FC6BF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8" y="1885951"/>
            <a:ext cx="8280918" cy="3487343"/>
          </a:xfrm>
        </p:spPr>
        <p:txBody>
          <a:bodyPr>
            <a:normAutofit/>
          </a:bodyPr>
          <a:lstStyle/>
          <a:p>
            <a:r>
              <a:rPr lang="fi-FI" sz="1500" dirty="0"/>
              <a:t>Ekzistojnë disa forma të mësimdhënies bashkëpunuese. Disa forma kërkojnë planifikim më të paktë bashkërisht, disa prej tyre kërkojnë gjithashtu bashkëplanifikim të plotë të mësimeve :</a:t>
            </a:r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endParaRPr lang="fi-FI" dirty="0"/>
          </a:p>
          <a:p>
            <a:pPr marL="457200" lvl="1" indent="0">
              <a:buNone/>
            </a:pPr>
            <a:r>
              <a:rPr lang="fi-FI" sz="1800" dirty="0"/>
              <a:t>”</a:t>
            </a:r>
            <a:r>
              <a:rPr lang="fi-FI" sz="1800" b="1" dirty="0"/>
              <a:t>Njëri jep mësim – njëri vëzhgon”</a:t>
            </a:r>
          </a:p>
          <a:p>
            <a:pPr marL="457200" lvl="1" indent="0">
              <a:buNone/>
            </a:pPr>
            <a:r>
              <a:rPr lang="fi-FI" sz="1800" b="1" dirty="0"/>
              <a:t>”Njëri jep mësim – njëri asiston”</a:t>
            </a:r>
          </a:p>
          <a:p>
            <a:pPr marL="457200" lvl="1" indent="0">
              <a:buNone/>
            </a:pPr>
            <a:r>
              <a:rPr lang="fi-FI" sz="1800" b="1" dirty="0"/>
              <a:t>Grupime fleksibël</a:t>
            </a:r>
          </a:p>
          <a:p>
            <a:pPr marL="457200" lvl="1" indent="0">
              <a:buNone/>
            </a:pPr>
            <a:r>
              <a:rPr lang="fi-FI" sz="1800" b="1" dirty="0"/>
              <a:t>Mësimdhënia me rotacion</a:t>
            </a:r>
          </a:p>
          <a:p>
            <a:pPr marL="457200" lvl="1" indent="0">
              <a:buNone/>
            </a:pPr>
            <a:r>
              <a:rPr lang="fi-FI" sz="1800" b="1" dirty="0"/>
              <a:t>Mësimdhënie për të gjithë klasën si grup</a:t>
            </a:r>
          </a:p>
          <a:p>
            <a:pPr marL="325742" lvl="1" indent="0">
              <a:buNone/>
            </a:pPr>
            <a:endParaRPr lang="fi-FI" sz="1800" b="1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93C56FB-C4AC-4F0D-BD24-0306F8C185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11135785" y="6257522"/>
            <a:ext cx="480483" cy="25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17999" rIns="0" bIns="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300" b="1" kern="1200">
                <a:solidFill>
                  <a:srgbClr val="353535"/>
                </a:solidFill>
                <a:latin typeface="Myriad pro"/>
                <a:ea typeface="+mn-ea"/>
                <a:cs typeface="Myriad pro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AC9C5E4-DD34-409E-9E11-89682544FB1A}" type="slidenum">
              <a:rPr lang="fi-FI" smtClean="0"/>
              <a:pPr>
                <a:defRPr/>
              </a:pPr>
              <a:t>31</a:t>
            </a:fld>
            <a:endParaRPr lang="fi-FI" dirty="0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64D58891-6353-1626-D052-4813A21F2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A710664-25DE-A2BF-4981-C1D6DFC92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87B4ABA4-55D8-A358-E1DE-69B314304B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2" name="Nuoli: Vasen 1">
            <a:extLst>
              <a:ext uri="{FF2B5EF4-FFF2-40B4-BE49-F238E27FC236}">
                <a16:creationId xmlns:a16="http://schemas.microsoft.com/office/drawing/2014/main" id="{7C33296F-5935-47B2-90C6-6F592AD5CEB8}"/>
              </a:ext>
            </a:extLst>
          </p:cNvPr>
          <p:cNvSpPr/>
          <p:nvPr/>
        </p:nvSpPr>
        <p:spPr>
          <a:xfrm rot="20511978" flipV="1">
            <a:off x="4221732" y="3010287"/>
            <a:ext cx="3346144" cy="13405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3" name="Nuoli: Vasen 2">
            <a:extLst>
              <a:ext uri="{FF2B5EF4-FFF2-40B4-BE49-F238E27FC236}">
                <a16:creationId xmlns:a16="http://schemas.microsoft.com/office/drawing/2014/main" id="{7C738BEF-C73E-4F33-8307-7D10A99626AA}"/>
              </a:ext>
            </a:extLst>
          </p:cNvPr>
          <p:cNvSpPr/>
          <p:nvPr/>
        </p:nvSpPr>
        <p:spPr>
          <a:xfrm rot="21055327">
            <a:off x="4243906" y="3588427"/>
            <a:ext cx="3577472" cy="16968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1350"/>
          </a:p>
        </p:txBody>
      </p:sp>
      <p:sp>
        <p:nvSpPr>
          <p:cNvPr id="10" name="Nuoli: Alas 9">
            <a:extLst>
              <a:ext uri="{FF2B5EF4-FFF2-40B4-BE49-F238E27FC236}">
                <a16:creationId xmlns:a16="http://schemas.microsoft.com/office/drawing/2014/main" id="{49513458-0E1F-497D-8E42-B19B13D7667D}"/>
              </a:ext>
            </a:extLst>
          </p:cNvPr>
          <p:cNvSpPr/>
          <p:nvPr/>
        </p:nvSpPr>
        <p:spPr>
          <a:xfrm>
            <a:off x="4315915" y="2794525"/>
            <a:ext cx="1992599" cy="1930676"/>
          </a:xfrm>
          <a:prstGeom prst="down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135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Nevoja për planifikim kohor të përbashkët rritet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ED07B5CC-6A16-AF6D-E15A-318A8443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0237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06"/>
    </mc:Choice>
    <mc:Fallback xmlns="">
      <p:transition spd="slow" advTm="9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2" grpId="0" animBg="1"/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28650" y="1153385"/>
            <a:ext cx="7886700" cy="67600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700" b="1" dirty="0"/>
              <a:t>BASHKËMËSIMDHËNIA</a:t>
            </a:r>
            <a:br>
              <a:rPr lang="en-US" dirty="0"/>
            </a:br>
            <a:r>
              <a:rPr lang="en-US" sz="1200" dirty="0"/>
              <a:t>Walther-Thomas </a:t>
            </a:r>
            <a:r>
              <a:rPr lang="en-US" sz="1200" dirty="0" err="1"/>
              <a:t>dhe</a:t>
            </a:r>
            <a:r>
              <a:rPr lang="en-US" sz="1200" dirty="0"/>
              <a:t> </a:t>
            </a:r>
            <a:r>
              <a:rPr lang="en-US" sz="1200" dirty="0" err="1"/>
              <a:t>kolegët</a:t>
            </a:r>
            <a:r>
              <a:rPr lang="en-US" sz="1200" dirty="0"/>
              <a:t> (2000)</a:t>
            </a:r>
            <a:endParaRPr lang="el-GR" dirty="0"/>
          </a:p>
        </p:txBody>
      </p:sp>
      <p:sp>
        <p:nvSpPr>
          <p:cNvPr id="3" name="2 - Θέση κει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endParaRPr lang="en-US" b="1" dirty="0">
              <a:solidFill>
                <a:schemeClr val="tx1"/>
              </a:solidFill>
            </a:endParaRPr>
          </a:p>
          <a:p>
            <a:pPr algn="just"/>
            <a:endParaRPr lang="el-GR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4 - Εικόνα" descr="Εικόνα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772" y="1829389"/>
            <a:ext cx="7396843" cy="3868544"/>
          </a:xfrm>
          <a:prstGeom prst="rect">
            <a:avLst/>
          </a:prstGeom>
        </p:spPr>
      </p:pic>
      <p:sp>
        <p:nvSpPr>
          <p:cNvPr id="7" name="6 - Ορθογώνιο"/>
          <p:cNvSpPr/>
          <p:nvPr/>
        </p:nvSpPr>
        <p:spPr>
          <a:xfrm>
            <a:off x="930729" y="5723964"/>
            <a:ext cx="7070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/>
              <a:t>Fiigura</a:t>
            </a:r>
            <a:r>
              <a:rPr lang="en-US" sz="900" dirty="0"/>
              <a:t> 1. </a:t>
            </a:r>
            <a:r>
              <a:rPr lang="en-US" sz="900" dirty="0" err="1"/>
              <a:t>Qasjet</a:t>
            </a:r>
            <a:r>
              <a:rPr lang="en-US" sz="900" dirty="0"/>
              <a:t> </a:t>
            </a:r>
            <a:r>
              <a:rPr lang="en-US" sz="900" dirty="0" err="1"/>
              <a:t>ndaj</a:t>
            </a:r>
            <a:r>
              <a:rPr lang="en-US" sz="900" dirty="0"/>
              <a:t> </a:t>
            </a:r>
            <a:r>
              <a:rPr lang="en-US" sz="900" dirty="0" err="1"/>
              <a:t>bashkëmësimdhënies</a:t>
            </a:r>
            <a:r>
              <a:rPr lang="en-US" sz="900" dirty="0"/>
              <a:t>. Nga M. Friend &amp; W. D. </a:t>
            </a:r>
            <a:r>
              <a:rPr lang="en-US" sz="900" dirty="0" err="1"/>
              <a:t>Bursuck</a:t>
            </a:r>
            <a:r>
              <a:rPr lang="en-US" sz="900" dirty="0"/>
              <a:t>, 2009, “</a:t>
            </a:r>
            <a:r>
              <a:rPr lang="en-US" sz="900" dirty="0" err="1"/>
              <a:t>Përfshirja</a:t>
            </a:r>
            <a:r>
              <a:rPr lang="en-US" sz="900" dirty="0"/>
              <a:t> e </a:t>
            </a:r>
            <a:r>
              <a:rPr lang="en-US" sz="900" dirty="0" err="1"/>
              <a:t>nxënësve</a:t>
            </a:r>
            <a:r>
              <a:rPr lang="en-US" sz="900" dirty="0"/>
              <a:t> me </a:t>
            </a:r>
            <a:r>
              <a:rPr lang="en-US" sz="900" dirty="0" err="1"/>
              <a:t>nevoja</a:t>
            </a:r>
            <a:r>
              <a:rPr lang="en-US" sz="900" dirty="0"/>
              <a:t> </a:t>
            </a:r>
            <a:r>
              <a:rPr lang="en-US" sz="900" dirty="0" err="1"/>
              <a:t>të</a:t>
            </a:r>
            <a:r>
              <a:rPr lang="en-US" sz="900" dirty="0"/>
              <a:t> </a:t>
            </a:r>
            <a:r>
              <a:rPr lang="en-US" sz="900" dirty="0" err="1"/>
              <a:t>posa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900" dirty="0" err="1"/>
              <a:t>me</a:t>
            </a:r>
            <a:r>
              <a:rPr lang="en-US" sz="900" dirty="0"/>
              <a:t>: </a:t>
            </a:r>
            <a:r>
              <a:rPr lang="en-US" sz="900" dirty="0" err="1"/>
              <a:t>udhëzues</a:t>
            </a:r>
            <a:r>
              <a:rPr lang="en-US" sz="900" dirty="0"/>
              <a:t> </a:t>
            </a:r>
            <a:r>
              <a:rPr lang="en-US" sz="900" dirty="0" err="1"/>
              <a:t>praktik</a:t>
            </a:r>
            <a:r>
              <a:rPr lang="en-US" sz="900" dirty="0"/>
              <a:t> </a:t>
            </a:r>
            <a:r>
              <a:rPr lang="en-US" sz="900" dirty="0" err="1"/>
              <a:t>për</a:t>
            </a:r>
            <a:r>
              <a:rPr lang="en-US" sz="900" dirty="0"/>
              <a:t> </a:t>
            </a:r>
            <a:r>
              <a:rPr lang="en-US" sz="900" dirty="0" err="1"/>
              <a:t>mësuesit</a:t>
            </a:r>
            <a:r>
              <a:rPr lang="en-US" sz="900" dirty="0"/>
              <a:t> </a:t>
            </a:r>
            <a:r>
              <a:rPr lang="en-US" sz="900" dirty="0" err="1"/>
              <a:t>që</a:t>
            </a:r>
            <a:r>
              <a:rPr lang="en-US" sz="900" dirty="0"/>
              <a:t> </a:t>
            </a:r>
            <a:r>
              <a:rPr lang="en-US" sz="900" dirty="0" err="1"/>
              <a:t>japin</a:t>
            </a:r>
            <a:r>
              <a:rPr lang="en-US" sz="900" dirty="0"/>
              <a:t> </a:t>
            </a:r>
            <a:r>
              <a:rPr lang="en-US" sz="900" dirty="0" err="1"/>
              <a:t>mësim</a:t>
            </a:r>
            <a:r>
              <a:rPr lang="en-US" sz="900" dirty="0"/>
              <a:t> </a:t>
            </a:r>
            <a:r>
              <a:rPr lang="en-US" sz="900" dirty="0" err="1"/>
              <a:t>në</a:t>
            </a:r>
            <a:r>
              <a:rPr lang="en-US" sz="900" dirty="0"/>
              <a:t> </a:t>
            </a:r>
            <a:r>
              <a:rPr lang="en-US" sz="900" dirty="0" err="1"/>
              <a:t>klasa</a:t>
            </a:r>
            <a:r>
              <a:rPr lang="en-US" sz="900" dirty="0"/>
              <a:t> </a:t>
            </a:r>
            <a:r>
              <a:rPr lang="en-US" sz="900" dirty="0" err="1"/>
              <a:t>të</a:t>
            </a:r>
            <a:r>
              <a:rPr lang="en-US" sz="900" dirty="0"/>
              <a:t> </a:t>
            </a:r>
            <a:r>
              <a:rPr lang="en-US" sz="900" dirty="0" err="1"/>
              <a:t>ve</a:t>
            </a:r>
            <a:r>
              <a:rPr lang="en-US" sz="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900" dirty="0" err="1"/>
              <a:t>anta</a:t>
            </a:r>
            <a:r>
              <a:rPr lang="en-US" sz="900" dirty="0"/>
              <a:t>” (</a:t>
            </a:r>
            <a:r>
              <a:rPr lang="en-US" sz="900" dirty="0" err="1"/>
              <a:t>botimi</a:t>
            </a:r>
            <a:r>
              <a:rPr lang="en-US" sz="900" dirty="0"/>
              <a:t> </a:t>
            </a:r>
            <a:r>
              <a:rPr lang="en-US" sz="900" dirty="0" err="1"/>
              <a:t>i</a:t>
            </a:r>
            <a:r>
              <a:rPr lang="en-US" sz="900" dirty="0"/>
              <a:t> 5-të, f. 92). Columbus, OH: Merrill. </a:t>
            </a:r>
            <a:endParaRPr lang="el-GR" sz="9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088EA-9C83-40C5-91D4-44BA20230FAE}" type="slidenum">
              <a:rPr lang="fi-FI" smtClean="0"/>
              <a:t>32</a:t>
            </a:fld>
            <a:endParaRPr lang="fi-FI"/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5052D8DF-FCDB-8A5C-D7A9-7368CD52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840232-3E4D-5098-246C-9ED9EA5C76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id="{5324BCBD-52FE-87E2-24CE-A785DC32001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91C6FA3A-1E50-8108-7474-E1809B07B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6084776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9F9E-60AF-C4EF-5295-F9D9AC0C2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1752101"/>
            <a:ext cx="5922904" cy="484212"/>
          </a:xfrm>
        </p:spPr>
        <p:txBody>
          <a:bodyPr/>
          <a:lstStyle/>
          <a:p>
            <a:r>
              <a:rPr lang="fi-FI" sz="2700" dirty="0"/>
              <a:t>Detyrë e mësimnxënies të S4</a:t>
            </a:r>
            <a:endParaRPr lang="en-GB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7D87E-866B-E889-FF14-D07DE6207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800" y="2320205"/>
            <a:ext cx="8314787" cy="3413051"/>
          </a:xfrm>
        </p:spPr>
        <p:txBody>
          <a:bodyPr/>
          <a:lstStyle/>
          <a:p>
            <a:pPr>
              <a:buFontTx/>
              <a:buChar char="-"/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Shkruani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një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raport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detyrës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suaj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mësimnxënies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dhe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dërgojani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trajnerit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Bëni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një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përshkrim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dhe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jepni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arsyet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bazuar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në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leksionin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lidhur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me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hyrjen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në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arsimin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gjithëpërfshirës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:</a:t>
            </a:r>
          </a:p>
          <a:p>
            <a:pPr lvl="2"/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Cilat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ide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gjithëpërfshirjes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zbatoni</a:t>
            </a:r>
            <a:r>
              <a:rPr lang="en-GB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lvl="2"/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Cilat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ide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gjithëpërfshirjes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nuk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do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të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zbatoni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lvl="2"/>
            <a:r>
              <a:rPr lang="az-Cyrl-AZ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Ҫ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lloj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pyetjesh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kritike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keni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për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arsimin</a:t>
            </a:r>
            <a:r>
              <a:rPr lang="en-CA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400" dirty="0" err="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gjithëpërfshirës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  <a:p>
            <a:pPr lvl="1"/>
            <a:endParaRPr lang="en-US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35744" lvl="1" indent="0">
              <a:buNone/>
            </a:pPr>
            <a:b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n-GB" sz="2100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en-GB" sz="33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0EEAA-E1A4-E158-A8B4-15D8C856B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/>
            <a:r>
              <a:rPr lang="en-GB">
                <a:solidFill>
                  <a:srgbClr val="FFFFFF">
                    <a:lumMod val="65000"/>
                  </a:srgbClr>
                </a:solidFill>
                <a:latin typeface="Arial" panose="020B0604020202020204"/>
              </a:rPr>
              <a:t>|  </a:t>
            </a:r>
            <a:fld id="{CDC8994D-33BE-6F4B-918B-78B2D731EB1C}" type="slidenum">
              <a:rPr lang="en-GB">
                <a:solidFill>
                  <a:srgbClr val="FFFFFF">
                    <a:lumMod val="65000"/>
                  </a:srgbClr>
                </a:solidFill>
                <a:latin typeface="Arial" panose="020B0604020202020204"/>
              </a:rPr>
              <a:pPr defTabSz="685800"/>
              <a:t>33</a:t>
            </a:fld>
            <a:endParaRPr lang="en-GB">
              <a:solidFill>
                <a:srgbClr val="FFFFFF">
                  <a:lumMod val="65000"/>
                </a:srgbClr>
              </a:solidFill>
              <a:latin typeface="Arial" panose="020B0604020202020204"/>
            </a:endParaRP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1293EADE-1AC8-ADE0-4DCA-82482AD29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9E853D-6065-27B7-D591-3CC09CD1F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CB92343F-D9AE-1936-17E6-2A5D5ABB59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8BE0B2E-AE75-371D-E01C-FC6DC437F9A1}"/>
              </a:ext>
            </a:extLst>
          </p:cNvPr>
          <p:cNvSpPr txBox="1">
            <a:spLocks/>
          </p:cNvSpPr>
          <p:nvPr/>
        </p:nvSpPr>
        <p:spPr>
          <a:xfrm>
            <a:off x="827584" y="6439302"/>
            <a:ext cx="3086100" cy="23005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i-FI" sz="1000">
                <a:solidFill>
                  <a:srgbClr val="4E008E"/>
                </a:solidFill>
              </a:rPr>
              <a:t>S4 BE për Arsimin Gjithëpërfshirës</a:t>
            </a:r>
            <a:endParaRPr lang="fi-FI" sz="1000" dirty="0">
              <a:solidFill>
                <a:srgbClr val="4E008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747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2B1A6-E3AF-492B-A211-3004C8452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585" y="1365784"/>
            <a:ext cx="8446832" cy="550649"/>
          </a:xfrm>
        </p:spPr>
        <p:txBody>
          <a:bodyPr>
            <a:normAutofit fontScale="90000"/>
          </a:bodyPr>
          <a:lstStyle/>
          <a:p>
            <a:r>
              <a:rPr lang="fi-FI" dirty="0"/>
              <a:t>Bibliografia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615F4D-2E29-44D8-B9FC-450D6E512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0358" y="2053593"/>
            <a:ext cx="8446832" cy="3751671"/>
          </a:xfrm>
        </p:spPr>
        <p:txBody>
          <a:bodyPr/>
          <a:lstStyle/>
          <a:p>
            <a:pPr marL="0" indent="0">
              <a:buNone/>
            </a:pPr>
            <a:r>
              <a:rPr lang="fi-FI" sz="900" dirty="0" err="1"/>
              <a:t>Ainscow</a:t>
            </a:r>
            <a:r>
              <a:rPr lang="fi-FI" sz="900" dirty="0"/>
              <a:t>, M. (2020). ”Nxitja e gjithëpërfshirjes dhe barazisë në arsim: mësime nga përvojat ndërkombëtare”. </a:t>
            </a:r>
            <a:r>
              <a:rPr lang="fi-FI" sz="900" i="1" dirty="0"/>
              <a:t>Nordic Journal of Studies in Educational Policy</a:t>
            </a:r>
            <a:r>
              <a:rPr lang="fi-FI" sz="900" dirty="0"/>
              <a:t>, 6 (1), 7–16. </a:t>
            </a:r>
            <a:r>
              <a:rPr lang="fi-FI" sz="900" dirty="0">
                <a:hlinkClick r:id="rId3"/>
              </a:rPr>
              <a:t>https://doi.org/10.1080/20020317.2020.1729587</a:t>
            </a:r>
            <a:endParaRPr lang="fi-FI" sz="900" dirty="0"/>
          </a:p>
          <a:p>
            <a:pPr marL="0" indent="0">
              <a:buNone/>
            </a:pPr>
            <a:r>
              <a:rPr lang="fi-FI" sz="900" dirty="0" err="1"/>
              <a:t>Engelbrecht</a:t>
            </a:r>
            <a:r>
              <a:rPr lang="fi-FI" sz="900" dirty="0"/>
              <a:t>, P., Savolainen, H., </a:t>
            </a:r>
            <a:r>
              <a:rPr lang="fi-FI" sz="900" dirty="0" err="1"/>
              <a:t>Nel</a:t>
            </a:r>
            <a:r>
              <a:rPr lang="fi-FI" sz="900" dirty="0"/>
              <a:t>, M., Koskela, T., &amp; </a:t>
            </a:r>
            <a:r>
              <a:rPr lang="fi-FI" sz="900" dirty="0" err="1"/>
              <a:t>Okkolin</a:t>
            </a:r>
            <a:r>
              <a:rPr lang="fi-FI" sz="900" dirty="0"/>
              <a:t>, A-M. (2017). ”Dhënia kuptim arsimit gjithëpërfshirës: praktikat në klasë në klasat finlandeze dhe afrikanojugore”. Krahaso: </a:t>
            </a:r>
            <a:r>
              <a:rPr lang="fi-FI" sz="900" i="1" dirty="0"/>
              <a:t>A Journal of Comparative and International Education</a:t>
            </a:r>
            <a:r>
              <a:rPr lang="fi-FI" sz="900" dirty="0"/>
              <a:t>, 47 (5), 684-702. </a:t>
            </a:r>
            <a:r>
              <a:rPr lang="fi-FI" sz="900" dirty="0">
                <a:hlinkClick r:id="rId4"/>
              </a:rPr>
              <a:t>https://doi.org/10.1080/03057925.2016.1266927</a:t>
            </a:r>
            <a:endParaRPr lang="fi-FI" sz="900" dirty="0"/>
          </a:p>
          <a:p>
            <a:pPr marL="0" indent="0">
              <a:buNone/>
            </a:pPr>
            <a:r>
              <a:rPr lang="fi-FI" sz="900" dirty="0"/>
              <a:t>Kaukko, M., </a:t>
            </a:r>
            <a:r>
              <a:rPr lang="fi-FI" sz="900" dirty="0" err="1"/>
              <a:t>Wilkinson</a:t>
            </a:r>
            <a:r>
              <a:rPr lang="fi-FI" sz="900" dirty="0"/>
              <a:t>, J., &amp; </a:t>
            </a:r>
            <a:r>
              <a:rPr lang="fi-FI" sz="900" dirty="0" err="1"/>
              <a:t>Kohli</a:t>
            </a:r>
            <a:r>
              <a:rPr lang="fi-FI" sz="900" dirty="0"/>
              <a:t>, R. K. (2021): ”Dashuria pedagogjike në Finlandë dhe Australi: studim i fëmijëve refugjatë dhe mësuesve të tyre”, </a:t>
            </a:r>
            <a:r>
              <a:rPr lang="fi-FI" sz="900" i="1" dirty="0"/>
              <a:t>Pedagogy, Culture &amp; Society</a:t>
            </a:r>
            <a:r>
              <a:rPr lang="fi-FI" sz="900" dirty="0"/>
              <a:t>. </a:t>
            </a:r>
            <a:r>
              <a:rPr lang="fi-FI" sz="900" dirty="0">
                <a:hlinkClick r:id="rId5"/>
              </a:rPr>
              <a:t>https://doi.org/10.1080/14681366.2020.1868555</a:t>
            </a:r>
            <a:endParaRPr lang="fi-FI" sz="900" dirty="0"/>
          </a:p>
          <a:p>
            <a:pPr marL="0" indent="0">
              <a:buNone/>
            </a:pPr>
            <a:r>
              <a:rPr lang="fi-FI" sz="900" dirty="0" err="1"/>
              <a:t>Kiuppis</a:t>
            </a:r>
            <a:r>
              <a:rPr lang="fi-FI" sz="900" dirty="0"/>
              <a:t>, F. (2014). ”Pse (nuk duhet) të bashkohet parimi i përfshirjes me aftësinë e kufizuar? Gjurmimi i lidhjeve nga fillimi i ‘Procesit Salamanca’”. </a:t>
            </a:r>
            <a:r>
              <a:rPr lang="fi-FI" sz="900" i="1" dirty="0"/>
              <a:t>International Journal of Inclusive Education</a:t>
            </a:r>
            <a:r>
              <a:rPr lang="fi-FI" sz="900" dirty="0"/>
              <a:t>, 18 (7), 746–761. </a:t>
            </a:r>
            <a:r>
              <a:rPr lang="fi-FI" sz="900" dirty="0">
                <a:hlinkClick r:id="rId6"/>
              </a:rPr>
              <a:t>https://doi.org/10.1080/13603116.2013.826289</a:t>
            </a:r>
            <a:endParaRPr lang="fi-FI" sz="900" dirty="0"/>
          </a:p>
          <a:p>
            <a:pPr marL="0" indent="0">
              <a:buNone/>
            </a:pPr>
            <a:r>
              <a:rPr lang="fi-FI" sz="900" dirty="0"/>
              <a:t>Kuusisto, E., Laine, S., &amp; Rissanen, I. (2021). ”Arsimimi i personave me dhunti dhe të talentuar në Finlandë”. Tek E. Kuusisto, M. </a:t>
            </a:r>
            <a:r>
              <a:rPr lang="fi-FI" sz="900" dirty="0" err="1"/>
              <a:t>Ubani</a:t>
            </a:r>
            <a:r>
              <a:rPr lang="fi-FI" sz="900" dirty="0"/>
              <a:t>, P. Nokelainen, &amp; A. Toom (redaktorë), ”Mësuesit e mirë për shkollat e të nesërmes – qëllimi, vlerat dhe talentet në arsim” (f. 195–216). </a:t>
            </a:r>
            <a:r>
              <a:rPr lang="fi-FI" sz="900" dirty="0" err="1"/>
              <a:t>Brill-Sense</a:t>
            </a:r>
            <a:r>
              <a:rPr lang="fi-FI" sz="900" dirty="0"/>
              <a:t>. https://doi.org/10.1163/9789004465008_011 E-Book, Biblioteka ”Tuni”: https://ebookcentral.proquest.com/lib/tampere/detail.action?docID=6631761 </a:t>
            </a:r>
          </a:p>
          <a:p>
            <a:pPr marL="0" indent="0">
              <a:buNone/>
            </a:pPr>
            <a:r>
              <a:rPr lang="fi-FI" sz="900" dirty="0"/>
              <a:t>Laine, S. (2016). ”Këndvështrimet e mësuesve të shkollave fillore finlandeze për arsimin e personave me dhunti” ëDizertacion i doktoraturës, Universiteti i Helsinkit]. </a:t>
            </a:r>
            <a:r>
              <a:rPr lang="fi-FI" sz="900" dirty="0" err="1"/>
              <a:t>Helda</a:t>
            </a:r>
            <a:r>
              <a:rPr lang="fi-FI" sz="900" dirty="0"/>
              <a:t>. </a:t>
            </a:r>
            <a:r>
              <a:rPr lang="fi-FI" sz="900" dirty="0">
                <a:hlinkClick r:id="rId7"/>
              </a:rPr>
              <a:t>http://urn.fi/URN:ISBN:978-951-51-2503-3</a:t>
            </a:r>
            <a:endParaRPr lang="fi-FI" sz="900" dirty="0"/>
          </a:p>
          <a:p>
            <a:pPr marL="0" indent="0">
              <a:buNone/>
            </a:pPr>
            <a:r>
              <a:rPr lang="fi-FI" sz="900" dirty="0"/>
              <a:t>Lakkala, S., </a:t>
            </a:r>
            <a:r>
              <a:rPr lang="fi-FI" sz="900" dirty="0" err="1"/>
              <a:t>Uusiautti</a:t>
            </a:r>
            <a:r>
              <a:rPr lang="fi-FI" sz="900" dirty="0"/>
              <a:t>, S., &amp; Määttä, K. (2016). ”Si duhet të bëhet shkolla e lagjes shkollë për të gjithë?” </a:t>
            </a:r>
            <a:r>
              <a:rPr lang="fi-FI" sz="900" i="1" dirty="0"/>
              <a:t>Journal of Research in Special Educational Needs</a:t>
            </a:r>
            <a:r>
              <a:rPr lang="fi-FI" sz="900" dirty="0"/>
              <a:t>, 16 (1), 46–56. </a:t>
            </a:r>
            <a:r>
              <a:rPr lang="fi-FI" sz="900" dirty="0">
                <a:hlinkClick r:id="rId8"/>
              </a:rPr>
              <a:t>https://doi.org/10.1111/1471-3802.12055</a:t>
            </a:r>
            <a:endParaRPr lang="fi-FI" sz="900" dirty="0"/>
          </a:p>
          <a:p>
            <a:pPr marL="0" indent="0">
              <a:buNone/>
            </a:pPr>
            <a:r>
              <a:rPr lang="fi-FI" sz="900" dirty="0"/>
              <a:t>Mäkinen, M. (2013). ”Angazhimi në praktikat gjithëpërfshirëse: refleksione narrative për mësimdhënien si përshkrues të angazhimit në punë të mësuesve”. </a:t>
            </a:r>
            <a:r>
              <a:rPr lang="fi-FI" sz="900" i="1" dirty="0"/>
              <a:t>Teaching and Teacher Education</a:t>
            </a:r>
            <a:r>
              <a:rPr lang="fi-FI" sz="900" dirty="0"/>
              <a:t>, 35, 51–61. </a:t>
            </a:r>
            <a:r>
              <a:rPr lang="fi-FI" sz="900" dirty="0">
                <a:hlinkClick r:id="rId9"/>
              </a:rPr>
              <a:t>https://doi.org/10.1016/j.tate.2013.05.005</a:t>
            </a:r>
            <a:endParaRPr lang="fi-FI" sz="900" dirty="0"/>
          </a:p>
          <a:p>
            <a:pPr marL="0" indent="0">
              <a:buNone/>
            </a:pPr>
            <a:r>
              <a:rPr lang="fi-FI" sz="900" dirty="0"/>
              <a:t>Tirri, K., &amp; Laine, S. (2017). ”Sfidat etike në arsimin gjithëpërfshirës: rasti i nxënësve me dhunti”. Tek A. Gajewski (botues), ”Etika, paanësia dhe këndvështrimet ndërkombëtare për arsimin gjithëpërfshirës”, 9, 239–257. </a:t>
            </a:r>
            <a:r>
              <a:rPr lang="fi-FI" sz="900" i="1" dirty="0" err="1"/>
              <a:t>Emerald</a:t>
            </a:r>
            <a:r>
              <a:rPr lang="fi-FI" sz="900" i="1" dirty="0"/>
              <a:t> Group Publishing Limited</a:t>
            </a:r>
            <a:r>
              <a:rPr lang="fi-FI" sz="900" dirty="0"/>
              <a:t>. Vainikainen, M-P., Thuneberg, H., </a:t>
            </a:r>
            <a:r>
              <a:rPr lang="fi-FI" sz="900" dirty="0" err="1"/>
              <a:t>Greiff</a:t>
            </a:r>
            <a:r>
              <a:rPr lang="fi-FI" sz="900" dirty="0"/>
              <a:t>, S., &amp; Hautamäki, J. (2015). ”Bashkëpunimi multiprofesional në shkollat finlandeze”. </a:t>
            </a:r>
            <a:r>
              <a:rPr lang="fi-FI" sz="900" i="1" dirty="0"/>
              <a:t>International Journal of Educational Research</a:t>
            </a:r>
            <a:r>
              <a:rPr lang="fi-FI" sz="900" dirty="0"/>
              <a:t>, 72, 137–148. </a:t>
            </a:r>
            <a:r>
              <a:rPr lang="fi-FI" sz="900" dirty="0">
                <a:hlinkClick r:id="rId10"/>
              </a:rPr>
              <a:t>https://doi.org/10.1016/j.ijer.2015.06.007</a:t>
            </a:r>
            <a:endParaRPr lang="fi-FI" sz="900" dirty="0"/>
          </a:p>
          <a:p>
            <a:pPr marL="0" indent="0">
              <a:buNone/>
            </a:pPr>
            <a:r>
              <a:rPr lang="fi-FI" sz="900" dirty="0"/>
              <a:t> Vetoniemi, J., &amp; Kärnä, E. (2019). ”Të qenurit i përfshirë – përvoja të pjesëmarrjes sociale të nxënësve me nevoja të arsimit të specializuar në shkollat e zakonshme të arsimit publik”. </a:t>
            </a:r>
            <a:r>
              <a:rPr lang="fi-FI" sz="900" i="1" dirty="0"/>
              <a:t>International Journal of </a:t>
            </a:r>
            <a:r>
              <a:rPr lang="fi-FI" sz="900" i="1" dirty="0" err="1"/>
              <a:t>Inclusive</a:t>
            </a:r>
            <a:r>
              <a:rPr lang="fi-FI" sz="900" i="1" dirty="0"/>
              <a:t> </a:t>
            </a:r>
            <a:r>
              <a:rPr lang="fi-FI" sz="900" i="1" dirty="0" err="1"/>
              <a:t>Education</a:t>
            </a:r>
            <a:r>
              <a:rPr lang="fi-FI" sz="900" dirty="0"/>
              <a:t>. </a:t>
            </a:r>
            <a:r>
              <a:rPr lang="fi-FI" sz="900" dirty="0">
                <a:hlinkClick r:id="rId11"/>
              </a:rPr>
              <a:t>https://doi.org/10.1080/13603116.2019.1603329</a:t>
            </a:r>
            <a:endParaRPr lang="fi-FI" sz="900" dirty="0"/>
          </a:p>
          <a:p>
            <a:pPr marL="0" indent="0">
              <a:buNone/>
            </a:pPr>
            <a:endParaRPr lang="fi-FI" sz="9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85F440-C145-423F-B71F-A1475E721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F4C186-DDA5-4DB1-976A-C13E67B2E3FB}" type="slidenum">
              <a:rPr lang="fi-FI" smtClean="0"/>
              <a:pPr>
                <a:defRPr/>
              </a:pPr>
              <a:t>34</a:t>
            </a:fld>
            <a:endParaRPr lang="fi-FI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8ACA3605-7FE6-B0C8-3FEF-5F0B54C7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73375A9-C13D-D3B6-D0EE-CDB929DFD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E173B36A-C0A1-C517-FBFD-F78B232CCCF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A319700E-F99F-436A-9954-ED7F5AE1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25382021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7336" y="1456126"/>
            <a:ext cx="7886700" cy="468974"/>
          </a:xfrm>
        </p:spPr>
        <p:txBody>
          <a:bodyPr>
            <a:normAutofit fontScale="90000"/>
          </a:bodyPr>
          <a:lstStyle/>
          <a:p>
            <a:r>
              <a:rPr lang="fi-FI" dirty="0"/>
              <a:t>Bibliografia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628650" y="2334748"/>
            <a:ext cx="7886700" cy="419059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150"/>
              </a:spcBef>
              <a:spcAft>
                <a:spcPts val="750"/>
              </a:spcAft>
            </a:pP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Holopainen, L., Kiuru, N., Mäkihonko, M. &amp; Lerkkanen, M.-L.. 2017. “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Roli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arsimit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specializuar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kohë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pjesshme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mbështetje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nxënësve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me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vështirësi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për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lexuar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dhe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gërmëzuar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nga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klasa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1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deri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klasën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2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GB" sz="2775" dirty="0" err="1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Finlandë</a:t>
            </a:r>
            <a:r>
              <a:rPr lang="en-GB" sz="2775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”. </a:t>
            </a:r>
            <a:r>
              <a:rPr lang="en-GB" sz="2775" i="1" dirty="0">
                <a:solidFill>
                  <a:srgbClr val="0000FF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European Journal of Special Needs Education</a:t>
            </a:r>
            <a:r>
              <a:rPr lang="en-GB" sz="2775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 </a:t>
            </a:r>
            <a:r>
              <a:rPr lang="en-GB" sz="2775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GB" sz="2775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/abs/10.1080/08856257.2017.1312798</a:t>
            </a:r>
            <a:endParaRPr lang="fi-FI" sz="2775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fi-FI" sz="2775" dirty="0" err="1"/>
              <a:t>Hofmann,C</a:t>
            </a:r>
            <a:r>
              <a:rPr lang="fi-FI" sz="2775" dirty="0"/>
              <a:t>., Koch, A., Bauer, K., Holopainen, L., Mäkihonko, M., Hakkarainen, A. , </a:t>
            </a:r>
            <a:r>
              <a:rPr lang="fi-FI" sz="2775" dirty="0" err="1"/>
              <a:t>Baur</a:t>
            </a:r>
            <a:r>
              <a:rPr lang="fi-FI" sz="2775" dirty="0"/>
              <a:t>, S. &amp; </a:t>
            </a:r>
            <a:r>
              <a:rPr lang="fi-FI" sz="2775" dirty="0" err="1"/>
              <a:t>Kofler</a:t>
            </a:r>
            <a:r>
              <a:rPr lang="fi-FI" sz="2775" dirty="0"/>
              <a:t>, D. 2016. ”</a:t>
            </a:r>
            <a:r>
              <a:rPr lang="it-IT" sz="2775" dirty="0"/>
              <a:t>Refleksione mbi rëndësinë e njohurive, kuadri i punës kërkimore, roli i mësuesve dhe filozofia gjithëpërfshirëse e promovuar në Itali, Gjermani dhe Finlandë». 311-322. In </a:t>
            </a:r>
            <a:r>
              <a:rPr lang="en-US" sz="2775" dirty="0">
                <a:hlinkClick r:id="rId3"/>
              </a:rPr>
              <a:t>http://ojs.francoangeli.it/_omp/index.php/oa/catalog/download/199/28/864-1</a:t>
            </a:r>
            <a:endParaRPr lang="fi-FI" sz="2775" dirty="0"/>
          </a:p>
          <a:p>
            <a:pPr>
              <a:lnSpc>
                <a:spcPct val="120000"/>
              </a:lnSpc>
            </a:pPr>
            <a:endParaRPr lang="en-US" sz="1875" dirty="0"/>
          </a:p>
          <a:p>
            <a:pPr>
              <a:lnSpc>
                <a:spcPct val="120000"/>
              </a:lnSpc>
            </a:pPr>
            <a:r>
              <a:rPr lang="en-US" sz="2700" dirty="0"/>
              <a:t>Malinen, Olli-Pekka (2013) “</a:t>
            </a:r>
            <a:r>
              <a:rPr lang="en-US" sz="2700" dirty="0" err="1"/>
              <a:t>Arsimi</a:t>
            </a:r>
            <a:r>
              <a:rPr lang="en-US" sz="2700" dirty="0"/>
              <a:t> </a:t>
            </a:r>
            <a:r>
              <a:rPr lang="en-US" sz="2700" dirty="0" err="1"/>
              <a:t>gjithëpërfshirës</a:t>
            </a:r>
            <a:r>
              <a:rPr lang="en-US" sz="2700" dirty="0"/>
              <a:t> </a:t>
            </a:r>
            <a:r>
              <a:rPr lang="en-US" sz="2700" dirty="0" err="1"/>
              <a:t>nga</a:t>
            </a:r>
            <a:r>
              <a:rPr lang="en-US" sz="2700" dirty="0"/>
              <a:t> </a:t>
            </a:r>
            <a:r>
              <a:rPr lang="en-US" sz="2700" dirty="0" err="1"/>
              <a:t>këndvështrimi</a:t>
            </a:r>
            <a:r>
              <a:rPr lang="en-US" sz="2700" dirty="0"/>
              <a:t> </a:t>
            </a:r>
            <a:r>
              <a:rPr lang="en-US" sz="2700" dirty="0" err="1"/>
              <a:t>i</a:t>
            </a:r>
            <a:r>
              <a:rPr lang="en-US" sz="2700" dirty="0"/>
              <a:t> </a:t>
            </a:r>
            <a:r>
              <a:rPr lang="en-US" sz="2700" dirty="0" err="1"/>
              <a:t>mësuesve</a:t>
            </a:r>
            <a:r>
              <a:rPr lang="en-US" sz="2700" dirty="0"/>
              <a:t>: </a:t>
            </a:r>
            <a:r>
              <a:rPr lang="en-US" sz="2700" dirty="0" err="1"/>
              <a:t>shqyrtimi</a:t>
            </a:r>
            <a:r>
              <a:rPr lang="en-US" sz="2700" dirty="0"/>
              <a:t> </a:t>
            </a:r>
            <a:r>
              <a:rPr lang="en-US" sz="2700" dirty="0" err="1"/>
              <a:t>i</a:t>
            </a:r>
            <a:r>
              <a:rPr lang="en-US" sz="2700" dirty="0"/>
              <a:t> </a:t>
            </a:r>
            <a:r>
              <a:rPr lang="en-US" sz="2700" dirty="0" err="1"/>
              <a:t>vetë-efiksasitetit</a:t>
            </a:r>
            <a:r>
              <a:rPr lang="en-US" sz="2700" dirty="0"/>
              <a:t> </a:t>
            </a:r>
            <a:r>
              <a:rPr lang="en-US" sz="2700" dirty="0" err="1"/>
              <a:t>dhe</a:t>
            </a:r>
            <a:r>
              <a:rPr lang="en-US" sz="2700" dirty="0"/>
              <a:t> </a:t>
            </a:r>
            <a:r>
              <a:rPr lang="en-US" sz="2700" dirty="0" err="1"/>
              <a:t>qëndrimeve</a:t>
            </a:r>
            <a:r>
              <a:rPr lang="en-US" sz="2700" dirty="0"/>
              <a:t> </a:t>
            </a:r>
            <a:r>
              <a:rPr lang="en-US" sz="2700" dirty="0" err="1"/>
              <a:t>të</a:t>
            </a:r>
            <a:r>
              <a:rPr lang="en-US" sz="2700" dirty="0"/>
              <a:t> </a:t>
            </a:r>
            <a:r>
              <a:rPr lang="en-US" sz="2700" dirty="0" err="1"/>
              <a:t>mësuesve</a:t>
            </a:r>
            <a:r>
              <a:rPr lang="en-US" sz="2700" dirty="0"/>
              <a:t> para </a:t>
            </a:r>
            <a:r>
              <a:rPr lang="en-US" sz="2700" dirty="0" err="1"/>
              <a:t>dhe</a:t>
            </a:r>
            <a:r>
              <a:rPr lang="en-US" sz="2700" dirty="0"/>
              <a:t> </a:t>
            </a:r>
            <a:r>
              <a:rPr lang="en-US" sz="2700" dirty="0" err="1"/>
              <a:t>në</a:t>
            </a:r>
            <a:r>
              <a:rPr lang="en-US" sz="2700" dirty="0"/>
              <a:t> </a:t>
            </a:r>
            <a:r>
              <a:rPr lang="en-US" sz="2700" dirty="0" err="1"/>
              <a:t>shërbim</a:t>
            </a:r>
            <a:r>
              <a:rPr lang="en-US" sz="2700" dirty="0"/>
              <a:t> </a:t>
            </a:r>
            <a:r>
              <a:rPr lang="en-US" sz="2700" dirty="0" err="1"/>
              <a:t>në</a:t>
            </a:r>
            <a:r>
              <a:rPr lang="en-US" sz="2700" dirty="0"/>
              <a:t> </a:t>
            </a:r>
            <a:r>
              <a:rPr lang="en-US" sz="2700" dirty="0" err="1"/>
              <a:t>Kinën</a:t>
            </a:r>
            <a:r>
              <a:rPr lang="en-US" sz="2700" dirty="0"/>
              <a:t> </a:t>
            </a:r>
            <a:r>
              <a:rPr lang="en-US" sz="2700" dirty="0" err="1"/>
              <a:t>Kontinentale</a:t>
            </a:r>
            <a:r>
              <a:rPr lang="en-US" sz="2700" dirty="0"/>
              <a:t>”.</a:t>
            </a:r>
            <a:endParaRPr lang="fi-FI" sz="2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700" u="sng" dirty="0">
                <a:hlinkClick r:id="rId4"/>
              </a:rPr>
              <a:t>http://epublications.uef.fi/pub/urn_isbn_978-952-61-1167-4/urn_isbn_978-952-61-1167-4.pdf</a:t>
            </a:r>
            <a:endParaRPr lang="fi-FI" sz="2700" dirty="0"/>
          </a:p>
          <a:p>
            <a:pPr marL="0" indent="0">
              <a:lnSpc>
                <a:spcPct val="120000"/>
              </a:lnSpc>
              <a:buNone/>
            </a:pPr>
            <a:r>
              <a:rPr lang="en-US" sz="2700" dirty="0"/>
              <a:t> </a:t>
            </a:r>
            <a:endParaRPr lang="fi-FI" sz="27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8300A4-A360-304C-8B60-0A167C700536}" type="slidenum">
              <a:rPr lang="en-US" smtClean="0"/>
              <a:t>35</a:t>
            </a:fld>
            <a:endParaRPr lang="en-US"/>
          </a:p>
        </p:txBody>
      </p: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5857020C-530E-9364-6C1B-606EF69B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EE2E67-EB58-7ABF-F254-049EC0845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C48D447-F057-065A-BB22-01538A50C3C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D5594437-C33D-5DC0-E37F-EB2137C16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52264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09236-E4D7-B4CB-5229-53DCE1F8E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56792"/>
            <a:ext cx="8229600" cy="1143000"/>
          </a:xfrm>
        </p:spPr>
        <p:txBody>
          <a:bodyPr>
            <a:noAutofit/>
          </a:bodyPr>
          <a:lstStyle/>
          <a:p>
            <a:r>
              <a:rPr lang="fi-FI" sz="3600" b="1" dirty="0"/>
              <a:t>Detyrë: Vështrim paraprak në shkollën finlandeze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A5218-F2E9-86B8-6127-D5A9A046F2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799606"/>
            <a:ext cx="8229600" cy="3345235"/>
          </a:xfrm>
        </p:spPr>
        <p:txBody>
          <a:bodyPr>
            <a:normAutofit/>
          </a:bodyPr>
          <a:lstStyle/>
          <a:p>
            <a:r>
              <a:rPr lang="fi-FI" sz="2800" dirty="0">
                <a:hlinkClick r:id="rId2"/>
              </a:rPr>
              <a:t>Video:</a:t>
            </a:r>
          </a:p>
          <a:p>
            <a:pPr marL="0" indent="0">
              <a:buNone/>
            </a:pPr>
            <a:r>
              <a:rPr lang="fi-FI" sz="2800" dirty="0">
                <a:hlinkClick r:id="rId2"/>
              </a:rPr>
              <a:t>https://toolbox.finland.fi/themes/education-and-know-how/the-finnish-way/</a:t>
            </a:r>
            <a:endParaRPr lang="fi-FI" sz="2800" dirty="0"/>
          </a:p>
          <a:p>
            <a:r>
              <a:rPr lang="fi-FI" sz="2800" dirty="0"/>
              <a:t>Zgjidhni atë ide nga videoja që është më e rëndësishme për ju</a:t>
            </a:r>
          </a:p>
          <a:p>
            <a:r>
              <a:rPr lang="fi-FI" sz="2800" dirty="0"/>
              <a:t>Diskutim i videos </a:t>
            </a:r>
          </a:p>
          <a:p>
            <a:pPr marL="0" indent="0">
              <a:buNone/>
            </a:pPr>
            <a:endParaRPr lang="fi-FI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2C96B1-C767-4FC4-5409-DF6C89BA8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9A551889-06A1-5B07-DB27-8B4B6BFDE7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6A8AA2E-9C42-2878-E341-5480D9057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7741EA8-BDDA-C320-6EBD-8BEBE4D3A8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88B8072C-0D16-5DE2-2AD4-63158330E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03330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C9B69C-9257-83AB-1C4D-401AEB2D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86351" y="6491417"/>
            <a:ext cx="328999" cy="230058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54E85E1E-2AD4-46FD-8D49-5BCC65A1CC03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698FFDB-77C6-40E2-B453-AA3A8F01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264" y="1438945"/>
            <a:ext cx="7615940" cy="1145060"/>
          </a:xfrm>
        </p:spPr>
        <p:txBody>
          <a:bodyPr anchor="b">
            <a:normAutofit/>
          </a:bodyPr>
          <a:lstStyle/>
          <a:p>
            <a:r>
              <a:rPr lang="fi-FI" sz="3700" dirty="0"/>
              <a:t>Përkufizimi teorik i gjithëpërfshirjes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5D31DC-3E5D-0A47-697E-8D04656F02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181" y="3435591"/>
            <a:ext cx="3408107" cy="2939493"/>
          </a:xfrm>
          <a:prstGeom prst="rect">
            <a:avLst/>
          </a:prstGeom>
          <a:noFill/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2E1BECC9-CAAD-6B01-B384-48FE101D55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2A64295-093F-34B9-BE76-DDB7062B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3F21550-3CE6-0D48-39EE-7FDFC473146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A174598C-DF2A-568C-3CAE-551961BEE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/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98921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6DA58-E419-C2C4-77EC-7688A5408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38733"/>
            <a:ext cx="8229600" cy="1143000"/>
          </a:xfrm>
        </p:spPr>
        <p:txBody>
          <a:bodyPr>
            <a:normAutofit/>
          </a:bodyPr>
          <a:lstStyle/>
          <a:p>
            <a:r>
              <a:rPr lang="fi-FI" sz="4000" dirty="0"/>
              <a:t>Detyrë: kartat me figura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404F88-9824-C1A2-FF30-16A36F49FC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464296"/>
            <a:ext cx="8229600" cy="39170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just"/>
            <a:r>
              <a:rPr lang="fi-FI" sz="2400" dirty="0"/>
              <a:t>Zgjidhni atë kartë me figura që pasqyron për ju:</a:t>
            </a:r>
          </a:p>
          <a:p>
            <a:pPr algn="just"/>
            <a:r>
              <a:rPr lang="fi-FI" sz="2400" dirty="0"/>
              <a:t>Gjithëpërfshirjen/Arsimim për të gjithë/Askush nuk lihet mbrapa</a:t>
            </a:r>
          </a:p>
          <a:p>
            <a:pPr algn="just"/>
            <a:r>
              <a:rPr lang="fi-FI" sz="2400" dirty="0"/>
              <a:t>Diskutoni me personin ngjitur për këndvështrim tuaj dhe të tij/saj se si e pasqyron/përfaqëson gjithëpërfshirjen figura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Krahasoni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mendimin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tuaj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me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iftin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tuaj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A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ishin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ngjashme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apo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ndryshme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Kërkojini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ç</a:t>
            </a:r>
            <a:r>
              <a:rPr lang="en-US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ifti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përzgjedhë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dhe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ndajë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vetem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nje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ide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për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të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tjerët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fi-FI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fi-FI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FAE841-BD73-EF19-8E54-1B3AC831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329CD88-4852-C64F-582F-424FC1EDB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33DBB9-0513-BBDE-EF88-175974D12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576A01F0-DD43-960B-9112-DA479E79F1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718AC57C-E84C-A4AC-5541-33951E82A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370091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1562093"/>
            <a:ext cx="8047988" cy="858795"/>
          </a:xfrm>
        </p:spPr>
        <p:txBody>
          <a:bodyPr>
            <a:normAutofit fontScale="90000"/>
          </a:bodyPr>
          <a:lstStyle/>
          <a:p>
            <a:pPr algn="ctr"/>
            <a:r>
              <a:rPr lang="fi-FI" dirty="0"/>
              <a:t>Nga ve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dirty="0"/>
              <a:t>imi tek gjithëpërfshirja sociale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635130" y="2401802"/>
            <a:ext cx="7880727" cy="40427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endParaRPr lang="fi-FI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fi-FI" sz="2000" dirty="0"/>
              <a:t>Përpara Mesjetës reagimet ndaj personave të ndryshëm dhe me aftësi të kufizuara ishin lënia pas dore, ve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sz="2000" dirty="0"/>
              <a:t>imi dhe supersticioni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fi-FI" sz="2000" dirty="0"/>
              <a:t>Dredhia, ve</a:t>
            </a:r>
            <a:r>
              <a:rPr lang="fi-FI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sz="2000" dirty="0"/>
              <a:t>imi dhe lënia pas dore ishin etiketat e të ndryshmit</a:t>
            </a:r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000" dirty="0" err="1"/>
              <a:t>Në</a:t>
            </a:r>
            <a:r>
              <a:rPr lang="en-US" sz="2000" dirty="0"/>
              <a:t> </a:t>
            </a:r>
            <a:r>
              <a:rPr lang="en-US" sz="2000" dirty="0" err="1"/>
              <a:t>Mesjetë</a:t>
            </a:r>
            <a:r>
              <a:rPr lang="en-US" sz="2000" dirty="0"/>
              <a:t>, </a:t>
            </a:r>
            <a:r>
              <a:rPr lang="en-US" sz="2000" dirty="0" err="1"/>
              <a:t>jeta</a:t>
            </a:r>
            <a:r>
              <a:rPr lang="en-US" sz="2000" dirty="0"/>
              <a:t> </a:t>
            </a:r>
            <a:r>
              <a:rPr lang="en-US" sz="2000" dirty="0" err="1"/>
              <a:t>njerëzore</a:t>
            </a:r>
            <a:r>
              <a:rPr lang="en-US" sz="2000" dirty="0"/>
              <a:t> </a:t>
            </a:r>
            <a:r>
              <a:rPr lang="en-US" sz="2000" dirty="0" err="1"/>
              <a:t>filloi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respektohej</a:t>
            </a:r>
            <a:r>
              <a:rPr lang="en-US" sz="2000" dirty="0"/>
              <a:t> – </a:t>
            </a:r>
            <a:r>
              <a:rPr lang="en-US" sz="2000" dirty="0" err="1"/>
              <a:t>nuk</a:t>
            </a:r>
            <a:r>
              <a:rPr lang="en-US" sz="2000" dirty="0"/>
              <a:t> </a:t>
            </a:r>
            <a:r>
              <a:rPr lang="en-US" sz="2000" dirty="0" err="1"/>
              <a:t>hiqej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rreziku</a:t>
            </a:r>
            <a:r>
              <a:rPr lang="en-US" sz="2000" dirty="0"/>
              <a:t>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vdekjes</a:t>
            </a:r>
            <a:endParaRPr lang="en-US" sz="2000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000" dirty="0" err="1"/>
              <a:t>Njerëzit</a:t>
            </a:r>
            <a:r>
              <a:rPr lang="en-US" sz="2000" dirty="0"/>
              <a:t> me </a:t>
            </a:r>
            <a:r>
              <a:rPr lang="en-US" sz="2000" dirty="0" err="1"/>
              <a:t>aftësi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kufizuara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shqisave</a:t>
            </a:r>
            <a:r>
              <a:rPr lang="en-US" sz="2000" dirty="0"/>
              <a:t> </a:t>
            </a:r>
            <a:r>
              <a:rPr lang="en-US" sz="2000" dirty="0" err="1"/>
              <a:t>mëshiroheshin</a:t>
            </a:r>
            <a:r>
              <a:rPr lang="en-US" sz="2000" dirty="0"/>
              <a:t>, </a:t>
            </a:r>
            <a:r>
              <a:rPr lang="en-US" sz="2000" dirty="0" err="1"/>
              <a:t>ndërsa</a:t>
            </a:r>
            <a:r>
              <a:rPr lang="en-US" sz="2000" dirty="0"/>
              <a:t> </a:t>
            </a:r>
            <a:r>
              <a:rPr lang="en-US" sz="2000" dirty="0" err="1"/>
              <a:t>ata</a:t>
            </a:r>
            <a:r>
              <a:rPr lang="en-US" sz="2000" dirty="0"/>
              <a:t> me </a:t>
            </a:r>
            <a:r>
              <a:rPr lang="en-US" sz="2000" dirty="0" err="1"/>
              <a:t>zhvillim</a:t>
            </a:r>
            <a:r>
              <a:rPr lang="en-US" sz="2000" dirty="0"/>
              <a:t> </a:t>
            </a:r>
            <a:r>
              <a:rPr lang="en-US" sz="2000" dirty="0" err="1"/>
              <a:t>mendor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vonuar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gjymtuarit</a:t>
            </a:r>
            <a:r>
              <a:rPr lang="en-US" sz="2000" dirty="0"/>
              <a:t> </a:t>
            </a:r>
            <a:r>
              <a:rPr lang="en-US" sz="2000" dirty="0" err="1"/>
              <a:t>ende</a:t>
            </a:r>
            <a:r>
              <a:rPr lang="en-US" sz="2000" dirty="0"/>
              <a:t> </a:t>
            </a:r>
            <a:r>
              <a:rPr lang="en-US" sz="2000" dirty="0" err="1"/>
              <a:t>konsideroheshin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shërbëtorë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djallit</a:t>
            </a:r>
            <a:endParaRPr lang="en-US" sz="2000" dirty="0"/>
          </a:p>
          <a:p>
            <a:pPr marL="257175" indent="-257175" algn="just">
              <a:buFont typeface="Arial" panose="020B0604020202020204" pitchFamily="34" charset="0"/>
              <a:buChar char="•"/>
            </a:pPr>
            <a:r>
              <a:rPr lang="en-US" sz="2000" dirty="0" err="1"/>
              <a:t>Për</a:t>
            </a:r>
            <a:r>
              <a:rPr lang="en-US" sz="2000" dirty="0"/>
              <a:t> </a:t>
            </a:r>
            <a:r>
              <a:rPr lang="en-US" sz="2000" dirty="0" err="1"/>
              <a:t>shembull</a:t>
            </a:r>
            <a:r>
              <a:rPr lang="en-US" sz="2000" dirty="0"/>
              <a:t>, </a:t>
            </a:r>
            <a:r>
              <a:rPr lang="en-US" sz="2000" dirty="0" err="1"/>
              <a:t>Luter</a:t>
            </a:r>
            <a:r>
              <a:rPr lang="en-US" sz="2000" dirty="0"/>
              <a:t> </a:t>
            </a:r>
            <a:r>
              <a:rPr lang="en-US" sz="2000" dirty="0" err="1"/>
              <a:t>dhe</a:t>
            </a:r>
            <a:r>
              <a:rPr lang="en-US" sz="2000" dirty="0"/>
              <a:t> Kalvin e </a:t>
            </a:r>
            <a:r>
              <a:rPr lang="en-US" sz="2000" dirty="0" err="1"/>
              <a:t>konsideronin</a:t>
            </a:r>
            <a:r>
              <a:rPr lang="en-US" sz="2000" dirty="0"/>
              <a:t> </a:t>
            </a:r>
            <a:r>
              <a:rPr lang="en-US" sz="2000" dirty="0" err="1"/>
              <a:t>zhvillimin</a:t>
            </a:r>
            <a:r>
              <a:rPr lang="en-US" sz="2000" dirty="0"/>
              <a:t> </a:t>
            </a:r>
            <a:r>
              <a:rPr lang="en-US" sz="2000" dirty="0" err="1"/>
              <a:t>mendor</a:t>
            </a:r>
            <a:r>
              <a:rPr lang="en-US" sz="2000" dirty="0"/>
              <a:t> </a:t>
            </a:r>
            <a:r>
              <a:rPr lang="en-US" sz="2000" dirty="0" err="1"/>
              <a:t>të</a:t>
            </a:r>
            <a:r>
              <a:rPr lang="en-US" sz="2000" dirty="0"/>
              <a:t> </a:t>
            </a:r>
            <a:r>
              <a:rPr lang="en-US" sz="2000" dirty="0" err="1"/>
              <a:t>vonuar</a:t>
            </a:r>
            <a:r>
              <a:rPr lang="en-US" sz="2000" dirty="0"/>
              <a:t> </a:t>
            </a:r>
            <a:r>
              <a:rPr lang="en-US" sz="2000" dirty="0" err="1"/>
              <a:t>si</a:t>
            </a:r>
            <a:r>
              <a:rPr lang="en-US" sz="2000" dirty="0"/>
              <a:t> </a:t>
            </a:r>
            <a:r>
              <a:rPr lang="en-US" sz="2000" dirty="0" err="1"/>
              <a:t>shenjë</a:t>
            </a:r>
            <a:r>
              <a:rPr lang="en-US" sz="2000" dirty="0"/>
              <a:t> </a:t>
            </a:r>
            <a:r>
              <a:rPr lang="en-US" sz="2000" dirty="0" err="1"/>
              <a:t>mëkati</a:t>
            </a:r>
            <a:endParaRPr lang="fi-FI" sz="2000" dirty="0"/>
          </a:p>
          <a:p>
            <a:pPr algn="just"/>
            <a:endParaRPr lang="fi-FI" dirty="0"/>
          </a:p>
          <a:p>
            <a:pPr algn="just"/>
            <a:endParaRPr lang="fi-FI" dirty="0"/>
          </a:p>
          <a:p>
            <a:pPr algn="just"/>
            <a:endParaRPr lang="fi-FI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28BAA-2681-2148-34A9-48EA89197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7</a:t>
            </a:fld>
            <a:endParaRPr lang="fi-FI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D39E47A8-AC32-A383-2775-AE8617380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C1B054-F35C-297C-D003-040A968BD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1FFBC4F7-A627-F18F-E9A9-80859DB94C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FFD39106-2383-3039-7895-D3707A8CB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/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30452688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B83CE-72EE-5060-32ED-0F7DA9E6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sz="4400" b="1" dirty="0"/>
              <a:t>Arsimi i specializuar që nga shekulli i 17-të </a:t>
            </a:r>
            <a:br>
              <a:rPr lang="fi-FI" sz="4400" b="1" dirty="0"/>
            </a:br>
            <a:endParaRPr lang="fi-FI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07573"/>
            <a:ext cx="8229600" cy="371499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just">
              <a:buNone/>
            </a:pPr>
            <a:endParaRPr lang="fi-FI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Mësimdhënia</a:t>
            </a:r>
            <a:r>
              <a:rPr lang="en-US" sz="2400" dirty="0"/>
              <a:t> e </a:t>
            </a:r>
            <a:r>
              <a:rPr lang="en-US" sz="2400" dirty="0" err="1"/>
              <a:t>zejeve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personat</a:t>
            </a:r>
            <a:r>
              <a:rPr lang="en-US" sz="2400" dirty="0"/>
              <a:t> me </a:t>
            </a:r>
            <a:r>
              <a:rPr lang="en-US" sz="2400" dirty="0" err="1"/>
              <a:t>aftësi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kufizuara</a:t>
            </a:r>
            <a:r>
              <a:rPr lang="en-US" sz="2400" dirty="0"/>
              <a:t> </a:t>
            </a:r>
            <a:r>
              <a:rPr lang="en-US" sz="2400" dirty="0" err="1"/>
              <a:t>shqisore</a:t>
            </a:r>
            <a:r>
              <a:rPr lang="en-US" sz="2400" dirty="0"/>
              <a:t> nisi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mesin</a:t>
            </a:r>
            <a:r>
              <a:rPr lang="en-US" sz="2400" dirty="0"/>
              <a:t> e </a:t>
            </a:r>
            <a:r>
              <a:rPr lang="en-US" sz="2400" dirty="0" err="1"/>
              <a:t>viteve</a:t>
            </a:r>
            <a:r>
              <a:rPr lang="en-US" sz="2400" dirty="0"/>
              <a:t> 1700 </a:t>
            </a:r>
            <a:r>
              <a:rPr lang="en-US" sz="2400" dirty="0" err="1"/>
              <a:t>në</a:t>
            </a:r>
            <a:r>
              <a:rPr lang="en-US" sz="2400" dirty="0"/>
              <a:t> Paris (</a:t>
            </a:r>
            <a:r>
              <a:rPr lang="en-US" sz="2400" dirty="0" err="1"/>
              <a:t>filozofët</a:t>
            </a:r>
            <a:r>
              <a:rPr lang="en-US" sz="2400" dirty="0"/>
              <a:t> e </a:t>
            </a:r>
            <a:r>
              <a:rPr lang="en-US" sz="2400" dirty="0" err="1"/>
              <a:t>Iluminizmit</a:t>
            </a:r>
            <a:r>
              <a:rPr lang="en-US" sz="2400" dirty="0"/>
              <a:t>, p.sh.: </a:t>
            </a:r>
            <a:r>
              <a:rPr lang="en-US" sz="2400" dirty="0" err="1"/>
              <a:t>Pestaloci</a:t>
            </a:r>
            <a:r>
              <a:rPr lang="en-US" sz="2400" dirty="0"/>
              <a:t>, Ruso)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Njerëzit</a:t>
            </a:r>
            <a:r>
              <a:rPr lang="en-US" sz="2400" dirty="0"/>
              <a:t> me </a:t>
            </a:r>
            <a:r>
              <a:rPr lang="en-US" sz="2400" dirty="0" err="1"/>
              <a:t>aftësi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kufizuara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zhvillimit</a:t>
            </a:r>
            <a:r>
              <a:rPr lang="en-US" sz="2400" dirty="0"/>
              <a:t> </a:t>
            </a:r>
            <a:r>
              <a:rPr lang="en-US" sz="2400" dirty="0" err="1"/>
              <a:t>ende</a:t>
            </a:r>
            <a:r>
              <a:rPr lang="en-US" sz="2400" dirty="0"/>
              <a:t> </a:t>
            </a:r>
            <a:r>
              <a:rPr lang="en-US" sz="2400" dirty="0" err="1"/>
              <a:t>konsideroheshin</a:t>
            </a:r>
            <a:r>
              <a:rPr lang="en-US" sz="2400" dirty="0"/>
              <a:t> </a:t>
            </a:r>
            <a:r>
              <a:rPr lang="en-US" sz="2400" dirty="0" err="1"/>
              <a:t>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sëmurë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pashërueshëm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mbaheshin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institucione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ndryshme</a:t>
            </a:r>
            <a:endParaRPr lang="en-US" sz="24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err="1"/>
              <a:t>Mësimdhënia</a:t>
            </a:r>
            <a:r>
              <a:rPr lang="en-US" sz="2400" dirty="0"/>
              <a:t> </a:t>
            </a:r>
            <a:r>
              <a:rPr lang="en-US" sz="2400" dirty="0" err="1"/>
              <a:t>për</a:t>
            </a:r>
            <a:r>
              <a:rPr lang="en-US" sz="2400" dirty="0"/>
              <a:t> </a:t>
            </a:r>
            <a:r>
              <a:rPr lang="en-US" sz="2400" dirty="0" err="1"/>
              <a:t>personat</a:t>
            </a:r>
            <a:r>
              <a:rPr lang="en-US" sz="2400" dirty="0"/>
              <a:t> me </a:t>
            </a:r>
            <a:r>
              <a:rPr lang="en-US" sz="2400" dirty="0" err="1"/>
              <a:t>zhvillim</a:t>
            </a:r>
            <a:r>
              <a:rPr lang="en-US" sz="2400" dirty="0"/>
              <a:t> </a:t>
            </a:r>
            <a:r>
              <a:rPr lang="en-US" sz="2400" dirty="0" err="1"/>
              <a:t>mendor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vonuar</a:t>
            </a:r>
            <a:r>
              <a:rPr lang="en-US" sz="2400" dirty="0"/>
              <a:t> nisi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fillim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shekullit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19-të </a:t>
            </a:r>
            <a:r>
              <a:rPr lang="en-US" sz="2400" dirty="0" err="1"/>
              <a:t>në</a:t>
            </a:r>
            <a:r>
              <a:rPr lang="en-US" sz="2400" dirty="0"/>
              <a:t> Paris</a:t>
            </a:r>
            <a:endParaRPr lang="fi-FI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AFECF0-C5CF-061B-C961-B402541E4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85E1E-2AD4-46FD-8D49-5BCC65A1CC03}" type="slidenum">
              <a:rPr lang="en-US" smtClean="0"/>
              <a:t>8</a:t>
            </a:fld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ED7CA030-EA49-D49E-BDBE-E0E5B8745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4505A6C-1F00-5537-8F37-B26916E83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49F5CC0E-DB1F-DB7C-5C11-B450732774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5E53E1BB-03EF-70C3-A32D-292B2D35C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>
                <a:solidFill>
                  <a:srgbClr val="4E008E"/>
                </a:solidFill>
              </a:rPr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1892962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265" y="1507061"/>
            <a:ext cx="7615940" cy="858795"/>
          </a:xfrm>
        </p:spPr>
        <p:txBody>
          <a:bodyPr/>
          <a:lstStyle/>
          <a:p>
            <a:pPr algn="ctr"/>
            <a:r>
              <a:rPr lang="fi-FI" dirty="0"/>
              <a:t>Ve</a:t>
            </a:r>
            <a:r>
              <a:rPr lang="fi-FI" dirty="0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fi-FI" dirty="0"/>
              <a:t>imi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4"/>
          </p:nvPr>
        </p:nvSpPr>
        <p:spPr>
          <a:xfrm>
            <a:off x="882265" y="2591345"/>
            <a:ext cx="7615940" cy="3047218"/>
          </a:xfrm>
        </p:spPr>
        <p:txBody>
          <a:bodyPr>
            <a:normAutofit/>
          </a:bodyPr>
          <a:lstStyle/>
          <a:p>
            <a:endParaRPr lang="fi-FI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Organizimi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shërbimeve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400" dirty="0" err="1"/>
              <a:t>mas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Bazuar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kriteret</a:t>
            </a:r>
            <a:r>
              <a:rPr lang="en-US" sz="2400" dirty="0"/>
              <a:t> e </a:t>
            </a:r>
            <a:r>
              <a:rPr lang="en-US" sz="2400" dirty="0" err="1"/>
              <a:t>diferencimit</a:t>
            </a:r>
            <a:r>
              <a:rPr lang="en-US" sz="2400" dirty="0"/>
              <a:t> (p.sh.: </a:t>
            </a:r>
            <a:r>
              <a:rPr lang="en-US" sz="2400" dirty="0" err="1"/>
              <a:t>diagnozat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Organizimi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arsimit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specializuar</a:t>
            </a:r>
            <a:r>
              <a:rPr lang="en-US" sz="2400" dirty="0"/>
              <a:t> </a:t>
            </a:r>
            <a:r>
              <a:rPr lang="en-US" sz="2400" dirty="0" err="1"/>
              <a:t>në</a:t>
            </a:r>
            <a:r>
              <a:rPr lang="en-US" sz="2400" dirty="0"/>
              <a:t> </a:t>
            </a:r>
            <a:r>
              <a:rPr lang="en-US" sz="2400" dirty="0" err="1"/>
              <a:t>njësi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ve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ç</a:t>
            </a:r>
            <a:r>
              <a:rPr lang="en-US" sz="2400" dirty="0" err="1"/>
              <a:t>anta</a:t>
            </a:r>
            <a:r>
              <a:rPr lang="en-US" sz="2400" dirty="0"/>
              <a:t> (</a:t>
            </a:r>
            <a:r>
              <a:rPr lang="en-US" sz="2400" dirty="0" err="1"/>
              <a:t>shkollatë</a:t>
            </a:r>
            <a:r>
              <a:rPr lang="en-US" sz="2400" dirty="0"/>
              <a:t> </a:t>
            </a:r>
            <a:r>
              <a:rPr lang="en-US" sz="2400" dirty="0" err="1"/>
              <a:t>specializuara</a:t>
            </a:r>
            <a:r>
              <a:rPr lang="en-US" sz="2400" dirty="0"/>
              <a:t>/</a:t>
            </a:r>
            <a:r>
              <a:rPr lang="en-US" sz="2400" dirty="0" err="1"/>
              <a:t>klasa</a:t>
            </a:r>
            <a:r>
              <a:rPr lang="en-US" sz="2400" dirty="0"/>
              <a:t>/</a:t>
            </a:r>
            <a:r>
              <a:rPr lang="en-US" sz="2400" dirty="0" err="1"/>
              <a:t>klasa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vogla</a:t>
            </a:r>
            <a:r>
              <a:rPr lang="en-US" sz="2400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Forma </a:t>
            </a:r>
            <a:r>
              <a:rPr lang="en-US" sz="2400" dirty="0" err="1"/>
              <a:t>më</a:t>
            </a:r>
            <a:r>
              <a:rPr lang="en-US" sz="2400" dirty="0"/>
              <a:t> </a:t>
            </a:r>
            <a:r>
              <a:rPr lang="en-US" sz="2400" dirty="0" err="1"/>
              <a:t>tradicionale</a:t>
            </a:r>
            <a:r>
              <a:rPr lang="en-US" sz="2400" dirty="0"/>
              <a:t> e </a:t>
            </a:r>
            <a:r>
              <a:rPr lang="en-US" sz="2400" dirty="0" err="1"/>
              <a:t>organizimit</a:t>
            </a:r>
            <a:r>
              <a:rPr lang="en-US" sz="2400" dirty="0"/>
              <a:t> </a:t>
            </a:r>
            <a:r>
              <a:rPr lang="en-US" sz="2400" dirty="0" err="1"/>
              <a:t>të</a:t>
            </a:r>
            <a:r>
              <a:rPr lang="en-US" sz="2400" dirty="0"/>
              <a:t> </a:t>
            </a:r>
            <a:r>
              <a:rPr lang="en-US" sz="2400" dirty="0" err="1"/>
              <a:t>mbështetjes</a:t>
            </a:r>
            <a:r>
              <a:rPr lang="en-US" sz="2400" dirty="0"/>
              <a:t> </a:t>
            </a:r>
            <a:r>
              <a:rPr lang="en-US" sz="2400" dirty="0" err="1"/>
              <a:t>dhe</a:t>
            </a:r>
            <a:r>
              <a:rPr lang="en-US" sz="2400" dirty="0"/>
              <a:t> </a:t>
            </a:r>
            <a:r>
              <a:rPr lang="en-US" sz="2400" dirty="0" err="1"/>
              <a:t>mësimdhënies</a:t>
            </a:r>
            <a:r>
              <a:rPr lang="en-US" sz="2400" dirty="0"/>
              <a:t> </a:t>
            </a:r>
            <a:r>
              <a:rPr lang="en-US" sz="2400" dirty="0" err="1"/>
              <a:t>së</a:t>
            </a:r>
            <a:r>
              <a:rPr lang="en-US" sz="2400" dirty="0"/>
              <a:t> </a:t>
            </a:r>
            <a:r>
              <a:rPr lang="en-US" sz="2400" dirty="0" err="1"/>
              <a:t>specializuar</a:t>
            </a:r>
            <a:endParaRPr lang="fi-FI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93F3A0-6524-F5AC-EC3A-7369DF2FF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A17604-1BE0-AB4F-BE49-013BED05F39E}" type="slidenum">
              <a:rPr lang="fi-FI" smtClean="0"/>
              <a:pPr/>
              <a:t>9</a:t>
            </a:fld>
            <a:endParaRPr lang="fi-FI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376DD69B-0F69-D70B-8778-F80611592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4624"/>
            <a:ext cx="1209538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2E9CA3-3B39-2A86-2028-F6E0E4049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1" t="31425" r="52448" b="18587"/>
          <a:stretch>
            <a:fillRect/>
          </a:stretch>
        </p:blipFill>
        <p:spPr bwMode="auto">
          <a:xfrm>
            <a:off x="6308515" y="322161"/>
            <a:ext cx="1874780" cy="586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7F008386-3DEB-D1D6-B7D9-BBA58E3D9E0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9" t="23392" r="12574" b="6472"/>
          <a:stretch/>
        </p:blipFill>
        <p:spPr>
          <a:xfrm>
            <a:off x="3430767" y="240751"/>
            <a:ext cx="1915445" cy="756028"/>
          </a:xfrm>
          <a:prstGeom prst="rect">
            <a:avLst/>
          </a:prstGeom>
        </p:spPr>
      </p:pic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4DC29499-54EC-5BBC-BEF7-A915975D4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27584" y="6439302"/>
            <a:ext cx="3086100" cy="230058"/>
          </a:xfrm>
        </p:spPr>
        <p:txBody>
          <a:bodyPr/>
          <a:lstStyle/>
          <a:p>
            <a:r>
              <a:rPr lang="fi-FI" sz="1000" dirty="0"/>
              <a:t>S4 BE për Arsimin Gjithëpërfshirës</a:t>
            </a:r>
          </a:p>
        </p:txBody>
      </p:sp>
    </p:spTree>
    <p:extLst>
      <p:ext uri="{BB962C8B-B14F-4D97-AF65-F5344CB8AC3E}">
        <p14:creationId xmlns:p14="http://schemas.microsoft.com/office/powerpoint/2010/main" val="2217632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038|0.6700001|9.809|0.7270002|15.385|2.13200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42|7.557|11.743|35.07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02|5.02|7.018|1.041|8.45000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2|4.117|2.411|10.968|6.372002|2.115999|4.819|3.924999|0.7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32|5.945001|5.875|18.206|12.651|48.336|11.628|15.17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494|25.629|11.371|24.70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87|24.753|7.282001|33.195|12.08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49|8.378|13.766|15.188|12.244|14.99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57|70.274|0.4809952|0.5360031"/>
</p:tagLst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White">
  <a:themeElements>
    <a:clrScheme name="Tampere University">
      <a:dk1>
        <a:sysClr val="windowText" lastClr="000000"/>
      </a:dk1>
      <a:lt1>
        <a:sysClr val="window" lastClr="FFFFFF"/>
      </a:lt1>
      <a:dk2>
        <a:srgbClr val="4E008E"/>
      </a:dk2>
      <a:lt2>
        <a:srgbClr val="FFFFFF"/>
      </a:lt2>
      <a:accent1>
        <a:srgbClr val="433595"/>
      </a:accent1>
      <a:accent2>
        <a:srgbClr val="81CBF2"/>
      </a:accent2>
      <a:accent3>
        <a:srgbClr val="F7A3C7"/>
      </a:accent3>
      <a:accent4>
        <a:srgbClr val="FFDAA3"/>
      </a:accent4>
      <a:accent5>
        <a:srgbClr val="F2F2F2"/>
      </a:accent5>
      <a:accent6>
        <a:srgbClr val="D8D8D8"/>
      </a:accent6>
      <a:hlink>
        <a:srgbClr val="BFBFBF"/>
      </a:hlink>
      <a:folHlink>
        <a:srgbClr val="A5A5A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sitys1" id="{7D76B554-6765-41BB-AE7A-94E6352E1BC0}" vid="{05333D81-86FD-427B-950B-B7DDFB50D7C3}"/>
    </a:ext>
  </a:extLst>
</a:theme>
</file>

<file path=ppt/theme/theme3.xml><?xml version="1.0" encoding="utf-8"?>
<a:theme xmlns:a="http://schemas.openxmlformats.org/drawingml/2006/main" name="TUNI Theme">
  <a:themeElements>
    <a:clrScheme name="TUNI-teema-pp">
      <a:dk1>
        <a:srgbClr val="000000"/>
      </a:dk1>
      <a:lt1>
        <a:srgbClr val="FFFFFF"/>
      </a:lt1>
      <a:dk2>
        <a:srgbClr val="4E008E"/>
      </a:dk2>
      <a:lt2>
        <a:srgbClr val="FFFFFF"/>
      </a:lt2>
      <a:accent1>
        <a:srgbClr val="4E008E"/>
      </a:accent1>
      <a:accent2>
        <a:srgbClr val="38B399"/>
      </a:accent2>
      <a:accent3>
        <a:srgbClr val="FFE349"/>
      </a:accent3>
      <a:accent4>
        <a:srgbClr val="CF286F"/>
      </a:accent4>
      <a:accent5>
        <a:srgbClr val="000000"/>
      </a:accent5>
      <a:accent6>
        <a:srgbClr val="79C0EB"/>
      </a:accent6>
      <a:hlink>
        <a:srgbClr val="0041BE"/>
      </a:hlink>
      <a:folHlink>
        <a:srgbClr val="CF286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UNI template EN.pptx" id="{945164A5-4C46-4B46-942A-AA762E35CF1D}" vid="{34BD5BC4-5B6C-4CAF-82F0-6186E5F238AA}"/>
    </a:ext>
  </a:extLst>
</a:theme>
</file>

<file path=ppt/theme/theme4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08fa28-28e7-4f57-94b7-b19dada7f8f9">
      <Terms xmlns="http://schemas.microsoft.com/office/infopath/2007/PartnerControls"/>
    </lcf76f155ced4ddcb4097134ff3c332f>
    <TaxCatchAll xmlns="2c65db73-e839-4602-b343-7062e8642b7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B6B83121F27E44968B51E57BAD032B" ma:contentTypeVersion="19" ma:contentTypeDescription="Create a new document." ma:contentTypeScope="" ma:versionID="66fe132b93af252974318f7f2f00e91e">
  <xsd:schema xmlns:xsd="http://www.w3.org/2001/XMLSchema" xmlns:xs="http://www.w3.org/2001/XMLSchema" xmlns:p="http://schemas.microsoft.com/office/2006/metadata/properties" xmlns:ns2="8d08fa28-28e7-4f57-94b7-b19dada7f8f9" xmlns:ns3="2c65db73-e839-4602-b343-7062e8642b7c" targetNamespace="http://schemas.microsoft.com/office/2006/metadata/properties" ma:root="true" ma:fieldsID="cc708a351df1cc1a12bab9f4edff8fb4" ns2:_="" ns3:_="">
    <xsd:import namespace="8d08fa28-28e7-4f57-94b7-b19dada7f8f9"/>
    <xsd:import namespace="2c65db73-e839-4602-b343-7062e8642b7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08fa28-28e7-4f57-94b7-b19dada7f8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28982ac3-3b0d-4774-9da4-9ac36d3832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65db73-e839-4602-b343-7062e8642b7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1608b05-ee98-44e3-bae9-00730b751f21}" ma:internalName="TaxCatchAll" ma:showField="CatchAllData" ma:web="2c65db73-e839-4602-b343-7062e8642b7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4F0C30-E0F7-46F1-8B9B-20E74EB2EB53}">
  <ds:schemaRefs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2c65db73-e839-4602-b343-7062e8642b7c"/>
    <ds:schemaRef ds:uri="8d08fa28-28e7-4f57-94b7-b19dada7f8f9"/>
  </ds:schemaRefs>
</ds:datastoreItem>
</file>

<file path=customXml/itemProps2.xml><?xml version="1.0" encoding="utf-8"?>
<ds:datastoreItem xmlns:ds="http://schemas.openxmlformats.org/officeDocument/2006/customXml" ds:itemID="{D9E26F43-47BC-4DBF-B2F6-55DDAB8E8B0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79FC587-B8DA-4BC1-B7FF-A954A8B613CD}"/>
</file>

<file path=docProps/app.xml><?xml version="1.0" encoding="utf-8"?>
<Properties xmlns="http://schemas.openxmlformats.org/officeDocument/2006/extended-properties" xmlns:vt="http://schemas.openxmlformats.org/officeDocument/2006/docPropsVTypes">
  <TotalTime>1906</TotalTime>
  <Words>3967</Words>
  <Application>Microsoft Office PowerPoint</Application>
  <PresentationFormat>On-screen Show (4:3)</PresentationFormat>
  <Paragraphs>301</Paragraphs>
  <Slides>35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35</vt:i4>
      </vt:variant>
    </vt:vector>
  </HeadingPairs>
  <TitlesOfParts>
    <vt:vector size="38" baseType="lpstr">
      <vt:lpstr>Office-teema</vt:lpstr>
      <vt:lpstr>White</vt:lpstr>
      <vt:lpstr>TUNI Theme</vt:lpstr>
      <vt:lpstr> Hyrje në arsimin gjithëpërfshirës</vt:lpstr>
      <vt:lpstr>Axhenda</vt:lpstr>
      <vt:lpstr>Intervistoni dhe prezantoni çiftin tuaj</vt:lpstr>
      <vt:lpstr>Detyrë: Vështrim paraprak në shkollën finlandeze</vt:lpstr>
      <vt:lpstr>Përkufizimi teorik i gjithëpërfshirjes</vt:lpstr>
      <vt:lpstr>Detyrë: kartat me figura</vt:lpstr>
      <vt:lpstr>Nga veçimi tek gjithëpërfshirja sociale</vt:lpstr>
      <vt:lpstr>Arsimi i specializuar që nga shekulli i 17-të  </vt:lpstr>
      <vt:lpstr>Veçimi</vt:lpstr>
      <vt:lpstr>Normalizimi</vt:lpstr>
      <vt:lpstr>Integraatio</vt:lpstr>
      <vt:lpstr>Gjithëpërfshirja</vt:lpstr>
      <vt:lpstr>Arsimi për të gjithë </vt:lpstr>
      <vt:lpstr>Për cilët është  gjithëpërfshirja?</vt:lpstr>
      <vt:lpstr>GJITHËPËRFSHIRJA: UTOPI APO REALITET? </vt:lpstr>
      <vt:lpstr>Gjithëpërfshirja – askush nuk lihet pas</vt:lpstr>
      <vt:lpstr>   International Conventions    Konventa ndërkombëtare</vt:lpstr>
      <vt:lpstr>MODEL I AFTËSISË SË KUFIZUAR</vt:lpstr>
      <vt:lpstr>Gjithëpërfshirja sociale </vt:lpstr>
      <vt:lpstr>Ideja e gjithë kësaj është që gjithkush të ndihmohet që të gjejë mënyrën e vet të të mësuarit </vt:lpstr>
      <vt:lpstr>Si do të zbatohet arsimi gjithëpërfshirës? </vt:lpstr>
      <vt:lpstr>Detyrë: Diskutoni me shokët tuaj të klasës për diversitetin në jetë (reale) </vt:lpstr>
      <vt:lpstr>Shkurt: si të bëhet diferencimi</vt:lpstr>
      <vt:lpstr>Diferencimi i arsimimit</vt:lpstr>
      <vt:lpstr>Ҫfarë është diferencimi?  Si duhet të diferencohet arsimimi? (1)</vt:lpstr>
      <vt:lpstr>Ҫfarë është diferencimi?  Si duhet të diferencohet arsimimi? (2)</vt:lpstr>
      <vt:lpstr>Ҫfarë është diferencimi? Si duhet të diferencohet arsimimi? (3)</vt:lpstr>
      <vt:lpstr>Udhëzimi dhe këshillimi</vt:lpstr>
      <vt:lpstr>Mësimdhënia përmirësuese</vt:lpstr>
      <vt:lpstr>Arsimi i specializuar me orar të pjesshëm</vt:lpstr>
      <vt:lpstr>Bashkëmësimdhënia</vt:lpstr>
      <vt:lpstr>BASHKËMËSIMDHËNIA Walther-Thomas dhe kolegët (2000)</vt:lpstr>
      <vt:lpstr>Detyrë e mësimnxënies të S4</vt:lpstr>
      <vt:lpstr>Bibliografia</vt:lpstr>
      <vt:lpstr>Bibliografia</vt:lpstr>
    </vt:vector>
  </TitlesOfParts>
  <Company>University of Turku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Erno Lehtinen</dc:creator>
  <cp:lastModifiedBy>Daniela Bardhaj</cp:lastModifiedBy>
  <cp:revision>150</cp:revision>
  <dcterms:created xsi:type="dcterms:W3CDTF">2016-10-11T02:52:04Z</dcterms:created>
  <dcterms:modified xsi:type="dcterms:W3CDTF">2025-01-31T11:21:31Z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0x0101004FB6B83121F27E44968B51E57BAD032B</vt:lpwstr>
  </property>
  <property fmtid="{D5CDD505-2E9C-101B-9397-08002B2CF9AE}" pid="3" name="MediaServiceImageTags">
    <vt:lpwstr/>
  </property>
</Properties>
</file>