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8" r:id="rId4"/>
  </p:sldMasterIdLst>
  <p:notesMasterIdLst>
    <p:notesMasterId r:id="rId37"/>
  </p:notesMasterIdLst>
  <p:handoutMasterIdLst>
    <p:handoutMasterId r:id="rId38"/>
  </p:handoutMasterIdLst>
  <p:sldIdLst>
    <p:sldId id="257" r:id="rId5"/>
    <p:sldId id="260" r:id="rId6"/>
    <p:sldId id="259" r:id="rId7"/>
    <p:sldId id="291" r:id="rId8"/>
    <p:sldId id="261" r:id="rId9"/>
    <p:sldId id="262" r:id="rId10"/>
    <p:sldId id="264" r:id="rId11"/>
    <p:sldId id="265" r:id="rId12"/>
    <p:sldId id="290" r:id="rId13"/>
    <p:sldId id="293" r:id="rId14"/>
    <p:sldId id="271" r:id="rId15"/>
    <p:sldId id="296" r:id="rId16"/>
    <p:sldId id="272" r:id="rId17"/>
    <p:sldId id="280" r:id="rId18"/>
    <p:sldId id="294" r:id="rId19"/>
    <p:sldId id="281" r:id="rId20"/>
    <p:sldId id="273" r:id="rId21"/>
    <p:sldId id="286" r:id="rId22"/>
    <p:sldId id="295" r:id="rId23"/>
    <p:sldId id="282" r:id="rId24"/>
    <p:sldId id="283" r:id="rId25"/>
    <p:sldId id="284" r:id="rId26"/>
    <p:sldId id="285" r:id="rId27"/>
    <p:sldId id="277" r:id="rId28"/>
    <p:sldId id="287" r:id="rId29"/>
    <p:sldId id="278" r:id="rId30"/>
    <p:sldId id="288" r:id="rId31"/>
    <p:sldId id="289" r:id="rId32"/>
    <p:sldId id="279" r:id="rId33"/>
    <p:sldId id="292" r:id="rId34"/>
    <p:sldId id="322" r:id="rId35"/>
    <p:sldId id="827" r:id="rId3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008E"/>
    <a:srgbClr val="7DCDBE"/>
    <a:srgbClr val="EFEFEF"/>
    <a:srgbClr val="C3B9D7"/>
    <a:srgbClr val="FFDCA5"/>
    <a:srgbClr val="F07387"/>
    <a:srgbClr val="F5A5C8"/>
    <a:srgbClr val="82C8F0"/>
    <a:srgbClr val="270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38F9F0-172F-D648-3F41-14C1AB99F8B2}" v="58" dt="2025-01-31T11:13:43.5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sild Tepelija" userId="db00a89d-01f7-4d7a-a418-d59c7ad95f08" providerId="ADAL" clId="{D8883F49-F4BA-437D-92A2-43929971411C}"/>
    <pc:docChg chg="undo custSel modSld modMainMaster">
      <pc:chgData name="Arsild Tepelija" userId="db00a89d-01f7-4d7a-a418-d59c7ad95f08" providerId="ADAL" clId="{D8883F49-F4BA-437D-92A2-43929971411C}" dt="2023-02-23T10:39:19.089" v="977"/>
      <pc:docMkLst>
        <pc:docMk/>
      </pc:docMkLst>
      <pc:sldChg chg="addSp delSp modSp mod">
        <pc:chgData name="Arsild Tepelija" userId="db00a89d-01f7-4d7a-a418-d59c7ad95f08" providerId="ADAL" clId="{D8883F49-F4BA-437D-92A2-43929971411C}" dt="2023-02-23T10:37:08.550" v="898"/>
        <pc:sldMkLst>
          <pc:docMk/>
          <pc:sldMk cId="403466499" sldId="257"/>
        </pc:sldMkLst>
        <pc:spChg chg="mod">
          <ac:chgData name="Arsild Tepelija" userId="db00a89d-01f7-4d7a-a418-d59c7ad95f08" providerId="ADAL" clId="{D8883F49-F4BA-437D-92A2-43929971411C}" dt="2023-02-23T10:23:15.826" v="30" actId="207"/>
          <ac:spMkLst>
            <pc:docMk/>
            <pc:sldMk cId="403466499" sldId="257"/>
            <ac:spMk id="2" creationId="{7A881003-A53C-4C1E-A795-4418280EBF54}"/>
          </ac:spMkLst>
        </pc:spChg>
        <pc:spChg chg="del">
          <ac:chgData name="Arsild Tepelija" userId="db00a89d-01f7-4d7a-a418-d59c7ad95f08" providerId="ADAL" clId="{D8883F49-F4BA-437D-92A2-43929971411C}" dt="2023-02-23T10:37:08.433" v="897" actId="478"/>
          <ac:spMkLst>
            <pc:docMk/>
            <pc:sldMk cId="403466499" sldId="257"/>
            <ac:spMk id="4" creationId="{62BC3CA2-9442-4B9C-843D-4368DF0C2905}"/>
          </ac:spMkLst>
        </pc:spChg>
        <pc:spChg chg="add mod">
          <ac:chgData name="Arsild Tepelija" userId="db00a89d-01f7-4d7a-a418-d59c7ad95f08" providerId="ADAL" clId="{D8883F49-F4BA-437D-92A2-43929971411C}" dt="2023-02-23T10:37:08.550" v="898"/>
          <ac:spMkLst>
            <pc:docMk/>
            <pc:sldMk cId="403466499" sldId="257"/>
            <ac:spMk id="10" creationId="{59C35203-3C93-130E-E97D-EB1A88CFF50C}"/>
          </ac:spMkLst>
        </pc:spChg>
        <pc:picChg chg="add mod">
          <ac:chgData name="Arsild Tepelija" userId="db00a89d-01f7-4d7a-a418-d59c7ad95f08" providerId="ADAL" clId="{D8883F49-F4BA-437D-92A2-43929971411C}" dt="2023-02-23T10:26:41.574" v="232" actId="14100"/>
          <ac:picMkLst>
            <pc:docMk/>
            <pc:sldMk cId="403466499" sldId="257"/>
            <ac:picMk id="7" creationId="{C70B9ACD-7174-093C-1B54-7B7798CAFF20}"/>
          </ac:picMkLst>
        </pc:picChg>
        <pc:picChg chg="add mod">
          <ac:chgData name="Arsild Tepelija" userId="db00a89d-01f7-4d7a-a418-d59c7ad95f08" providerId="ADAL" clId="{D8883F49-F4BA-437D-92A2-43929971411C}" dt="2023-02-23T10:26:36.283" v="231" actId="1076"/>
          <ac:picMkLst>
            <pc:docMk/>
            <pc:sldMk cId="403466499" sldId="257"/>
            <ac:picMk id="8" creationId="{E58B2990-756F-FA35-9201-6CE337D22479}"/>
          </ac:picMkLst>
        </pc:picChg>
        <pc:picChg chg="add mod">
          <ac:chgData name="Arsild Tepelija" userId="db00a89d-01f7-4d7a-a418-d59c7ad95f08" providerId="ADAL" clId="{D8883F49-F4BA-437D-92A2-43929971411C}" dt="2023-02-23T10:26:29.781" v="229" actId="1076"/>
          <ac:picMkLst>
            <pc:docMk/>
            <pc:sldMk cId="403466499" sldId="257"/>
            <ac:picMk id="9" creationId="{4E38EC6A-AB6E-F5F0-24E4-F0FA72F7F49F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7:15.982" v="900"/>
        <pc:sldMkLst>
          <pc:docMk/>
          <pc:sldMk cId="670384532" sldId="259"/>
        </pc:sldMkLst>
        <pc:spChg chg="mod">
          <ac:chgData name="Arsild Tepelija" userId="db00a89d-01f7-4d7a-a418-d59c7ad95f08" providerId="ADAL" clId="{D8883F49-F4BA-437D-92A2-43929971411C}" dt="2023-02-23T10:25:29.214" v="177" actId="1036"/>
          <ac:spMkLst>
            <pc:docMk/>
            <pc:sldMk cId="670384532" sldId="259"/>
            <ac:spMk id="2" creationId="{9707A420-4738-4A04-926E-589E57D7F3CD}"/>
          </ac:spMkLst>
        </pc:spChg>
        <pc:spChg chg="mod">
          <ac:chgData name="Arsild Tepelija" userId="db00a89d-01f7-4d7a-a418-d59c7ad95f08" providerId="ADAL" clId="{D8883F49-F4BA-437D-92A2-43929971411C}" dt="2023-02-23T10:25:29.214" v="177" actId="1036"/>
          <ac:spMkLst>
            <pc:docMk/>
            <pc:sldMk cId="670384532" sldId="259"/>
            <ac:spMk id="3" creationId="{B3771102-F412-4364-A36A-45224A353FAA}"/>
          </ac:spMkLst>
        </pc:spChg>
        <pc:spChg chg="del">
          <ac:chgData name="Arsild Tepelija" userId="db00a89d-01f7-4d7a-a418-d59c7ad95f08" providerId="ADAL" clId="{D8883F49-F4BA-437D-92A2-43929971411C}" dt="2023-02-23T10:37:15.862" v="899" actId="478"/>
          <ac:spMkLst>
            <pc:docMk/>
            <pc:sldMk cId="670384532" sldId="259"/>
            <ac:spMk id="7" creationId="{F7E0A746-E92E-2866-02DB-2941A8CD48E2}"/>
          </ac:spMkLst>
        </pc:spChg>
        <pc:spChg chg="add mod">
          <ac:chgData name="Arsild Tepelija" userId="db00a89d-01f7-4d7a-a418-d59c7ad95f08" providerId="ADAL" clId="{D8883F49-F4BA-437D-92A2-43929971411C}" dt="2023-02-23T10:37:15.982" v="900"/>
          <ac:spMkLst>
            <pc:docMk/>
            <pc:sldMk cId="670384532" sldId="259"/>
            <ac:spMk id="13" creationId="{F11A7D19-40AD-CF52-ABC2-A8C8981C6AE2}"/>
          </ac:spMkLst>
        </pc:spChg>
        <pc:picChg chg="add del mod">
          <ac:chgData name="Arsild Tepelija" userId="db00a89d-01f7-4d7a-a418-d59c7ad95f08" providerId="ADAL" clId="{D8883F49-F4BA-437D-92A2-43929971411C}" dt="2023-02-23T10:26:53.019" v="237" actId="478"/>
          <ac:picMkLst>
            <pc:docMk/>
            <pc:sldMk cId="670384532" sldId="259"/>
            <ac:picMk id="4" creationId="{B92AECA9-78A4-5404-18CC-27D2B6806E63}"/>
          </ac:picMkLst>
        </pc:picChg>
        <pc:picChg chg="add del mod">
          <ac:chgData name="Arsild Tepelija" userId="db00a89d-01f7-4d7a-a418-d59c7ad95f08" providerId="ADAL" clId="{D8883F49-F4BA-437D-92A2-43929971411C}" dt="2023-02-23T10:26:53.019" v="237" actId="478"/>
          <ac:picMkLst>
            <pc:docMk/>
            <pc:sldMk cId="670384532" sldId="259"/>
            <ac:picMk id="8" creationId="{E609B10B-0B5C-A781-7F57-2D5E9C6669DE}"/>
          </ac:picMkLst>
        </pc:picChg>
        <pc:picChg chg="add del mod">
          <ac:chgData name="Arsild Tepelija" userId="db00a89d-01f7-4d7a-a418-d59c7ad95f08" providerId="ADAL" clId="{D8883F49-F4BA-437D-92A2-43929971411C}" dt="2023-02-23T10:26:53.019" v="237" actId="478"/>
          <ac:picMkLst>
            <pc:docMk/>
            <pc:sldMk cId="670384532" sldId="259"/>
            <ac:picMk id="9" creationId="{9AF67449-2015-DF24-263F-3571874390F8}"/>
          </ac:picMkLst>
        </pc:picChg>
        <pc:picChg chg="add mod">
          <ac:chgData name="Arsild Tepelija" userId="db00a89d-01f7-4d7a-a418-d59c7ad95f08" providerId="ADAL" clId="{D8883F49-F4BA-437D-92A2-43929971411C}" dt="2023-02-23T10:26:53.146" v="238"/>
          <ac:picMkLst>
            <pc:docMk/>
            <pc:sldMk cId="670384532" sldId="259"/>
            <ac:picMk id="10" creationId="{1FDF13EE-6562-333E-E3FC-E3A2626ED9A7}"/>
          </ac:picMkLst>
        </pc:picChg>
        <pc:picChg chg="add mod">
          <ac:chgData name="Arsild Tepelija" userId="db00a89d-01f7-4d7a-a418-d59c7ad95f08" providerId="ADAL" clId="{D8883F49-F4BA-437D-92A2-43929971411C}" dt="2023-02-23T10:26:53.146" v="238"/>
          <ac:picMkLst>
            <pc:docMk/>
            <pc:sldMk cId="670384532" sldId="259"/>
            <ac:picMk id="11" creationId="{A018990F-718B-4D23-5223-8A7F6B9C65A7}"/>
          </ac:picMkLst>
        </pc:picChg>
        <pc:picChg chg="add mod">
          <ac:chgData name="Arsild Tepelija" userId="db00a89d-01f7-4d7a-a418-d59c7ad95f08" providerId="ADAL" clId="{D8883F49-F4BA-437D-92A2-43929971411C}" dt="2023-02-23T10:26:53.146" v="238"/>
          <ac:picMkLst>
            <pc:docMk/>
            <pc:sldMk cId="670384532" sldId="259"/>
            <ac:picMk id="12" creationId="{BCC3BCAE-AF64-AA07-1869-B781C11E593D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6:59.903" v="896" actId="255"/>
        <pc:sldMkLst>
          <pc:docMk/>
          <pc:sldMk cId="1147433874" sldId="260"/>
        </pc:sldMkLst>
        <pc:spChg chg="mod">
          <ac:chgData name="Arsild Tepelija" userId="db00a89d-01f7-4d7a-a418-d59c7ad95f08" providerId="ADAL" clId="{D8883F49-F4BA-437D-92A2-43929971411C}" dt="2023-02-23T10:24:25.133" v="69" actId="1036"/>
          <ac:spMkLst>
            <pc:docMk/>
            <pc:sldMk cId="1147433874" sldId="260"/>
            <ac:spMk id="2" creationId="{AB3F36F5-F47A-4EF1-8880-3CEC61A11E95}"/>
          </ac:spMkLst>
        </pc:spChg>
        <pc:spChg chg="mod">
          <ac:chgData name="Arsild Tepelija" userId="db00a89d-01f7-4d7a-a418-d59c7ad95f08" providerId="ADAL" clId="{D8883F49-F4BA-437D-92A2-43929971411C}" dt="2023-02-23T10:24:25.133" v="69" actId="1036"/>
          <ac:spMkLst>
            <pc:docMk/>
            <pc:sldMk cId="1147433874" sldId="260"/>
            <ac:spMk id="3" creationId="{76217887-2426-4233-A19E-7416E402F5A3}"/>
          </ac:spMkLst>
        </pc:spChg>
        <pc:spChg chg="mod">
          <ac:chgData name="Arsild Tepelija" userId="db00a89d-01f7-4d7a-a418-d59c7ad95f08" providerId="ADAL" clId="{D8883F49-F4BA-437D-92A2-43929971411C}" dt="2023-02-23T10:36:59.903" v="896" actId="255"/>
          <ac:spMkLst>
            <pc:docMk/>
            <pc:sldMk cId="1147433874" sldId="260"/>
            <ac:spMk id="7" creationId="{4E1C9519-952F-41BD-B764-7D9DF5EEF204}"/>
          </ac:spMkLst>
        </pc:spChg>
        <pc:picChg chg="add del mod">
          <ac:chgData name="Arsild Tepelija" userId="db00a89d-01f7-4d7a-a418-d59c7ad95f08" providerId="ADAL" clId="{D8883F49-F4BA-437D-92A2-43929971411C}" dt="2023-02-23T10:25:17.320" v="152" actId="478"/>
          <ac:picMkLst>
            <pc:docMk/>
            <pc:sldMk cId="1147433874" sldId="260"/>
            <ac:picMk id="4" creationId="{BAA3E8C4-F737-93C3-0827-57C91F31CA0A}"/>
          </ac:picMkLst>
        </pc:picChg>
        <pc:picChg chg="add del mod">
          <ac:chgData name="Arsild Tepelija" userId="db00a89d-01f7-4d7a-a418-d59c7ad95f08" providerId="ADAL" clId="{D8883F49-F4BA-437D-92A2-43929971411C}" dt="2023-02-23T10:25:17.320" v="152" actId="478"/>
          <ac:picMkLst>
            <pc:docMk/>
            <pc:sldMk cId="1147433874" sldId="260"/>
            <ac:picMk id="8" creationId="{A1C6408C-E5B5-5CE5-1282-6563EDB1B4C1}"/>
          </ac:picMkLst>
        </pc:picChg>
        <pc:picChg chg="add del mod">
          <ac:chgData name="Arsild Tepelija" userId="db00a89d-01f7-4d7a-a418-d59c7ad95f08" providerId="ADAL" clId="{D8883F49-F4BA-437D-92A2-43929971411C}" dt="2023-02-23T10:25:17.320" v="152" actId="478"/>
          <ac:picMkLst>
            <pc:docMk/>
            <pc:sldMk cId="1147433874" sldId="260"/>
            <ac:picMk id="9" creationId="{3121A052-18D6-6781-7043-0AA3F3F6CCB4}"/>
          </ac:picMkLst>
        </pc:picChg>
        <pc:picChg chg="add del mod">
          <ac:chgData name="Arsild Tepelija" userId="db00a89d-01f7-4d7a-a418-d59c7ad95f08" providerId="ADAL" clId="{D8883F49-F4BA-437D-92A2-43929971411C}" dt="2023-02-23T10:26:49.598" v="235" actId="478"/>
          <ac:picMkLst>
            <pc:docMk/>
            <pc:sldMk cId="1147433874" sldId="260"/>
            <ac:picMk id="10" creationId="{78A89BD6-1E73-E574-8990-98713F303ADB}"/>
          </ac:picMkLst>
        </pc:picChg>
        <pc:picChg chg="add del mod">
          <ac:chgData name="Arsild Tepelija" userId="db00a89d-01f7-4d7a-a418-d59c7ad95f08" providerId="ADAL" clId="{D8883F49-F4BA-437D-92A2-43929971411C}" dt="2023-02-23T10:26:49.598" v="235" actId="478"/>
          <ac:picMkLst>
            <pc:docMk/>
            <pc:sldMk cId="1147433874" sldId="260"/>
            <ac:picMk id="11" creationId="{01516253-116F-93AF-CD63-08A9C5490241}"/>
          </ac:picMkLst>
        </pc:picChg>
        <pc:picChg chg="add del mod">
          <ac:chgData name="Arsild Tepelija" userId="db00a89d-01f7-4d7a-a418-d59c7ad95f08" providerId="ADAL" clId="{D8883F49-F4BA-437D-92A2-43929971411C}" dt="2023-02-23T10:26:49.598" v="235" actId="478"/>
          <ac:picMkLst>
            <pc:docMk/>
            <pc:sldMk cId="1147433874" sldId="260"/>
            <ac:picMk id="12" creationId="{356FC8D8-4F42-66A8-8989-FF0B580040CB}"/>
          </ac:picMkLst>
        </pc:picChg>
        <pc:picChg chg="add del mod">
          <ac:chgData name="Arsild Tepelija" userId="db00a89d-01f7-4d7a-a418-d59c7ad95f08" providerId="ADAL" clId="{D8883F49-F4BA-437D-92A2-43929971411C}" dt="2023-02-23T10:26:48.572" v="234"/>
          <ac:picMkLst>
            <pc:docMk/>
            <pc:sldMk cId="1147433874" sldId="260"/>
            <ac:picMk id="13" creationId="{DD7FE89A-6005-C14B-ADED-FC8F4A930869}"/>
          </ac:picMkLst>
        </pc:picChg>
        <pc:picChg chg="add del mod">
          <ac:chgData name="Arsild Tepelija" userId="db00a89d-01f7-4d7a-a418-d59c7ad95f08" providerId="ADAL" clId="{D8883F49-F4BA-437D-92A2-43929971411C}" dt="2023-02-23T10:26:48.572" v="234"/>
          <ac:picMkLst>
            <pc:docMk/>
            <pc:sldMk cId="1147433874" sldId="260"/>
            <ac:picMk id="14" creationId="{2AC25901-7804-02DD-B481-55B4E45DF396}"/>
          </ac:picMkLst>
        </pc:picChg>
        <pc:picChg chg="add del mod">
          <ac:chgData name="Arsild Tepelija" userId="db00a89d-01f7-4d7a-a418-d59c7ad95f08" providerId="ADAL" clId="{D8883F49-F4BA-437D-92A2-43929971411C}" dt="2023-02-23T10:26:48.572" v="234"/>
          <ac:picMkLst>
            <pc:docMk/>
            <pc:sldMk cId="1147433874" sldId="260"/>
            <ac:picMk id="15" creationId="{107702B2-3571-34E1-9715-EAD53FFC2993}"/>
          </ac:picMkLst>
        </pc:picChg>
        <pc:picChg chg="add mod">
          <ac:chgData name="Arsild Tepelija" userId="db00a89d-01f7-4d7a-a418-d59c7ad95f08" providerId="ADAL" clId="{D8883F49-F4BA-437D-92A2-43929971411C}" dt="2023-02-23T10:26:49.769" v="236"/>
          <ac:picMkLst>
            <pc:docMk/>
            <pc:sldMk cId="1147433874" sldId="260"/>
            <ac:picMk id="16" creationId="{7F0287D0-E1B1-C896-2405-5E3C47B4B899}"/>
          </ac:picMkLst>
        </pc:picChg>
        <pc:picChg chg="add mod">
          <ac:chgData name="Arsild Tepelija" userId="db00a89d-01f7-4d7a-a418-d59c7ad95f08" providerId="ADAL" clId="{D8883F49-F4BA-437D-92A2-43929971411C}" dt="2023-02-23T10:26:49.769" v="236"/>
          <ac:picMkLst>
            <pc:docMk/>
            <pc:sldMk cId="1147433874" sldId="260"/>
            <ac:picMk id="17" creationId="{34C4A7E0-6780-C2BD-3099-1A3949D13529}"/>
          </ac:picMkLst>
        </pc:picChg>
        <pc:picChg chg="add mod">
          <ac:chgData name="Arsild Tepelija" userId="db00a89d-01f7-4d7a-a418-d59c7ad95f08" providerId="ADAL" clId="{D8883F49-F4BA-437D-92A2-43929971411C}" dt="2023-02-23T10:26:49.769" v="236"/>
          <ac:picMkLst>
            <pc:docMk/>
            <pc:sldMk cId="1147433874" sldId="260"/>
            <ac:picMk id="18" creationId="{D888F4C5-10AD-D4A1-FD45-3720E4E72EDD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7:22.609" v="904"/>
        <pc:sldMkLst>
          <pc:docMk/>
          <pc:sldMk cId="1367332830" sldId="261"/>
        </pc:sldMkLst>
        <pc:spChg chg="mod">
          <ac:chgData name="Arsild Tepelija" userId="db00a89d-01f7-4d7a-a418-d59c7ad95f08" providerId="ADAL" clId="{D8883F49-F4BA-437D-92A2-43929971411C}" dt="2023-02-23T10:27:17.592" v="262" actId="1036"/>
          <ac:spMkLst>
            <pc:docMk/>
            <pc:sldMk cId="1367332830" sldId="261"/>
            <ac:spMk id="2" creationId="{DA72C2F2-3663-400F-A92F-C5F56247EC8D}"/>
          </ac:spMkLst>
        </pc:spChg>
        <pc:spChg chg="mod">
          <ac:chgData name="Arsild Tepelija" userId="db00a89d-01f7-4d7a-a418-d59c7ad95f08" providerId="ADAL" clId="{D8883F49-F4BA-437D-92A2-43929971411C}" dt="2023-02-23T10:27:17.592" v="262" actId="1036"/>
          <ac:spMkLst>
            <pc:docMk/>
            <pc:sldMk cId="1367332830" sldId="261"/>
            <ac:spMk id="3" creationId="{763A557A-D771-489E-98D5-4EC74B4D78BE}"/>
          </ac:spMkLst>
        </pc:spChg>
        <pc:spChg chg="del">
          <ac:chgData name="Arsild Tepelija" userId="db00a89d-01f7-4d7a-a418-d59c7ad95f08" providerId="ADAL" clId="{D8883F49-F4BA-437D-92A2-43929971411C}" dt="2023-02-23T10:37:22.485" v="903" actId="478"/>
          <ac:spMkLst>
            <pc:docMk/>
            <pc:sldMk cId="1367332830" sldId="261"/>
            <ac:spMk id="4" creationId="{247EA73A-8461-DE6F-B11A-B83AAD78C910}"/>
          </ac:spMkLst>
        </pc:spChg>
        <pc:spChg chg="add mod">
          <ac:chgData name="Arsild Tepelija" userId="db00a89d-01f7-4d7a-a418-d59c7ad95f08" providerId="ADAL" clId="{D8883F49-F4BA-437D-92A2-43929971411C}" dt="2023-02-23T10:37:22.609" v="904"/>
          <ac:spMkLst>
            <pc:docMk/>
            <pc:sldMk cId="1367332830" sldId="261"/>
            <ac:spMk id="10" creationId="{3E673682-7934-B68F-A3CF-71627B266538}"/>
          </ac:spMkLst>
        </pc:spChg>
        <pc:picChg chg="add mod">
          <ac:chgData name="Arsild Tepelija" userId="db00a89d-01f7-4d7a-a418-d59c7ad95f08" providerId="ADAL" clId="{D8883F49-F4BA-437D-92A2-43929971411C}" dt="2023-02-23T10:27:07.945" v="250"/>
          <ac:picMkLst>
            <pc:docMk/>
            <pc:sldMk cId="1367332830" sldId="261"/>
            <ac:picMk id="7" creationId="{9F4DFA14-7984-C7C3-D584-0E62BD3EECCC}"/>
          </ac:picMkLst>
        </pc:picChg>
        <pc:picChg chg="add mod">
          <ac:chgData name="Arsild Tepelija" userId="db00a89d-01f7-4d7a-a418-d59c7ad95f08" providerId="ADAL" clId="{D8883F49-F4BA-437D-92A2-43929971411C}" dt="2023-02-23T10:27:07.945" v="250"/>
          <ac:picMkLst>
            <pc:docMk/>
            <pc:sldMk cId="1367332830" sldId="261"/>
            <ac:picMk id="8" creationId="{E7A0E3A7-6572-E36F-6A0B-5B94961CD719}"/>
          </ac:picMkLst>
        </pc:picChg>
        <pc:picChg chg="add mod">
          <ac:chgData name="Arsild Tepelija" userId="db00a89d-01f7-4d7a-a418-d59c7ad95f08" providerId="ADAL" clId="{D8883F49-F4BA-437D-92A2-43929971411C}" dt="2023-02-23T10:27:07.945" v="250"/>
          <ac:picMkLst>
            <pc:docMk/>
            <pc:sldMk cId="1367332830" sldId="261"/>
            <ac:picMk id="9" creationId="{A79E92F3-3D09-1473-12D8-5AEA033DC095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7:27.979" v="906"/>
        <pc:sldMkLst>
          <pc:docMk/>
          <pc:sldMk cId="3726666496" sldId="262"/>
        </pc:sldMkLst>
        <pc:spChg chg="mod">
          <ac:chgData name="Arsild Tepelija" userId="db00a89d-01f7-4d7a-a418-d59c7ad95f08" providerId="ADAL" clId="{D8883F49-F4BA-437D-92A2-43929971411C}" dt="2023-02-23T10:27:26.359" v="286" actId="1036"/>
          <ac:spMkLst>
            <pc:docMk/>
            <pc:sldMk cId="3726666496" sldId="262"/>
            <ac:spMk id="2" creationId="{A5553585-3140-4A09-9A33-2BD94BD672A1}"/>
          </ac:spMkLst>
        </pc:spChg>
        <pc:spChg chg="mod">
          <ac:chgData name="Arsild Tepelija" userId="db00a89d-01f7-4d7a-a418-d59c7ad95f08" providerId="ADAL" clId="{D8883F49-F4BA-437D-92A2-43929971411C}" dt="2023-02-23T10:27:26.359" v="286" actId="1036"/>
          <ac:spMkLst>
            <pc:docMk/>
            <pc:sldMk cId="3726666496" sldId="262"/>
            <ac:spMk id="3" creationId="{2F2E4027-A220-4AA4-B1C7-7C4AB6AD1A6E}"/>
          </ac:spMkLst>
        </pc:spChg>
        <pc:spChg chg="del">
          <ac:chgData name="Arsild Tepelija" userId="db00a89d-01f7-4d7a-a418-d59c7ad95f08" providerId="ADAL" clId="{D8883F49-F4BA-437D-92A2-43929971411C}" dt="2023-02-23T10:37:27.798" v="905" actId="478"/>
          <ac:spMkLst>
            <pc:docMk/>
            <pc:sldMk cId="3726666496" sldId="262"/>
            <ac:spMk id="4" creationId="{AC68EE3A-233A-9249-D882-8B42089A2EEE}"/>
          </ac:spMkLst>
        </pc:spChg>
        <pc:spChg chg="add mod">
          <ac:chgData name="Arsild Tepelija" userId="db00a89d-01f7-4d7a-a418-d59c7ad95f08" providerId="ADAL" clId="{D8883F49-F4BA-437D-92A2-43929971411C}" dt="2023-02-23T10:37:27.979" v="906"/>
          <ac:spMkLst>
            <pc:docMk/>
            <pc:sldMk cId="3726666496" sldId="262"/>
            <ac:spMk id="10" creationId="{72F4AEF5-9520-B357-205C-D7C924772532}"/>
          </ac:spMkLst>
        </pc:spChg>
        <pc:picChg chg="add mod">
          <ac:chgData name="Arsild Tepelija" userId="db00a89d-01f7-4d7a-a418-d59c7ad95f08" providerId="ADAL" clId="{D8883F49-F4BA-437D-92A2-43929971411C}" dt="2023-02-23T10:27:27.317" v="287"/>
          <ac:picMkLst>
            <pc:docMk/>
            <pc:sldMk cId="3726666496" sldId="262"/>
            <ac:picMk id="7" creationId="{A8EC4965-8773-2E8D-1BAA-231734B58B0A}"/>
          </ac:picMkLst>
        </pc:picChg>
        <pc:picChg chg="add mod">
          <ac:chgData name="Arsild Tepelija" userId="db00a89d-01f7-4d7a-a418-d59c7ad95f08" providerId="ADAL" clId="{D8883F49-F4BA-437D-92A2-43929971411C}" dt="2023-02-23T10:27:27.317" v="287"/>
          <ac:picMkLst>
            <pc:docMk/>
            <pc:sldMk cId="3726666496" sldId="262"/>
            <ac:picMk id="8" creationId="{BDE9DFEB-A1E2-305A-7EFA-15D7FA1F85F3}"/>
          </ac:picMkLst>
        </pc:picChg>
        <pc:picChg chg="add mod">
          <ac:chgData name="Arsild Tepelija" userId="db00a89d-01f7-4d7a-a418-d59c7ad95f08" providerId="ADAL" clId="{D8883F49-F4BA-437D-92A2-43929971411C}" dt="2023-02-23T10:27:27.317" v="287"/>
          <ac:picMkLst>
            <pc:docMk/>
            <pc:sldMk cId="3726666496" sldId="262"/>
            <ac:picMk id="9" creationId="{79D13B89-8896-05BE-EABE-EE3BDA338C7A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7:32.285" v="908"/>
        <pc:sldMkLst>
          <pc:docMk/>
          <pc:sldMk cId="4091652637" sldId="264"/>
        </pc:sldMkLst>
        <pc:spChg chg="mod">
          <ac:chgData name="Arsild Tepelija" userId="db00a89d-01f7-4d7a-a418-d59c7ad95f08" providerId="ADAL" clId="{D8883F49-F4BA-437D-92A2-43929971411C}" dt="2023-02-23T10:27:43.908" v="317" actId="1036"/>
          <ac:spMkLst>
            <pc:docMk/>
            <pc:sldMk cId="4091652637" sldId="264"/>
            <ac:spMk id="2" creationId="{04A73CCE-CD81-4D8D-A31A-AA2CFF3F72BB}"/>
          </ac:spMkLst>
        </pc:spChg>
        <pc:spChg chg="del">
          <ac:chgData name="Arsild Tepelija" userId="db00a89d-01f7-4d7a-a418-d59c7ad95f08" providerId="ADAL" clId="{D8883F49-F4BA-437D-92A2-43929971411C}" dt="2023-02-23T10:37:32.195" v="907" actId="478"/>
          <ac:spMkLst>
            <pc:docMk/>
            <pc:sldMk cId="4091652637" sldId="264"/>
            <ac:spMk id="3" creationId="{DD65776B-50B0-6C93-B18E-5BBED54EFFD3}"/>
          </ac:spMkLst>
        </pc:spChg>
        <pc:spChg chg="add mod">
          <ac:chgData name="Arsild Tepelija" userId="db00a89d-01f7-4d7a-a418-d59c7ad95f08" providerId="ADAL" clId="{D8883F49-F4BA-437D-92A2-43929971411C}" dt="2023-02-23T10:37:32.285" v="908"/>
          <ac:spMkLst>
            <pc:docMk/>
            <pc:sldMk cId="4091652637" sldId="264"/>
            <ac:spMk id="10" creationId="{20656753-0BC1-A319-45E0-A81CCB901280}"/>
          </ac:spMkLst>
        </pc:spChg>
        <pc:graphicFrameChg chg="mod">
          <ac:chgData name="Arsild Tepelija" userId="db00a89d-01f7-4d7a-a418-d59c7ad95f08" providerId="ADAL" clId="{D8883F49-F4BA-437D-92A2-43929971411C}" dt="2023-02-23T10:27:33.611" v="306" actId="1036"/>
          <ac:graphicFrameMkLst>
            <pc:docMk/>
            <pc:sldMk cId="4091652637" sldId="264"/>
            <ac:graphicFrameMk id="7" creationId="{7AA4D1AE-7610-49BC-9767-285D3A8F9528}"/>
          </ac:graphicFrameMkLst>
        </pc:graphicFrameChg>
        <pc:picChg chg="add mod">
          <ac:chgData name="Arsild Tepelija" userId="db00a89d-01f7-4d7a-a418-d59c7ad95f08" providerId="ADAL" clId="{D8883F49-F4BA-437D-92A2-43929971411C}" dt="2023-02-23T10:27:45.068" v="318"/>
          <ac:picMkLst>
            <pc:docMk/>
            <pc:sldMk cId="4091652637" sldId="264"/>
            <ac:picMk id="4" creationId="{08F89EDB-76E3-40A6-A3AD-17F5375CFEAE}"/>
          </ac:picMkLst>
        </pc:picChg>
        <pc:picChg chg="add mod">
          <ac:chgData name="Arsild Tepelija" userId="db00a89d-01f7-4d7a-a418-d59c7ad95f08" providerId="ADAL" clId="{D8883F49-F4BA-437D-92A2-43929971411C}" dt="2023-02-23T10:27:45.068" v="318"/>
          <ac:picMkLst>
            <pc:docMk/>
            <pc:sldMk cId="4091652637" sldId="264"/>
            <ac:picMk id="8" creationId="{E52A0AFC-AC88-3897-8E45-CFF9CD7C3915}"/>
          </ac:picMkLst>
        </pc:picChg>
        <pc:picChg chg="add mod">
          <ac:chgData name="Arsild Tepelija" userId="db00a89d-01f7-4d7a-a418-d59c7ad95f08" providerId="ADAL" clId="{D8883F49-F4BA-437D-92A2-43929971411C}" dt="2023-02-23T10:27:45.068" v="318"/>
          <ac:picMkLst>
            <pc:docMk/>
            <pc:sldMk cId="4091652637" sldId="264"/>
            <ac:picMk id="9" creationId="{562ADC3D-9599-E5D4-7A35-20D2EC7EB4A6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7:35.982" v="910"/>
        <pc:sldMkLst>
          <pc:docMk/>
          <pc:sldMk cId="3143267133" sldId="265"/>
        </pc:sldMkLst>
        <pc:spChg chg="mod">
          <ac:chgData name="Arsild Tepelija" userId="db00a89d-01f7-4d7a-a418-d59c7ad95f08" providerId="ADAL" clId="{D8883F49-F4BA-437D-92A2-43929971411C}" dt="2023-02-23T10:27:48.900" v="319" actId="207"/>
          <ac:spMkLst>
            <pc:docMk/>
            <pc:sldMk cId="3143267133" sldId="265"/>
            <ac:spMk id="2" creationId="{42349D14-A2DB-4889-B065-BB76ED19328A}"/>
          </ac:spMkLst>
        </pc:spChg>
        <pc:spChg chg="del">
          <ac:chgData name="Arsild Tepelija" userId="db00a89d-01f7-4d7a-a418-d59c7ad95f08" providerId="ADAL" clId="{D8883F49-F4BA-437D-92A2-43929971411C}" dt="2023-02-23T10:37:35.834" v="909" actId="478"/>
          <ac:spMkLst>
            <pc:docMk/>
            <pc:sldMk cId="3143267133" sldId="265"/>
            <ac:spMk id="3" creationId="{EA2DE3C9-294E-62AE-846C-704586E80098}"/>
          </ac:spMkLst>
        </pc:spChg>
        <pc:spChg chg="add mod">
          <ac:chgData name="Arsild Tepelija" userId="db00a89d-01f7-4d7a-a418-d59c7ad95f08" providerId="ADAL" clId="{D8883F49-F4BA-437D-92A2-43929971411C}" dt="2023-02-23T10:37:35.982" v="910"/>
          <ac:spMkLst>
            <pc:docMk/>
            <pc:sldMk cId="3143267133" sldId="265"/>
            <ac:spMk id="9" creationId="{75A67BDD-A6D2-8DBA-F450-F172693C56AE}"/>
          </ac:spMkLst>
        </pc:spChg>
        <pc:picChg chg="add mod">
          <ac:chgData name="Arsild Tepelija" userId="db00a89d-01f7-4d7a-a418-d59c7ad95f08" providerId="ADAL" clId="{D8883F49-F4BA-437D-92A2-43929971411C}" dt="2023-02-23T10:27:49.459" v="320"/>
          <ac:picMkLst>
            <pc:docMk/>
            <pc:sldMk cId="3143267133" sldId="265"/>
            <ac:picMk id="4" creationId="{3AFC019D-0AB4-E106-FB76-78A6818FFFED}"/>
          </ac:picMkLst>
        </pc:picChg>
        <pc:picChg chg="add mod">
          <ac:chgData name="Arsild Tepelija" userId="db00a89d-01f7-4d7a-a418-d59c7ad95f08" providerId="ADAL" clId="{D8883F49-F4BA-437D-92A2-43929971411C}" dt="2023-02-23T10:27:49.459" v="320"/>
          <ac:picMkLst>
            <pc:docMk/>
            <pc:sldMk cId="3143267133" sldId="265"/>
            <ac:picMk id="7" creationId="{49CAFBD1-116F-31AD-BDB8-60B8A5611FF6}"/>
          </ac:picMkLst>
        </pc:picChg>
        <pc:picChg chg="add mod">
          <ac:chgData name="Arsild Tepelija" userId="db00a89d-01f7-4d7a-a418-d59c7ad95f08" providerId="ADAL" clId="{D8883F49-F4BA-437D-92A2-43929971411C}" dt="2023-02-23T10:27:49.459" v="320"/>
          <ac:picMkLst>
            <pc:docMk/>
            <pc:sldMk cId="3143267133" sldId="265"/>
            <ac:picMk id="8" creationId="{A2E8D3B6-3064-2778-2534-E594512B3CB3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7:49.099" v="916"/>
        <pc:sldMkLst>
          <pc:docMk/>
          <pc:sldMk cId="3456790862" sldId="271"/>
        </pc:sldMkLst>
        <pc:spChg chg="mod">
          <ac:chgData name="Arsild Tepelija" userId="db00a89d-01f7-4d7a-a418-d59c7ad95f08" providerId="ADAL" clId="{D8883F49-F4BA-437D-92A2-43929971411C}" dt="2023-02-23T10:28:21.058" v="354" actId="207"/>
          <ac:spMkLst>
            <pc:docMk/>
            <pc:sldMk cId="3456790862" sldId="271"/>
            <ac:spMk id="7" creationId="{94870249-3470-4475-B5DF-D9380E7119C1}"/>
          </ac:spMkLst>
        </pc:spChg>
        <pc:spChg chg="add mod">
          <ac:chgData name="Arsild Tepelija" userId="db00a89d-01f7-4d7a-a418-d59c7ad95f08" providerId="ADAL" clId="{D8883F49-F4BA-437D-92A2-43929971411C}" dt="2023-02-23T10:37:49.099" v="916"/>
          <ac:spMkLst>
            <pc:docMk/>
            <pc:sldMk cId="3456790862" sldId="271"/>
            <ac:spMk id="9" creationId="{1F8F277B-BFF7-0446-FC23-89C144CF5ED3}"/>
          </ac:spMkLst>
        </pc:spChg>
        <pc:spChg chg="del">
          <ac:chgData name="Arsild Tepelija" userId="db00a89d-01f7-4d7a-a418-d59c7ad95f08" providerId="ADAL" clId="{D8883F49-F4BA-437D-92A2-43929971411C}" dt="2023-02-23T10:37:48.951" v="915" actId="478"/>
          <ac:spMkLst>
            <pc:docMk/>
            <pc:sldMk cId="3456790862" sldId="271"/>
            <ac:spMk id="10" creationId="{E215D388-069F-EDE9-6FAA-7716BC2F9FEB}"/>
          </ac:spMkLst>
        </pc:spChg>
        <pc:picChg chg="add mod">
          <ac:chgData name="Arsild Tepelija" userId="db00a89d-01f7-4d7a-a418-d59c7ad95f08" providerId="ADAL" clId="{D8883F49-F4BA-437D-92A2-43929971411C}" dt="2023-02-23T10:28:17.088" v="353"/>
          <ac:picMkLst>
            <pc:docMk/>
            <pc:sldMk cId="3456790862" sldId="271"/>
            <ac:picMk id="2" creationId="{A98259CC-8DE5-E5E7-56EA-1008C633F0C2}"/>
          </ac:picMkLst>
        </pc:picChg>
        <pc:picChg chg="add mod">
          <ac:chgData name="Arsild Tepelija" userId="db00a89d-01f7-4d7a-a418-d59c7ad95f08" providerId="ADAL" clId="{D8883F49-F4BA-437D-92A2-43929971411C}" dt="2023-02-23T10:28:17.088" v="353"/>
          <ac:picMkLst>
            <pc:docMk/>
            <pc:sldMk cId="3456790862" sldId="271"/>
            <ac:picMk id="3" creationId="{99F34775-B92C-41F7-47E1-5DAEFF77C6BF}"/>
          </ac:picMkLst>
        </pc:picChg>
        <pc:picChg chg="add mod">
          <ac:chgData name="Arsild Tepelija" userId="db00a89d-01f7-4d7a-a418-d59c7ad95f08" providerId="ADAL" clId="{D8883F49-F4BA-437D-92A2-43929971411C}" dt="2023-02-23T10:28:17.088" v="353"/>
          <ac:picMkLst>
            <pc:docMk/>
            <pc:sldMk cId="3456790862" sldId="271"/>
            <ac:picMk id="4" creationId="{AFB782BE-E89C-9D5B-DC24-B85F0B8EE273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7:57.567" v="920"/>
        <pc:sldMkLst>
          <pc:docMk/>
          <pc:sldMk cId="1949783689" sldId="272"/>
        </pc:sldMkLst>
        <pc:spChg chg="mod">
          <ac:chgData name="Arsild Tepelija" userId="db00a89d-01f7-4d7a-a418-d59c7ad95f08" providerId="ADAL" clId="{D8883F49-F4BA-437D-92A2-43929971411C}" dt="2023-02-23T10:28:40.527" v="383" actId="207"/>
          <ac:spMkLst>
            <pc:docMk/>
            <pc:sldMk cId="1949783689" sldId="272"/>
            <ac:spMk id="2" creationId="{9DB3EA8E-733D-41EA-862E-D87C6A39FABF}"/>
          </ac:spMkLst>
        </pc:spChg>
        <pc:spChg chg="del">
          <ac:chgData name="Arsild Tepelija" userId="db00a89d-01f7-4d7a-a418-d59c7ad95f08" providerId="ADAL" clId="{D8883F49-F4BA-437D-92A2-43929971411C}" dt="2023-02-23T10:37:57.449" v="919" actId="478"/>
          <ac:spMkLst>
            <pc:docMk/>
            <pc:sldMk cId="1949783689" sldId="272"/>
            <ac:spMk id="4" creationId="{24503A04-E0B8-1D28-64AE-47EFA859E49B}"/>
          </ac:spMkLst>
        </pc:spChg>
        <pc:spChg chg="add mod">
          <ac:chgData name="Arsild Tepelija" userId="db00a89d-01f7-4d7a-a418-d59c7ad95f08" providerId="ADAL" clId="{D8883F49-F4BA-437D-92A2-43929971411C}" dt="2023-02-23T10:37:57.567" v="920"/>
          <ac:spMkLst>
            <pc:docMk/>
            <pc:sldMk cId="1949783689" sldId="272"/>
            <ac:spMk id="9" creationId="{FD3D47CD-97BA-6B6A-C568-84F6EF651FB2}"/>
          </ac:spMkLst>
        </pc:spChg>
        <pc:picChg chg="add mod">
          <ac:chgData name="Arsild Tepelija" userId="db00a89d-01f7-4d7a-a418-d59c7ad95f08" providerId="ADAL" clId="{D8883F49-F4BA-437D-92A2-43929971411C}" dt="2023-02-23T10:28:41.081" v="384"/>
          <ac:picMkLst>
            <pc:docMk/>
            <pc:sldMk cId="1949783689" sldId="272"/>
            <ac:picMk id="3" creationId="{926E5B82-3987-32DB-A7A7-B87832DEAE75}"/>
          </ac:picMkLst>
        </pc:picChg>
        <pc:picChg chg="add mod">
          <ac:chgData name="Arsild Tepelija" userId="db00a89d-01f7-4d7a-a418-d59c7ad95f08" providerId="ADAL" clId="{D8883F49-F4BA-437D-92A2-43929971411C}" dt="2023-02-23T10:28:41.081" v="384"/>
          <ac:picMkLst>
            <pc:docMk/>
            <pc:sldMk cId="1949783689" sldId="272"/>
            <ac:picMk id="7" creationId="{B1655EBE-7C1D-68A3-F993-F62FFDB365DC}"/>
          </ac:picMkLst>
        </pc:picChg>
        <pc:picChg chg="add mod">
          <ac:chgData name="Arsild Tepelija" userId="db00a89d-01f7-4d7a-a418-d59c7ad95f08" providerId="ADAL" clId="{D8883F49-F4BA-437D-92A2-43929971411C}" dt="2023-02-23T10:28:41.081" v="384"/>
          <ac:picMkLst>
            <pc:docMk/>
            <pc:sldMk cId="1949783689" sldId="272"/>
            <ac:picMk id="8" creationId="{CF178B4D-B030-C121-EE2F-561A5EC611C2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8:11.893" v="928"/>
        <pc:sldMkLst>
          <pc:docMk/>
          <pc:sldMk cId="3751121772" sldId="273"/>
        </pc:sldMkLst>
        <pc:spChg chg="del">
          <ac:chgData name="Arsild Tepelija" userId="db00a89d-01f7-4d7a-a418-d59c7ad95f08" providerId="ADAL" clId="{D8883F49-F4BA-437D-92A2-43929971411C}" dt="2023-02-23T10:38:11.758" v="927" actId="478"/>
          <ac:spMkLst>
            <pc:docMk/>
            <pc:sldMk cId="3751121772" sldId="273"/>
            <ac:spMk id="2" creationId="{651779FC-4F71-C0C4-A8DD-CF4838DFDBC7}"/>
          </ac:spMkLst>
        </pc:spChg>
        <pc:spChg chg="mod">
          <ac:chgData name="Arsild Tepelija" userId="db00a89d-01f7-4d7a-a418-d59c7ad95f08" providerId="ADAL" clId="{D8883F49-F4BA-437D-92A2-43929971411C}" dt="2023-02-23T10:30:00.464" v="455" actId="1036"/>
          <ac:spMkLst>
            <pc:docMk/>
            <pc:sldMk cId="3751121772" sldId="273"/>
            <ac:spMk id="7" creationId="{80407172-83DC-43A5-969B-8DF1ED1858A5}"/>
          </ac:spMkLst>
        </pc:spChg>
        <pc:spChg chg="mod">
          <ac:chgData name="Arsild Tepelija" userId="db00a89d-01f7-4d7a-a418-d59c7ad95f08" providerId="ADAL" clId="{D8883F49-F4BA-437D-92A2-43929971411C}" dt="2023-02-23T10:29:40.332" v="448" actId="1036"/>
          <ac:spMkLst>
            <pc:docMk/>
            <pc:sldMk cId="3751121772" sldId="273"/>
            <ac:spMk id="8" creationId="{F0BD287D-E270-42F2-AD81-35A21908CBAD}"/>
          </ac:spMkLst>
        </pc:spChg>
        <pc:spChg chg="add mod">
          <ac:chgData name="Arsild Tepelija" userId="db00a89d-01f7-4d7a-a418-d59c7ad95f08" providerId="ADAL" clId="{D8883F49-F4BA-437D-92A2-43929971411C}" dt="2023-02-23T10:38:11.893" v="928"/>
          <ac:spMkLst>
            <pc:docMk/>
            <pc:sldMk cId="3751121772" sldId="273"/>
            <ac:spMk id="11" creationId="{2680ADD6-4BCA-8B1E-8DF2-3F4BBAAD810C}"/>
          </ac:spMkLst>
        </pc:spChg>
        <pc:picChg chg="mod">
          <ac:chgData name="Arsild Tepelija" userId="db00a89d-01f7-4d7a-a418-d59c7ad95f08" providerId="ADAL" clId="{D8883F49-F4BA-437D-92A2-43929971411C}" dt="2023-02-23T10:29:40.332" v="448" actId="1036"/>
          <ac:picMkLst>
            <pc:docMk/>
            <pc:sldMk cId="3751121772" sldId="273"/>
            <ac:picMk id="3" creationId="{8B32A22E-AFBF-1578-DBB0-CBB5A14EC20D}"/>
          </ac:picMkLst>
        </pc:picChg>
        <pc:picChg chg="add mod">
          <ac:chgData name="Arsild Tepelija" userId="db00a89d-01f7-4d7a-a418-d59c7ad95f08" providerId="ADAL" clId="{D8883F49-F4BA-437D-92A2-43929971411C}" dt="2023-02-23T10:29:55.990" v="452" actId="167"/>
          <ac:picMkLst>
            <pc:docMk/>
            <pc:sldMk cId="3751121772" sldId="273"/>
            <ac:picMk id="4" creationId="{FF7B1C47-1C95-6C29-CC2D-480E9A557166}"/>
          </ac:picMkLst>
        </pc:picChg>
        <pc:picChg chg="add mod">
          <ac:chgData name="Arsild Tepelija" userId="db00a89d-01f7-4d7a-a418-d59c7ad95f08" providerId="ADAL" clId="{D8883F49-F4BA-437D-92A2-43929971411C}" dt="2023-02-23T10:29:52.762" v="451"/>
          <ac:picMkLst>
            <pc:docMk/>
            <pc:sldMk cId="3751121772" sldId="273"/>
            <ac:picMk id="9" creationId="{0E09CDAE-BB87-AED3-614A-EA2B8524A5E0}"/>
          </ac:picMkLst>
        </pc:picChg>
        <pc:picChg chg="add mod">
          <ac:chgData name="Arsild Tepelija" userId="db00a89d-01f7-4d7a-a418-d59c7ad95f08" providerId="ADAL" clId="{D8883F49-F4BA-437D-92A2-43929971411C}" dt="2023-02-23T10:29:52.762" v="451"/>
          <ac:picMkLst>
            <pc:docMk/>
            <pc:sldMk cId="3751121772" sldId="273"/>
            <ac:picMk id="10" creationId="{B4CDEBA5-8F86-083C-B492-B834888EF425}"/>
          </ac:picMkLst>
        </pc:picChg>
        <pc:picChg chg="mod">
          <ac:chgData name="Arsild Tepelija" userId="db00a89d-01f7-4d7a-a418-d59c7ad95f08" providerId="ADAL" clId="{D8883F49-F4BA-437D-92A2-43929971411C}" dt="2023-02-23T10:29:40.332" v="448" actId="1036"/>
          <ac:picMkLst>
            <pc:docMk/>
            <pc:sldMk cId="3751121772" sldId="273"/>
            <ac:picMk id="12" creationId="{87C60ECD-4505-0602-8AB1-480B494C8A22}"/>
          </ac:picMkLst>
        </pc:picChg>
        <pc:picChg chg="mod">
          <ac:chgData name="Arsild Tepelija" userId="db00a89d-01f7-4d7a-a418-d59c7ad95f08" providerId="ADAL" clId="{D8883F49-F4BA-437D-92A2-43929971411C}" dt="2023-02-23T10:29:40.332" v="448" actId="1036"/>
          <ac:picMkLst>
            <pc:docMk/>
            <pc:sldMk cId="3751121772" sldId="273"/>
            <ac:picMk id="18" creationId="{066AB605-7E22-2117-D506-7E3161FD6CEC}"/>
          </ac:picMkLst>
        </pc:picChg>
        <pc:picChg chg="mod">
          <ac:chgData name="Arsild Tepelija" userId="db00a89d-01f7-4d7a-a418-d59c7ad95f08" providerId="ADAL" clId="{D8883F49-F4BA-437D-92A2-43929971411C}" dt="2023-02-23T10:29:40.332" v="448" actId="1036"/>
          <ac:picMkLst>
            <pc:docMk/>
            <pc:sldMk cId="3751121772" sldId="273"/>
            <ac:picMk id="24" creationId="{9126DE15-EB99-F4DE-EB54-20D46A4AC91B}"/>
          </ac:picMkLst>
        </pc:picChg>
        <pc:picChg chg="mod">
          <ac:chgData name="Arsild Tepelija" userId="db00a89d-01f7-4d7a-a418-d59c7ad95f08" providerId="ADAL" clId="{D8883F49-F4BA-437D-92A2-43929971411C}" dt="2023-02-23T10:29:40.332" v="448" actId="1036"/>
          <ac:picMkLst>
            <pc:docMk/>
            <pc:sldMk cId="3751121772" sldId="273"/>
            <ac:picMk id="25" creationId="{28671822-D22A-991E-3434-1B3673D8A9AB}"/>
          </ac:picMkLst>
        </pc:picChg>
        <pc:picChg chg="mod">
          <ac:chgData name="Arsild Tepelija" userId="db00a89d-01f7-4d7a-a418-d59c7ad95f08" providerId="ADAL" clId="{D8883F49-F4BA-437D-92A2-43929971411C}" dt="2023-02-23T10:29:40.332" v="448" actId="1036"/>
          <ac:picMkLst>
            <pc:docMk/>
            <pc:sldMk cId="3751121772" sldId="273"/>
            <ac:picMk id="27" creationId="{A54F638B-C16E-5734-6F9C-95B1A711C59F}"/>
          </ac:picMkLst>
        </pc:picChg>
        <pc:picChg chg="mod">
          <ac:chgData name="Arsild Tepelija" userId="db00a89d-01f7-4d7a-a418-d59c7ad95f08" providerId="ADAL" clId="{D8883F49-F4BA-437D-92A2-43929971411C}" dt="2023-02-23T10:29:40.332" v="448" actId="1036"/>
          <ac:picMkLst>
            <pc:docMk/>
            <pc:sldMk cId="3751121772" sldId="273"/>
            <ac:picMk id="29" creationId="{AFF34D9E-06D5-02CF-237B-68643D435E11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8:49.268" v="961"/>
        <pc:sldMkLst>
          <pc:docMk/>
          <pc:sldMk cId="3082828138" sldId="277"/>
        </pc:sldMkLst>
        <pc:spChg chg="mod">
          <ac:chgData name="Arsild Tepelija" userId="db00a89d-01f7-4d7a-a418-d59c7ad95f08" providerId="ADAL" clId="{D8883F49-F4BA-437D-92A2-43929971411C}" dt="2023-02-23T10:32:39.482" v="601" actId="1036"/>
          <ac:spMkLst>
            <pc:docMk/>
            <pc:sldMk cId="3082828138" sldId="277"/>
            <ac:spMk id="2" creationId="{E3EF43C1-6F35-4BDC-B11D-96F8051F7AEE}"/>
          </ac:spMkLst>
        </pc:spChg>
        <pc:spChg chg="mod">
          <ac:chgData name="Arsild Tepelija" userId="db00a89d-01f7-4d7a-a418-d59c7ad95f08" providerId="ADAL" clId="{D8883F49-F4BA-437D-92A2-43929971411C}" dt="2023-02-23T10:32:39.482" v="601" actId="1036"/>
          <ac:spMkLst>
            <pc:docMk/>
            <pc:sldMk cId="3082828138" sldId="277"/>
            <ac:spMk id="3" creationId="{D52F2643-2EAE-4C82-8640-C375397A7330}"/>
          </ac:spMkLst>
        </pc:spChg>
        <pc:spChg chg="add mod">
          <ac:chgData name="Arsild Tepelija" userId="db00a89d-01f7-4d7a-a418-d59c7ad95f08" providerId="ADAL" clId="{D8883F49-F4BA-437D-92A2-43929971411C}" dt="2023-02-23T10:38:49.268" v="961"/>
          <ac:spMkLst>
            <pc:docMk/>
            <pc:sldMk cId="3082828138" sldId="277"/>
            <ac:spMk id="10" creationId="{B8B2D3E4-9835-F637-81A7-B271513BE17E}"/>
          </ac:spMkLst>
        </pc:spChg>
        <pc:spChg chg="del">
          <ac:chgData name="Arsild Tepelija" userId="db00a89d-01f7-4d7a-a418-d59c7ad95f08" providerId="ADAL" clId="{D8883F49-F4BA-437D-92A2-43929971411C}" dt="2023-02-23T10:38:49.136" v="960" actId="478"/>
          <ac:spMkLst>
            <pc:docMk/>
            <pc:sldMk cId="3082828138" sldId="277"/>
            <ac:spMk id="15" creationId="{91259F34-8108-1C73-1727-77F540E19FE6}"/>
          </ac:spMkLst>
        </pc:spChg>
        <pc:picChg chg="add mod">
          <ac:chgData name="Arsild Tepelija" userId="db00a89d-01f7-4d7a-a418-d59c7ad95f08" providerId="ADAL" clId="{D8883F49-F4BA-437D-92A2-43929971411C}" dt="2023-02-23T10:32:41.065" v="602"/>
          <ac:picMkLst>
            <pc:docMk/>
            <pc:sldMk cId="3082828138" sldId="277"/>
            <ac:picMk id="4" creationId="{5AFB522E-C871-2035-6909-829BA1F86DA9}"/>
          </ac:picMkLst>
        </pc:picChg>
        <pc:picChg chg="add mod">
          <ac:chgData name="Arsild Tepelija" userId="db00a89d-01f7-4d7a-a418-d59c7ad95f08" providerId="ADAL" clId="{D8883F49-F4BA-437D-92A2-43929971411C}" dt="2023-02-23T10:32:41.065" v="602"/>
          <ac:picMkLst>
            <pc:docMk/>
            <pc:sldMk cId="3082828138" sldId="277"/>
            <ac:picMk id="7" creationId="{24D134A6-F13F-BB83-6FFD-1E308B3E6B4D}"/>
          </ac:picMkLst>
        </pc:picChg>
        <pc:picChg chg="mod">
          <ac:chgData name="Arsild Tepelija" userId="db00a89d-01f7-4d7a-a418-d59c7ad95f08" providerId="ADAL" clId="{D8883F49-F4BA-437D-92A2-43929971411C}" dt="2023-02-23T10:32:39.482" v="601" actId="1036"/>
          <ac:picMkLst>
            <pc:docMk/>
            <pc:sldMk cId="3082828138" sldId="277"/>
            <ac:picMk id="8" creationId="{F7DFF635-00F9-665E-4838-83C6E29748D8}"/>
          </ac:picMkLst>
        </pc:picChg>
        <pc:picChg chg="add mod">
          <ac:chgData name="Arsild Tepelija" userId="db00a89d-01f7-4d7a-a418-d59c7ad95f08" providerId="ADAL" clId="{D8883F49-F4BA-437D-92A2-43929971411C}" dt="2023-02-23T10:32:41.065" v="602"/>
          <ac:picMkLst>
            <pc:docMk/>
            <pc:sldMk cId="3082828138" sldId="277"/>
            <ac:picMk id="9" creationId="{D9496E6D-F847-F7DB-AC3F-2F4607FB1493}"/>
          </ac:picMkLst>
        </pc:picChg>
        <pc:picChg chg="mod">
          <ac:chgData name="Arsild Tepelija" userId="db00a89d-01f7-4d7a-a418-d59c7ad95f08" providerId="ADAL" clId="{D8883F49-F4BA-437D-92A2-43929971411C}" dt="2023-02-23T10:32:39.482" v="601" actId="1036"/>
          <ac:picMkLst>
            <pc:docMk/>
            <pc:sldMk cId="3082828138" sldId="277"/>
            <ac:picMk id="12" creationId="{B196E783-4C49-EA8C-DFDC-1215BE078DD2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8:58.610" v="965"/>
        <pc:sldMkLst>
          <pc:docMk/>
          <pc:sldMk cId="975004211" sldId="278"/>
        </pc:sldMkLst>
        <pc:spChg chg="mod">
          <ac:chgData name="Arsild Tepelija" userId="db00a89d-01f7-4d7a-a418-d59c7ad95f08" providerId="ADAL" clId="{D8883F49-F4BA-437D-92A2-43929971411C}" dt="2023-02-23T10:33:23.056" v="649" actId="1036"/>
          <ac:spMkLst>
            <pc:docMk/>
            <pc:sldMk cId="975004211" sldId="278"/>
            <ac:spMk id="2" creationId="{57E9BA7C-9D7D-4E0A-8FE7-CFFA9DD47891}"/>
          </ac:spMkLst>
        </pc:spChg>
        <pc:spChg chg="mod">
          <ac:chgData name="Arsild Tepelija" userId="db00a89d-01f7-4d7a-a418-d59c7ad95f08" providerId="ADAL" clId="{D8883F49-F4BA-437D-92A2-43929971411C}" dt="2023-02-23T10:33:23.056" v="649" actId="1036"/>
          <ac:spMkLst>
            <pc:docMk/>
            <pc:sldMk cId="975004211" sldId="278"/>
            <ac:spMk id="3" creationId="{BC787902-B254-491B-8440-721B0BD227A1}"/>
          </ac:spMkLst>
        </pc:spChg>
        <pc:spChg chg="del">
          <ac:chgData name="Arsild Tepelija" userId="db00a89d-01f7-4d7a-a418-d59c7ad95f08" providerId="ADAL" clId="{D8883F49-F4BA-437D-92A2-43929971411C}" dt="2023-02-23T10:38:58.466" v="964" actId="478"/>
          <ac:spMkLst>
            <pc:docMk/>
            <pc:sldMk cId="975004211" sldId="278"/>
            <ac:spMk id="11" creationId="{BED9DFD4-F935-69A8-9FA8-0A80E2D0B444}"/>
          </ac:spMkLst>
        </pc:spChg>
        <pc:spChg chg="add mod">
          <ac:chgData name="Arsild Tepelija" userId="db00a89d-01f7-4d7a-a418-d59c7ad95f08" providerId="ADAL" clId="{D8883F49-F4BA-437D-92A2-43929971411C}" dt="2023-02-23T10:38:58.610" v="965"/>
          <ac:spMkLst>
            <pc:docMk/>
            <pc:sldMk cId="975004211" sldId="278"/>
            <ac:spMk id="12" creationId="{B75552B1-B1C1-E2B1-1262-23B2AA16ABC0}"/>
          </ac:spMkLst>
        </pc:spChg>
        <pc:picChg chg="add mod">
          <ac:chgData name="Arsild Tepelija" userId="db00a89d-01f7-4d7a-a418-d59c7ad95f08" providerId="ADAL" clId="{D8883F49-F4BA-437D-92A2-43929971411C}" dt="2023-02-23T10:33:11.295" v="635"/>
          <ac:picMkLst>
            <pc:docMk/>
            <pc:sldMk cId="975004211" sldId="278"/>
            <ac:picMk id="4" creationId="{61FE277C-2A01-A021-FAD8-637E60A4F086}"/>
          </ac:picMkLst>
        </pc:picChg>
        <pc:picChg chg="add mod">
          <ac:chgData name="Arsild Tepelija" userId="db00a89d-01f7-4d7a-a418-d59c7ad95f08" providerId="ADAL" clId="{D8883F49-F4BA-437D-92A2-43929971411C}" dt="2023-02-23T10:33:11.295" v="635"/>
          <ac:picMkLst>
            <pc:docMk/>
            <pc:sldMk cId="975004211" sldId="278"/>
            <ac:picMk id="7" creationId="{87EB3048-6E8B-4479-1E90-03D374BE45DD}"/>
          </ac:picMkLst>
        </pc:picChg>
        <pc:picChg chg="mod">
          <ac:chgData name="Arsild Tepelija" userId="db00a89d-01f7-4d7a-a418-d59c7ad95f08" providerId="ADAL" clId="{D8883F49-F4BA-437D-92A2-43929971411C}" dt="2023-02-23T10:33:09.173" v="634" actId="1036"/>
          <ac:picMkLst>
            <pc:docMk/>
            <pc:sldMk cId="975004211" sldId="278"/>
            <ac:picMk id="8" creationId="{1B783B45-A285-E82A-B7D2-FCD29016C949}"/>
          </ac:picMkLst>
        </pc:picChg>
        <pc:picChg chg="add mod">
          <ac:chgData name="Arsild Tepelija" userId="db00a89d-01f7-4d7a-a418-d59c7ad95f08" providerId="ADAL" clId="{D8883F49-F4BA-437D-92A2-43929971411C}" dt="2023-02-23T10:33:11.295" v="635"/>
          <ac:picMkLst>
            <pc:docMk/>
            <pc:sldMk cId="975004211" sldId="278"/>
            <ac:picMk id="9" creationId="{851A30AE-F437-13EA-C6E4-A21EDD3D1ABD}"/>
          </ac:picMkLst>
        </pc:picChg>
        <pc:picChg chg="mod">
          <ac:chgData name="Arsild Tepelija" userId="db00a89d-01f7-4d7a-a418-d59c7ad95f08" providerId="ADAL" clId="{D8883F49-F4BA-437D-92A2-43929971411C}" dt="2023-02-23T10:33:09.173" v="634" actId="1036"/>
          <ac:picMkLst>
            <pc:docMk/>
            <pc:sldMk cId="975004211" sldId="278"/>
            <ac:picMk id="10" creationId="{00DFCF1C-E72D-C66E-AAB1-A21516A25B69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9:09.163" v="971"/>
        <pc:sldMkLst>
          <pc:docMk/>
          <pc:sldMk cId="290463913" sldId="279"/>
        </pc:sldMkLst>
        <pc:spChg chg="mod">
          <ac:chgData name="Arsild Tepelija" userId="db00a89d-01f7-4d7a-a418-d59c7ad95f08" providerId="ADAL" clId="{D8883F49-F4BA-437D-92A2-43929971411C}" dt="2023-02-23T10:36:07.836" v="841" actId="1036"/>
          <ac:spMkLst>
            <pc:docMk/>
            <pc:sldMk cId="290463913" sldId="279"/>
            <ac:spMk id="2" creationId="{E0752471-C5D7-4268-A035-79FBD236FE95}"/>
          </ac:spMkLst>
        </pc:spChg>
        <pc:spChg chg="del">
          <ac:chgData name="Arsild Tepelija" userId="db00a89d-01f7-4d7a-a418-d59c7ad95f08" providerId="ADAL" clId="{D8883F49-F4BA-437D-92A2-43929971411C}" dt="2023-02-23T10:39:09.036" v="970" actId="478"/>
          <ac:spMkLst>
            <pc:docMk/>
            <pc:sldMk cId="290463913" sldId="279"/>
            <ac:spMk id="9" creationId="{00CC8CD4-50DF-67F1-9EF3-8A26AD10A747}"/>
          </ac:spMkLst>
        </pc:spChg>
        <pc:spChg chg="add mod">
          <ac:chgData name="Arsild Tepelija" userId="db00a89d-01f7-4d7a-a418-d59c7ad95f08" providerId="ADAL" clId="{D8883F49-F4BA-437D-92A2-43929971411C}" dt="2023-02-23T10:39:09.163" v="971"/>
          <ac:spMkLst>
            <pc:docMk/>
            <pc:sldMk cId="290463913" sldId="279"/>
            <ac:spMk id="11" creationId="{95BC34CA-0155-9DB9-4C19-069009C0B347}"/>
          </ac:spMkLst>
        </pc:spChg>
        <pc:graphicFrameChg chg="mod">
          <ac:chgData name="Arsild Tepelija" userId="db00a89d-01f7-4d7a-a418-d59c7ad95f08" providerId="ADAL" clId="{D8883F49-F4BA-437D-92A2-43929971411C}" dt="2023-02-23T10:36:03.667" v="836" actId="1036"/>
          <ac:graphicFrameMkLst>
            <pc:docMk/>
            <pc:sldMk cId="290463913" sldId="279"/>
            <ac:graphicFrameMk id="7" creationId="{F8334FBE-C724-0C85-1B15-93A074F40054}"/>
          </ac:graphicFrameMkLst>
        </pc:graphicFrameChg>
        <pc:picChg chg="add mod">
          <ac:chgData name="Arsild Tepelija" userId="db00a89d-01f7-4d7a-a418-d59c7ad95f08" providerId="ADAL" clId="{D8883F49-F4BA-437D-92A2-43929971411C}" dt="2023-02-23T10:36:05.177" v="837"/>
          <ac:picMkLst>
            <pc:docMk/>
            <pc:sldMk cId="290463913" sldId="279"/>
            <ac:picMk id="3" creationId="{EE01F06E-8635-5C06-BA52-4B2A03FF3A09}"/>
          </ac:picMkLst>
        </pc:picChg>
        <pc:picChg chg="add mod">
          <ac:chgData name="Arsild Tepelija" userId="db00a89d-01f7-4d7a-a418-d59c7ad95f08" providerId="ADAL" clId="{D8883F49-F4BA-437D-92A2-43929971411C}" dt="2023-02-23T10:36:05.177" v="837"/>
          <ac:picMkLst>
            <pc:docMk/>
            <pc:sldMk cId="290463913" sldId="279"/>
            <ac:picMk id="4" creationId="{08557E7B-469C-D697-0B80-104FC84AB28E}"/>
          </ac:picMkLst>
        </pc:picChg>
        <pc:picChg chg="add mod">
          <ac:chgData name="Arsild Tepelija" userId="db00a89d-01f7-4d7a-a418-d59c7ad95f08" providerId="ADAL" clId="{D8883F49-F4BA-437D-92A2-43929971411C}" dt="2023-02-23T10:36:05.177" v="837"/>
          <ac:picMkLst>
            <pc:docMk/>
            <pc:sldMk cId="290463913" sldId="279"/>
            <ac:picMk id="10" creationId="{F19A0A44-D381-22EF-F778-A74791399E1B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8:00.354" v="922"/>
        <pc:sldMkLst>
          <pc:docMk/>
          <pc:sldMk cId="3443148966" sldId="280"/>
        </pc:sldMkLst>
        <pc:spChg chg="del">
          <ac:chgData name="Arsild Tepelija" userId="db00a89d-01f7-4d7a-a418-d59c7ad95f08" providerId="ADAL" clId="{D8883F49-F4BA-437D-92A2-43929971411C}" dt="2023-02-23T10:38:00.204" v="921" actId="478"/>
          <ac:spMkLst>
            <pc:docMk/>
            <pc:sldMk cId="3443148966" sldId="280"/>
            <ac:spMk id="4" creationId="{C4D561AA-157B-7EDE-A8B2-E3A9424DACD3}"/>
          </ac:spMkLst>
        </pc:spChg>
        <pc:spChg chg="add mod">
          <ac:chgData name="Arsild Tepelija" userId="db00a89d-01f7-4d7a-a418-d59c7ad95f08" providerId="ADAL" clId="{D8883F49-F4BA-437D-92A2-43929971411C}" dt="2023-02-23T10:38:00.354" v="922"/>
          <ac:spMkLst>
            <pc:docMk/>
            <pc:sldMk cId="3443148966" sldId="280"/>
            <ac:spMk id="10" creationId="{87E0F349-86B7-3CB7-5779-B2F1914F17DF}"/>
          </ac:spMkLst>
        </pc:spChg>
        <pc:picChg chg="add mod">
          <ac:chgData name="Arsild Tepelija" userId="db00a89d-01f7-4d7a-a418-d59c7ad95f08" providerId="ADAL" clId="{D8883F49-F4BA-437D-92A2-43929971411C}" dt="2023-02-23T10:28:43.503" v="385"/>
          <ac:picMkLst>
            <pc:docMk/>
            <pc:sldMk cId="3443148966" sldId="280"/>
            <ac:picMk id="7" creationId="{F573198F-AD00-D332-06B6-FE369310E14D}"/>
          </ac:picMkLst>
        </pc:picChg>
        <pc:picChg chg="add mod">
          <ac:chgData name="Arsild Tepelija" userId="db00a89d-01f7-4d7a-a418-d59c7ad95f08" providerId="ADAL" clId="{D8883F49-F4BA-437D-92A2-43929971411C}" dt="2023-02-23T10:28:43.503" v="385"/>
          <ac:picMkLst>
            <pc:docMk/>
            <pc:sldMk cId="3443148966" sldId="280"/>
            <ac:picMk id="8" creationId="{A02F2BA8-10AF-806A-E644-3C9219C729AE}"/>
          </ac:picMkLst>
        </pc:picChg>
        <pc:picChg chg="add mod">
          <ac:chgData name="Arsild Tepelija" userId="db00a89d-01f7-4d7a-a418-d59c7ad95f08" providerId="ADAL" clId="{D8883F49-F4BA-437D-92A2-43929971411C}" dt="2023-02-23T10:28:43.503" v="385"/>
          <ac:picMkLst>
            <pc:docMk/>
            <pc:sldMk cId="3443148966" sldId="280"/>
            <ac:picMk id="9" creationId="{8D939D47-568A-3D5F-B23C-B1E792B217C9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8:08.085" v="926"/>
        <pc:sldMkLst>
          <pc:docMk/>
          <pc:sldMk cId="1019993380" sldId="281"/>
        </pc:sldMkLst>
        <pc:spChg chg="mod">
          <ac:chgData name="Arsild Tepelija" userId="db00a89d-01f7-4d7a-a418-d59c7ad95f08" providerId="ADAL" clId="{D8883F49-F4BA-437D-92A2-43929971411C}" dt="2023-02-23T10:29:28.097" v="429" actId="1076"/>
          <ac:spMkLst>
            <pc:docMk/>
            <pc:sldMk cId="1019993380" sldId="281"/>
            <ac:spMk id="2" creationId="{2D347983-3199-66FC-A2A7-26E1D105AA56}"/>
          </ac:spMkLst>
        </pc:spChg>
        <pc:spChg chg="del">
          <ac:chgData name="Arsild Tepelija" userId="db00a89d-01f7-4d7a-a418-d59c7ad95f08" providerId="ADAL" clId="{D8883F49-F4BA-437D-92A2-43929971411C}" dt="2023-02-23T10:38:07.980" v="925" actId="478"/>
          <ac:spMkLst>
            <pc:docMk/>
            <pc:sldMk cId="1019993380" sldId="281"/>
            <ac:spMk id="4" creationId="{FB077DAC-69DF-8770-FBC5-82B30021AEB7}"/>
          </ac:spMkLst>
        </pc:spChg>
        <pc:spChg chg="add mod">
          <ac:chgData name="Arsild Tepelija" userId="db00a89d-01f7-4d7a-a418-d59c7ad95f08" providerId="ADAL" clId="{D8883F49-F4BA-437D-92A2-43929971411C}" dt="2023-02-23T10:38:08.085" v="926"/>
          <ac:spMkLst>
            <pc:docMk/>
            <pc:sldMk cId="1019993380" sldId="281"/>
            <ac:spMk id="10" creationId="{E0613260-C4BC-F64A-1069-08D8A746ED75}"/>
          </ac:spMkLst>
        </pc:spChg>
        <pc:picChg chg="add mod">
          <ac:chgData name="Arsild Tepelija" userId="db00a89d-01f7-4d7a-a418-d59c7ad95f08" providerId="ADAL" clId="{D8883F49-F4BA-437D-92A2-43929971411C}" dt="2023-02-23T10:29:22.742" v="427"/>
          <ac:picMkLst>
            <pc:docMk/>
            <pc:sldMk cId="1019993380" sldId="281"/>
            <ac:picMk id="7" creationId="{E5E32A75-F427-8153-C5A9-D088080C4F97}"/>
          </ac:picMkLst>
        </pc:picChg>
        <pc:picChg chg="add mod">
          <ac:chgData name="Arsild Tepelija" userId="db00a89d-01f7-4d7a-a418-d59c7ad95f08" providerId="ADAL" clId="{D8883F49-F4BA-437D-92A2-43929971411C}" dt="2023-02-23T10:29:22.742" v="427"/>
          <ac:picMkLst>
            <pc:docMk/>
            <pc:sldMk cId="1019993380" sldId="281"/>
            <ac:picMk id="8" creationId="{204E0953-836A-65AA-2006-E2E4916B2BC0}"/>
          </ac:picMkLst>
        </pc:picChg>
        <pc:picChg chg="add mod">
          <ac:chgData name="Arsild Tepelija" userId="db00a89d-01f7-4d7a-a418-d59c7ad95f08" providerId="ADAL" clId="{D8883F49-F4BA-437D-92A2-43929971411C}" dt="2023-02-23T10:29:22.742" v="427"/>
          <ac:picMkLst>
            <pc:docMk/>
            <pc:sldMk cId="1019993380" sldId="281"/>
            <ac:picMk id="9" creationId="{BA6D2FBF-8D20-D769-307B-8E6F72310249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8:27.603" v="937"/>
        <pc:sldMkLst>
          <pc:docMk/>
          <pc:sldMk cId="3577815568" sldId="282"/>
        </pc:sldMkLst>
        <pc:spChg chg="add del mod">
          <ac:chgData name="Arsild Tepelija" userId="db00a89d-01f7-4d7a-a418-d59c7ad95f08" providerId="ADAL" clId="{D8883F49-F4BA-437D-92A2-43929971411C}" dt="2023-02-23T10:38:27.423" v="936" actId="478"/>
          <ac:spMkLst>
            <pc:docMk/>
            <pc:sldMk cId="3577815568" sldId="282"/>
            <ac:spMk id="7" creationId="{61D6CEBC-7858-5B36-112B-B599C48CCDEA}"/>
          </ac:spMkLst>
        </pc:spChg>
        <pc:spChg chg="add mod">
          <ac:chgData name="Arsild Tepelija" userId="db00a89d-01f7-4d7a-a418-d59c7ad95f08" providerId="ADAL" clId="{D8883F49-F4BA-437D-92A2-43929971411C}" dt="2023-02-23T10:38:27.603" v="937"/>
          <ac:spMkLst>
            <pc:docMk/>
            <pc:sldMk cId="3577815568" sldId="282"/>
            <ac:spMk id="9" creationId="{2682A481-2A1C-9EB8-FABD-11A8720CF336}"/>
          </ac:spMkLst>
        </pc:spChg>
        <pc:spChg chg="mod">
          <ac:chgData name="Arsild Tepelija" userId="db00a89d-01f7-4d7a-a418-d59c7ad95f08" providerId="ADAL" clId="{D8883F49-F4BA-437D-92A2-43929971411C}" dt="2023-02-23T10:31:17.614" v="514" actId="1036"/>
          <ac:spMkLst>
            <pc:docMk/>
            <pc:sldMk cId="3577815568" sldId="282"/>
            <ac:spMk id="21" creationId="{6B4B80EC-163C-EE13-85D2-1DFAC16211AF}"/>
          </ac:spMkLst>
        </pc:spChg>
        <pc:spChg chg="mod">
          <ac:chgData name="Arsild Tepelija" userId="db00a89d-01f7-4d7a-a418-d59c7ad95f08" providerId="ADAL" clId="{D8883F49-F4BA-437D-92A2-43929971411C}" dt="2023-02-23T10:31:17.614" v="514" actId="1036"/>
          <ac:spMkLst>
            <pc:docMk/>
            <pc:sldMk cId="3577815568" sldId="282"/>
            <ac:spMk id="23" creationId="{24B093FC-2B96-C740-7CDE-FC253BE5CF30}"/>
          </ac:spMkLst>
        </pc:spChg>
        <pc:spChg chg="mod">
          <ac:chgData name="Arsild Tepelija" userId="db00a89d-01f7-4d7a-a418-d59c7ad95f08" providerId="ADAL" clId="{D8883F49-F4BA-437D-92A2-43929971411C}" dt="2023-02-23T10:31:25.280" v="515" actId="14100"/>
          <ac:spMkLst>
            <pc:docMk/>
            <pc:sldMk cId="3577815568" sldId="282"/>
            <ac:spMk id="25" creationId="{555AA0A8-3C8F-815C-D29E-B4C838E3C42E}"/>
          </ac:spMkLst>
        </pc:spChg>
        <pc:spChg chg="mod">
          <ac:chgData name="Arsild Tepelija" userId="db00a89d-01f7-4d7a-a418-d59c7ad95f08" providerId="ADAL" clId="{D8883F49-F4BA-437D-92A2-43929971411C}" dt="2023-02-23T10:31:25.280" v="515" actId="14100"/>
          <ac:spMkLst>
            <pc:docMk/>
            <pc:sldMk cId="3577815568" sldId="282"/>
            <ac:spMk id="26" creationId="{C5E8BA40-78FD-CD15-EB62-6ED2F751600B}"/>
          </ac:spMkLst>
        </pc:spChg>
        <pc:spChg chg="del mod">
          <ac:chgData name="Arsild Tepelija" userId="db00a89d-01f7-4d7a-a418-d59c7ad95f08" providerId="ADAL" clId="{D8883F49-F4BA-437D-92A2-43929971411C}" dt="2023-02-23T10:38:24.551" v="935" actId="478"/>
          <ac:spMkLst>
            <pc:docMk/>
            <pc:sldMk cId="3577815568" sldId="282"/>
            <ac:spMk id="27" creationId="{1A3637DA-384C-D373-BDCC-C2DBB239688F}"/>
          </ac:spMkLst>
        </pc:spChg>
        <pc:picChg chg="add mod">
          <ac:chgData name="Arsild Tepelija" userId="db00a89d-01f7-4d7a-a418-d59c7ad95f08" providerId="ADAL" clId="{D8883F49-F4BA-437D-92A2-43929971411C}" dt="2023-02-23T10:31:26.500" v="516"/>
          <ac:picMkLst>
            <pc:docMk/>
            <pc:sldMk cId="3577815568" sldId="282"/>
            <ac:picMk id="2" creationId="{62AA368C-782A-F3B6-46C0-A5D3D2063378}"/>
          </ac:picMkLst>
        </pc:picChg>
        <pc:picChg chg="add mod">
          <ac:chgData name="Arsild Tepelija" userId="db00a89d-01f7-4d7a-a418-d59c7ad95f08" providerId="ADAL" clId="{D8883F49-F4BA-437D-92A2-43929971411C}" dt="2023-02-23T10:31:26.500" v="516"/>
          <ac:picMkLst>
            <pc:docMk/>
            <pc:sldMk cId="3577815568" sldId="282"/>
            <ac:picMk id="3" creationId="{B8E3AD81-1E3B-954B-DEF2-1938894CFB5F}"/>
          </ac:picMkLst>
        </pc:picChg>
        <pc:picChg chg="add mod">
          <ac:chgData name="Arsild Tepelija" userId="db00a89d-01f7-4d7a-a418-d59c7ad95f08" providerId="ADAL" clId="{D8883F49-F4BA-437D-92A2-43929971411C}" dt="2023-02-23T10:31:26.500" v="516"/>
          <ac:picMkLst>
            <pc:docMk/>
            <pc:sldMk cId="3577815568" sldId="282"/>
            <ac:picMk id="4" creationId="{1B386F11-CE22-DB0A-422D-994646ECFDDF}"/>
          </ac:picMkLst>
        </pc:picChg>
        <pc:picChg chg="mod">
          <ac:chgData name="Arsild Tepelija" userId="db00a89d-01f7-4d7a-a418-d59c7ad95f08" providerId="ADAL" clId="{D8883F49-F4BA-437D-92A2-43929971411C}" dt="2023-02-23T10:31:25.280" v="515" actId="14100"/>
          <ac:picMkLst>
            <pc:docMk/>
            <pc:sldMk cId="3577815568" sldId="282"/>
            <ac:picMk id="8" creationId="{C53CA63C-115F-1E20-B1C1-83133100833C}"/>
          </ac:picMkLst>
        </pc:picChg>
        <pc:picChg chg="mod">
          <ac:chgData name="Arsild Tepelija" userId="db00a89d-01f7-4d7a-a418-d59c7ad95f08" providerId="ADAL" clId="{D8883F49-F4BA-437D-92A2-43929971411C}" dt="2023-02-23T10:31:25.280" v="515" actId="14100"/>
          <ac:picMkLst>
            <pc:docMk/>
            <pc:sldMk cId="3577815568" sldId="282"/>
            <ac:picMk id="10" creationId="{68D327B6-9EEF-ACF7-9EFA-1477CD791673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8:35.059" v="948" actId="1036"/>
        <pc:sldMkLst>
          <pc:docMk/>
          <pc:sldMk cId="930860837" sldId="283"/>
        </pc:sldMkLst>
        <pc:spChg chg="add mod">
          <ac:chgData name="Arsild Tepelija" userId="db00a89d-01f7-4d7a-a418-d59c7ad95f08" providerId="ADAL" clId="{D8883F49-F4BA-437D-92A2-43929971411C}" dt="2023-02-23T10:38:35.059" v="948" actId="1036"/>
          <ac:spMkLst>
            <pc:docMk/>
            <pc:sldMk cId="930860837" sldId="283"/>
            <ac:spMk id="7" creationId="{F956AF09-DF39-E708-70FF-6D1B2C1BAA79}"/>
          </ac:spMkLst>
        </pc:spChg>
        <pc:spChg chg="mod">
          <ac:chgData name="Arsild Tepelija" userId="db00a89d-01f7-4d7a-a418-d59c7ad95f08" providerId="ADAL" clId="{D8883F49-F4BA-437D-92A2-43929971411C}" dt="2023-02-23T10:31:35.772" v="522" actId="1036"/>
          <ac:spMkLst>
            <pc:docMk/>
            <pc:sldMk cId="930860837" sldId="283"/>
            <ac:spMk id="10" creationId="{2AF3D3B6-B776-BE44-5674-834F473F1810}"/>
          </ac:spMkLst>
        </pc:spChg>
        <pc:spChg chg="mod">
          <ac:chgData name="Arsild Tepelija" userId="db00a89d-01f7-4d7a-a418-d59c7ad95f08" providerId="ADAL" clId="{D8883F49-F4BA-437D-92A2-43929971411C}" dt="2023-02-23T10:31:35.772" v="522" actId="1036"/>
          <ac:spMkLst>
            <pc:docMk/>
            <pc:sldMk cId="930860837" sldId="283"/>
            <ac:spMk id="11" creationId="{0378C6E4-5340-E095-C627-A5FCE9AFB4C1}"/>
          </ac:spMkLst>
        </pc:spChg>
        <pc:spChg chg="mod">
          <ac:chgData name="Arsild Tepelija" userId="db00a89d-01f7-4d7a-a418-d59c7ad95f08" providerId="ADAL" clId="{D8883F49-F4BA-437D-92A2-43929971411C}" dt="2023-02-23T10:31:42.335" v="523" actId="14100"/>
          <ac:spMkLst>
            <pc:docMk/>
            <pc:sldMk cId="930860837" sldId="283"/>
            <ac:spMk id="12" creationId="{B3219699-25D4-AFCB-EC37-7B6C00BEE08A}"/>
          </ac:spMkLst>
        </pc:spChg>
        <pc:spChg chg="mod">
          <ac:chgData name="Arsild Tepelija" userId="db00a89d-01f7-4d7a-a418-d59c7ad95f08" providerId="ADAL" clId="{D8883F49-F4BA-437D-92A2-43929971411C}" dt="2023-02-23T10:31:42.335" v="523" actId="14100"/>
          <ac:spMkLst>
            <pc:docMk/>
            <pc:sldMk cId="930860837" sldId="283"/>
            <ac:spMk id="13" creationId="{FF2232FB-B53B-FE1B-7C01-456994FD3F93}"/>
          </ac:spMkLst>
        </pc:spChg>
        <pc:spChg chg="del">
          <ac:chgData name="Arsild Tepelija" userId="db00a89d-01f7-4d7a-a418-d59c7ad95f08" providerId="ADAL" clId="{D8883F49-F4BA-437D-92A2-43929971411C}" dt="2023-02-23T10:38:30.739" v="938" actId="478"/>
          <ac:spMkLst>
            <pc:docMk/>
            <pc:sldMk cId="930860837" sldId="283"/>
            <ac:spMk id="15" creationId="{974D09EE-C5CF-A322-7B89-19AA56772FAB}"/>
          </ac:spMkLst>
        </pc:spChg>
        <pc:picChg chg="add mod">
          <ac:chgData name="Arsild Tepelija" userId="db00a89d-01f7-4d7a-a418-d59c7ad95f08" providerId="ADAL" clId="{D8883F49-F4BA-437D-92A2-43929971411C}" dt="2023-02-23T10:31:43.050" v="524"/>
          <ac:picMkLst>
            <pc:docMk/>
            <pc:sldMk cId="930860837" sldId="283"/>
            <ac:picMk id="2" creationId="{172ADE3E-E3E4-58A2-0580-6FB4DAD927D8}"/>
          </ac:picMkLst>
        </pc:picChg>
        <pc:picChg chg="add mod">
          <ac:chgData name="Arsild Tepelija" userId="db00a89d-01f7-4d7a-a418-d59c7ad95f08" providerId="ADAL" clId="{D8883F49-F4BA-437D-92A2-43929971411C}" dt="2023-02-23T10:31:43.050" v="524"/>
          <ac:picMkLst>
            <pc:docMk/>
            <pc:sldMk cId="930860837" sldId="283"/>
            <ac:picMk id="3" creationId="{33E5D40A-637A-D86E-1647-1F168CD006D6}"/>
          </ac:picMkLst>
        </pc:picChg>
        <pc:picChg chg="add mod">
          <ac:chgData name="Arsild Tepelija" userId="db00a89d-01f7-4d7a-a418-d59c7ad95f08" providerId="ADAL" clId="{D8883F49-F4BA-437D-92A2-43929971411C}" dt="2023-02-23T10:31:43.050" v="524"/>
          <ac:picMkLst>
            <pc:docMk/>
            <pc:sldMk cId="930860837" sldId="283"/>
            <ac:picMk id="4" creationId="{00DC06AA-C95A-0DA4-3C39-013B0C4E50E7}"/>
          </ac:picMkLst>
        </pc:picChg>
        <pc:picChg chg="mod">
          <ac:chgData name="Arsild Tepelija" userId="db00a89d-01f7-4d7a-a418-d59c7ad95f08" providerId="ADAL" clId="{D8883F49-F4BA-437D-92A2-43929971411C}" dt="2023-02-23T10:31:42.335" v="523" actId="14100"/>
          <ac:picMkLst>
            <pc:docMk/>
            <pc:sldMk cId="930860837" sldId="283"/>
            <ac:picMk id="8" creationId="{A3E50421-56B7-DEF6-20D7-CC35FC9E3BF9}"/>
          </ac:picMkLst>
        </pc:picChg>
        <pc:picChg chg="mod">
          <ac:chgData name="Arsild Tepelija" userId="db00a89d-01f7-4d7a-a418-d59c7ad95f08" providerId="ADAL" clId="{D8883F49-F4BA-437D-92A2-43929971411C}" dt="2023-02-23T10:31:42.335" v="523" actId="14100"/>
          <ac:picMkLst>
            <pc:docMk/>
            <pc:sldMk cId="930860837" sldId="283"/>
            <ac:picMk id="9" creationId="{095C8E6D-687F-6B7B-36B9-5C2A25EC1F4A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8:41.609" v="957" actId="1036"/>
        <pc:sldMkLst>
          <pc:docMk/>
          <pc:sldMk cId="680920263" sldId="284"/>
        </pc:sldMkLst>
        <pc:spChg chg="add mod">
          <ac:chgData name="Arsild Tepelija" userId="db00a89d-01f7-4d7a-a418-d59c7ad95f08" providerId="ADAL" clId="{D8883F49-F4BA-437D-92A2-43929971411C}" dt="2023-02-23T10:38:41.609" v="957" actId="1036"/>
          <ac:spMkLst>
            <pc:docMk/>
            <pc:sldMk cId="680920263" sldId="284"/>
            <ac:spMk id="7" creationId="{7B9597AF-1819-FCDD-ADEF-4D233B4A90AA}"/>
          </ac:spMkLst>
        </pc:spChg>
        <pc:spChg chg="mod">
          <ac:chgData name="Arsild Tepelija" userId="db00a89d-01f7-4d7a-a418-d59c7ad95f08" providerId="ADAL" clId="{D8883F49-F4BA-437D-92A2-43929971411C}" dt="2023-02-23T10:31:56.672" v="550" actId="1036"/>
          <ac:spMkLst>
            <pc:docMk/>
            <pc:sldMk cId="680920263" sldId="284"/>
            <ac:spMk id="13" creationId="{3BDA887B-6D83-E62F-3BD0-BEEA893BFB02}"/>
          </ac:spMkLst>
        </pc:spChg>
        <pc:spChg chg="del">
          <ac:chgData name="Arsild Tepelija" userId="db00a89d-01f7-4d7a-a418-d59c7ad95f08" providerId="ADAL" clId="{D8883F49-F4BA-437D-92A2-43929971411C}" dt="2023-02-23T10:38:39.214" v="949" actId="478"/>
          <ac:spMkLst>
            <pc:docMk/>
            <pc:sldMk cId="680920263" sldId="284"/>
            <ac:spMk id="15" creationId="{FA142D71-8BC3-CD19-71F6-1E4A440CD903}"/>
          </ac:spMkLst>
        </pc:spChg>
        <pc:picChg chg="add mod">
          <ac:chgData name="Arsild Tepelija" userId="db00a89d-01f7-4d7a-a418-d59c7ad95f08" providerId="ADAL" clId="{D8883F49-F4BA-437D-92A2-43929971411C}" dt="2023-02-23T10:31:51.701" v="546"/>
          <ac:picMkLst>
            <pc:docMk/>
            <pc:sldMk cId="680920263" sldId="284"/>
            <ac:picMk id="2" creationId="{6173A5AD-0F9C-5B5A-5C51-8FD9153D7687}"/>
          </ac:picMkLst>
        </pc:picChg>
        <pc:picChg chg="add mod">
          <ac:chgData name="Arsild Tepelija" userId="db00a89d-01f7-4d7a-a418-d59c7ad95f08" providerId="ADAL" clId="{D8883F49-F4BA-437D-92A2-43929971411C}" dt="2023-02-23T10:31:51.701" v="546"/>
          <ac:picMkLst>
            <pc:docMk/>
            <pc:sldMk cId="680920263" sldId="284"/>
            <ac:picMk id="3" creationId="{6FF78397-6C17-23DB-2C55-FB39ED078CA6}"/>
          </ac:picMkLst>
        </pc:picChg>
        <pc:picChg chg="add mod">
          <ac:chgData name="Arsild Tepelija" userId="db00a89d-01f7-4d7a-a418-d59c7ad95f08" providerId="ADAL" clId="{D8883F49-F4BA-437D-92A2-43929971411C}" dt="2023-02-23T10:31:51.701" v="546"/>
          <ac:picMkLst>
            <pc:docMk/>
            <pc:sldMk cId="680920263" sldId="284"/>
            <ac:picMk id="4" creationId="{82940D38-DE62-6B11-FBC9-9714A45C418D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8:46.112" v="959"/>
        <pc:sldMkLst>
          <pc:docMk/>
          <pc:sldMk cId="3114080461" sldId="285"/>
        </pc:sldMkLst>
        <pc:spChg chg="add mod">
          <ac:chgData name="Arsild Tepelija" userId="db00a89d-01f7-4d7a-a418-d59c7ad95f08" providerId="ADAL" clId="{D8883F49-F4BA-437D-92A2-43929971411C}" dt="2023-02-23T10:38:46.112" v="959"/>
          <ac:spMkLst>
            <pc:docMk/>
            <pc:sldMk cId="3114080461" sldId="285"/>
            <ac:spMk id="7" creationId="{BE79C3E6-1474-D6FE-724A-1E2B9588C963}"/>
          </ac:spMkLst>
        </pc:spChg>
        <pc:spChg chg="mod">
          <ac:chgData name="Arsild Tepelija" userId="db00a89d-01f7-4d7a-a418-d59c7ad95f08" providerId="ADAL" clId="{D8883F49-F4BA-437D-92A2-43929971411C}" dt="2023-02-23T10:32:28.786" v="571" actId="14100"/>
          <ac:spMkLst>
            <pc:docMk/>
            <pc:sldMk cId="3114080461" sldId="285"/>
            <ac:spMk id="15" creationId="{9205A25C-9881-CB13-FC03-7A434289F4A1}"/>
          </ac:spMkLst>
        </pc:spChg>
        <pc:spChg chg="del">
          <ac:chgData name="Arsild Tepelija" userId="db00a89d-01f7-4d7a-a418-d59c7ad95f08" providerId="ADAL" clId="{D8883F49-F4BA-437D-92A2-43929971411C}" dt="2023-02-23T10:38:45.960" v="958" actId="478"/>
          <ac:spMkLst>
            <pc:docMk/>
            <pc:sldMk cId="3114080461" sldId="285"/>
            <ac:spMk id="17" creationId="{9CBB7818-143D-0941-1884-A0C8F3E16781}"/>
          </ac:spMkLst>
        </pc:spChg>
        <pc:picChg chg="add mod">
          <ac:chgData name="Arsild Tepelija" userId="db00a89d-01f7-4d7a-a418-d59c7ad95f08" providerId="ADAL" clId="{D8883F49-F4BA-437D-92A2-43929971411C}" dt="2023-02-23T10:32:25.831" v="570"/>
          <ac:picMkLst>
            <pc:docMk/>
            <pc:sldMk cId="3114080461" sldId="285"/>
            <ac:picMk id="2" creationId="{7F33C663-C62D-FDE7-E1AB-4D6E657DB8EE}"/>
          </ac:picMkLst>
        </pc:picChg>
        <pc:picChg chg="add mod">
          <ac:chgData name="Arsild Tepelija" userId="db00a89d-01f7-4d7a-a418-d59c7ad95f08" providerId="ADAL" clId="{D8883F49-F4BA-437D-92A2-43929971411C}" dt="2023-02-23T10:32:25.831" v="570"/>
          <ac:picMkLst>
            <pc:docMk/>
            <pc:sldMk cId="3114080461" sldId="285"/>
            <ac:picMk id="3" creationId="{37E50E88-BB03-233F-CCCA-EE4B66C291DC}"/>
          </ac:picMkLst>
        </pc:picChg>
        <pc:picChg chg="add mod">
          <ac:chgData name="Arsild Tepelija" userId="db00a89d-01f7-4d7a-a418-d59c7ad95f08" providerId="ADAL" clId="{D8883F49-F4BA-437D-92A2-43929971411C}" dt="2023-02-23T10:32:25.831" v="570"/>
          <ac:picMkLst>
            <pc:docMk/>
            <pc:sldMk cId="3114080461" sldId="285"/>
            <ac:picMk id="4" creationId="{EC04A351-7BF9-F047-F9AA-D0E2A78AAEDA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8:15.564" v="930"/>
        <pc:sldMkLst>
          <pc:docMk/>
          <pc:sldMk cId="1320244830" sldId="286"/>
        </pc:sldMkLst>
        <pc:spChg chg="del">
          <ac:chgData name="Arsild Tepelija" userId="db00a89d-01f7-4d7a-a418-d59c7ad95f08" providerId="ADAL" clId="{D8883F49-F4BA-437D-92A2-43929971411C}" dt="2023-02-23T10:38:15.432" v="929" actId="478"/>
          <ac:spMkLst>
            <pc:docMk/>
            <pc:sldMk cId="1320244830" sldId="286"/>
            <ac:spMk id="3" creationId="{AD3DCE1C-5B3F-4BB7-2672-65BFE2C3F7DE}"/>
          </ac:spMkLst>
        </pc:spChg>
        <pc:spChg chg="add mod">
          <ac:chgData name="Arsild Tepelija" userId="db00a89d-01f7-4d7a-a418-d59c7ad95f08" providerId="ADAL" clId="{D8883F49-F4BA-437D-92A2-43929971411C}" dt="2023-02-23T10:38:15.564" v="930"/>
          <ac:spMkLst>
            <pc:docMk/>
            <pc:sldMk cId="1320244830" sldId="286"/>
            <ac:spMk id="9" creationId="{CCB17288-861C-8037-3777-A4E20D4ED8B7}"/>
          </ac:spMkLst>
        </pc:spChg>
        <pc:picChg chg="add mod">
          <ac:chgData name="Arsild Tepelija" userId="db00a89d-01f7-4d7a-a418-d59c7ad95f08" providerId="ADAL" clId="{D8883F49-F4BA-437D-92A2-43929971411C}" dt="2023-02-23T10:30:03.209" v="456"/>
          <ac:picMkLst>
            <pc:docMk/>
            <pc:sldMk cId="1320244830" sldId="286"/>
            <ac:picMk id="2" creationId="{ECA289C6-9610-7AEB-53B0-5E76DCBBC803}"/>
          </ac:picMkLst>
        </pc:picChg>
        <pc:picChg chg="add mod">
          <ac:chgData name="Arsild Tepelija" userId="db00a89d-01f7-4d7a-a418-d59c7ad95f08" providerId="ADAL" clId="{D8883F49-F4BA-437D-92A2-43929971411C}" dt="2023-02-23T10:30:07.462" v="457" actId="167"/>
          <ac:picMkLst>
            <pc:docMk/>
            <pc:sldMk cId="1320244830" sldId="286"/>
            <ac:picMk id="4" creationId="{24A6843B-4712-CFE2-8C12-9DC4E39917A1}"/>
          </ac:picMkLst>
        </pc:picChg>
        <pc:picChg chg="add mod">
          <ac:chgData name="Arsild Tepelija" userId="db00a89d-01f7-4d7a-a418-d59c7ad95f08" providerId="ADAL" clId="{D8883F49-F4BA-437D-92A2-43929971411C}" dt="2023-02-23T10:30:03.209" v="456"/>
          <ac:picMkLst>
            <pc:docMk/>
            <pc:sldMk cId="1320244830" sldId="286"/>
            <ac:picMk id="7" creationId="{2415F8F2-C7F0-08AE-8E2D-1D961E739148}"/>
          </ac:picMkLst>
        </pc:picChg>
        <pc:picChg chg="mod ord">
          <ac:chgData name="Arsild Tepelija" userId="db00a89d-01f7-4d7a-a418-d59c7ad95f08" providerId="ADAL" clId="{D8883F49-F4BA-437D-92A2-43929971411C}" dt="2023-02-23T10:30:33.523" v="467" actId="14100"/>
          <ac:picMkLst>
            <pc:docMk/>
            <pc:sldMk cId="1320244830" sldId="286"/>
            <ac:picMk id="11" creationId="{3726671F-4C4B-FEC7-3A38-183161FA92C7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8:53.709" v="963"/>
        <pc:sldMkLst>
          <pc:docMk/>
          <pc:sldMk cId="1676669791" sldId="287"/>
        </pc:sldMkLst>
        <pc:spChg chg="mod">
          <ac:chgData name="Arsild Tepelija" userId="db00a89d-01f7-4d7a-a418-d59c7ad95f08" providerId="ADAL" clId="{D8883F49-F4BA-437D-92A2-43929971411C}" dt="2023-02-23T10:33:03.428" v="631" actId="1036"/>
          <ac:spMkLst>
            <pc:docMk/>
            <pc:sldMk cId="1676669791" sldId="287"/>
            <ac:spMk id="2" creationId="{08856197-6E66-C915-6EB1-9493A6063E14}"/>
          </ac:spMkLst>
        </pc:spChg>
        <pc:spChg chg="mod">
          <ac:chgData name="Arsild Tepelija" userId="db00a89d-01f7-4d7a-a418-d59c7ad95f08" providerId="ADAL" clId="{D8883F49-F4BA-437D-92A2-43929971411C}" dt="2023-02-23T10:32:51.533" v="619" actId="1036"/>
          <ac:spMkLst>
            <pc:docMk/>
            <pc:sldMk cId="1676669791" sldId="287"/>
            <ac:spMk id="3" creationId="{9D8845A0-63FF-5C8D-6D36-BC5AAD1D1C25}"/>
          </ac:spMkLst>
        </pc:spChg>
        <pc:spChg chg="del">
          <ac:chgData name="Arsild Tepelija" userId="db00a89d-01f7-4d7a-a418-d59c7ad95f08" providerId="ADAL" clId="{D8883F49-F4BA-437D-92A2-43929971411C}" dt="2023-02-23T10:38:53.546" v="962" actId="478"/>
          <ac:spMkLst>
            <pc:docMk/>
            <pc:sldMk cId="1676669791" sldId="287"/>
            <ac:spMk id="8" creationId="{9DBE6B8F-AFB3-CFC3-F9DF-9C849D4A0204}"/>
          </ac:spMkLst>
        </pc:spChg>
        <pc:spChg chg="add mod">
          <ac:chgData name="Arsild Tepelija" userId="db00a89d-01f7-4d7a-a418-d59c7ad95f08" providerId="ADAL" clId="{D8883F49-F4BA-437D-92A2-43929971411C}" dt="2023-02-23T10:38:53.709" v="963"/>
          <ac:spMkLst>
            <pc:docMk/>
            <pc:sldMk cId="1676669791" sldId="287"/>
            <ac:spMk id="11" creationId="{14466BA2-FDBA-F235-9D4C-A5813C2DFEBD}"/>
          </ac:spMkLst>
        </pc:spChg>
        <pc:picChg chg="add mod">
          <ac:chgData name="Arsild Tepelija" userId="db00a89d-01f7-4d7a-a418-d59c7ad95f08" providerId="ADAL" clId="{D8883F49-F4BA-437D-92A2-43929971411C}" dt="2023-02-23T10:32:52.711" v="620"/>
          <ac:picMkLst>
            <pc:docMk/>
            <pc:sldMk cId="1676669791" sldId="287"/>
            <ac:picMk id="4" creationId="{AF1FF63A-8214-C3AB-C142-FA2CA1130ED9}"/>
          </ac:picMkLst>
        </pc:picChg>
        <pc:picChg chg="mod">
          <ac:chgData name="Arsild Tepelija" userId="db00a89d-01f7-4d7a-a418-d59c7ad95f08" providerId="ADAL" clId="{D8883F49-F4BA-437D-92A2-43929971411C}" dt="2023-02-23T10:32:51.533" v="619" actId="1036"/>
          <ac:picMkLst>
            <pc:docMk/>
            <pc:sldMk cId="1676669791" sldId="287"/>
            <ac:picMk id="7" creationId="{D91F5177-CC2B-94AA-E886-50CD8D443C72}"/>
          </ac:picMkLst>
        </pc:picChg>
        <pc:picChg chg="add mod">
          <ac:chgData name="Arsild Tepelija" userId="db00a89d-01f7-4d7a-a418-d59c7ad95f08" providerId="ADAL" clId="{D8883F49-F4BA-437D-92A2-43929971411C}" dt="2023-02-23T10:32:52.711" v="620"/>
          <ac:picMkLst>
            <pc:docMk/>
            <pc:sldMk cId="1676669791" sldId="287"/>
            <ac:picMk id="9" creationId="{5340A269-A6DD-4037-7563-790DE8E6BE09}"/>
          </ac:picMkLst>
        </pc:picChg>
        <pc:picChg chg="add mod">
          <ac:chgData name="Arsild Tepelija" userId="db00a89d-01f7-4d7a-a418-d59c7ad95f08" providerId="ADAL" clId="{D8883F49-F4BA-437D-92A2-43929971411C}" dt="2023-02-23T10:32:52.711" v="620"/>
          <ac:picMkLst>
            <pc:docMk/>
            <pc:sldMk cId="1676669791" sldId="287"/>
            <ac:picMk id="10" creationId="{6CE00513-71E1-25CB-3764-C4D26396E658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9:01.898" v="967"/>
        <pc:sldMkLst>
          <pc:docMk/>
          <pc:sldMk cId="1043032935" sldId="288"/>
        </pc:sldMkLst>
        <pc:spChg chg="mod">
          <ac:chgData name="Arsild Tepelija" userId="db00a89d-01f7-4d7a-a418-d59c7ad95f08" providerId="ADAL" clId="{D8883F49-F4BA-437D-92A2-43929971411C}" dt="2023-02-23T10:34:27.502" v="709" actId="1036"/>
          <ac:spMkLst>
            <pc:docMk/>
            <pc:sldMk cId="1043032935" sldId="288"/>
            <ac:spMk id="2" creationId="{C9B39E21-C053-B7B5-5E66-DE32EDB542B1}"/>
          </ac:spMkLst>
        </pc:spChg>
        <pc:spChg chg="mod">
          <ac:chgData name="Arsild Tepelija" userId="db00a89d-01f7-4d7a-a418-d59c7ad95f08" providerId="ADAL" clId="{D8883F49-F4BA-437D-92A2-43929971411C}" dt="2023-02-23T10:34:23.832" v="703" actId="1036"/>
          <ac:spMkLst>
            <pc:docMk/>
            <pc:sldMk cId="1043032935" sldId="288"/>
            <ac:spMk id="3" creationId="{87B2ED30-77CF-4A38-3915-C91961FFA09D}"/>
          </ac:spMkLst>
        </pc:spChg>
        <pc:spChg chg="del">
          <ac:chgData name="Arsild Tepelija" userId="db00a89d-01f7-4d7a-a418-d59c7ad95f08" providerId="ADAL" clId="{D8883F49-F4BA-437D-92A2-43929971411C}" dt="2023-02-23T10:39:01.755" v="966" actId="478"/>
          <ac:spMkLst>
            <pc:docMk/>
            <pc:sldMk cId="1043032935" sldId="288"/>
            <ac:spMk id="9" creationId="{266C90DB-D9AD-920B-341D-5021D7F79904}"/>
          </ac:spMkLst>
        </pc:spChg>
        <pc:spChg chg="add mod">
          <ac:chgData name="Arsild Tepelija" userId="db00a89d-01f7-4d7a-a418-d59c7ad95f08" providerId="ADAL" clId="{D8883F49-F4BA-437D-92A2-43929971411C}" dt="2023-02-23T10:39:01.898" v="967"/>
          <ac:spMkLst>
            <pc:docMk/>
            <pc:sldMk cId="1043032935" sldId="288"/>
            <ac:spMk id="11" creationId="{D4AC1ED1-2C57-73E9-9479-4E90B7BF8BCE}"/>
          </ac:spMkLst>
        </pc:spChg>
        <pc:picChg chg="add mod">
          <ac:chgData name="Arsild Tepelija" userId="db00a89d-01f7-4d7a-a418-d59c7ad95f08" providerId="ADAL" clId="{D8883F49-F4BA-437D-92A2-43929971411C}" dt="2023-02-23T10:33:44.370" v="674"/>
          <ac:picMkLst>
            <pc:docMk/>
            <pc:sldMk cId="1043032935" sldId="288"/>
            <ac:picMk id="4" creationId="{E32388BB-65BB-F173-68FE-18712E94A081}"/>
          </ac:picMkLst>
        </pc:picChg>
        <pc:picChg chg="add mod">
          <ac:chgData name="Arsild Tepelija" userId="db00a89d-01f7-4d7a-a418-d59c7ad95f08" providerId="ADAL" clId="{D8883F49-F4BA-437D-92A2-43929971411C}" dt="2023-02-23T10:33:44.370" v="674"/>
          <ac:picMkLst>
            <pc:docMk/>
            <pc:sldMk cId="1043032935" sldId="288"/>
            <ac:picMk id="7" creationId="{899FE0E6-8EAB-6E2B-61E0-761AB2031628}"/>
          </ac:picMkLst>
        </pc:picChg>
        <pc:picChg chg="mod">
          <ac:chgData name="Arsild Tepelija" userId="db00a89d-01f7-4d7a-a418-d59c7ad95f08" providerId="ADAL" clId="{D8883F49-F4BA-437D-92A2-43929971411C}" dt="2023-02-23T10:33:29.870" v="656" actId="1036"/>
          <ac:picMkLst>
            <pc:docMk/>
            <pc:sldMk cId="1043032935" sldId="288"/>
            <ac:picMk id="8" creationId="{7BE32772-60E9-4967-A1DA-9CA6987EF3F5}"/>
          </ac:picMkLst>
        </pc:picChg>
        <pc:picChg chg="add mod">
          <ac:chgData name="Arsild Tepelija" userId="db00a89d-01f7-4d7a-a418-d59c7ad95f08" providerId="ADAL" clId="{D8883F49-F4BA-437D-92A2-43929971411C}" dt="2023-02-23T10:33:44.370" v="674"/>
          <ac:picMkLst>
            <pc:docMk/>
            <pc:sldMk cId="1043032935" sldId="288"/>
            <ac:picMk id="10" creationId="{AB26E515-45D3-EC16-D988-BF0C2AE3AA22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9:05.080" v="969"/>
        <pc:sldMkLst>
          <pc:docMk/>
          <pc:sldMk cId="3197331897" sldId="289"/>
        </pc:sldMkLst>
        <pc:spChg chg="mod">
          <ac:chgData name="Arsild Tepelija" userId="db00a89d-01f7-4d7a-a418-d59c7ad95f08" providerId="ADAL" clId="{D8883F49-F4BA-437D-92A2-43929971411C}" dt="2023-02-23T10:35:35.544" v="740" actId="1076"/>
          <ac:spMkLst>
            <pc:docMk/>
            <pc:sldMk cId="3197331897" sldId="289"/>
            <ac:spMk id="2" creationId="{65674AFC-E322-6C9F-8FA2-5DC1BF87D5C9}"/>
          </ac:spMkLst>
        </pc:spChg>
        <pc:spChg chg="mod">
          <ac:chgData name="Arsild Tepelija" userId="db00a89d-01f7-4d7a-a418-d59c7ad95f08" providerId="ADAL" clId="{D8883F49-F4BA-437D-92A2-43929971411C}" dt="2023-02-23T10:35:29.845" v="739" actId="20577"/>
          <ac:spMkLst>
            <pc:docMk/>
            <pc:sldMk cId="3197331897" sldId="289"/>
            <ac:spMk id="3" creationId="{3EA62A33-6716-7882-B572-CD18B07C1413}"/>
          </ac:spMkLst>
        </pc:spChg>
        <pc:spChg chg="add mod">
          <ac:chgData name="Arsild Tepelija" userId="db00a89d-01f7-4d7a-a418-d59c7ad95f08" providerId="ADAL" clId="{D8883F49-F4BA-437D-92A2-43929971411C}" dt="2023-02-23T10:39:05.080" v="969"/>
          <ac:spMkLst>
            <pc:docMk/>
            <pc:sldMk cId="3197331897" sldId="289"/>
            <ac:spMk id="11" creationId="{704F7D69-B7DC-B41C-2BFF-26E14A1AA001}"/>
          </ac:spMkLst>
        </pc:spChg>
        <pc:spChg chg="del">
          <ac:chgData name="Arsild Tepelija" userId="db00a89d-01f7-4d7a-a418-d59c7ad95f08" providerId="ADAL" clId="{D8883F49-F4BA-437D-92A2-43929971411C}" dt="2023-02-23T10:39:04.950" v="968" actId="478"/>
          <ac:spMkLst>
            <pc:docMk/>
            <pc:sldMk cId="3197331897" sldId="289"/>
            <ac:spMk id="13" creationId="{36BCBE06-45A8-8F71-0DEF-9FD43480D39E}"/>
          </ac:spMkLst>
        </pc:spChg>
        <pc:picChg chg="add mod">
          <ac:chgData name="Arsild Tepelija" userId="db00a89d-01f7-4d7a-a418-d59c7ad95f08" providerId="ADAL" clId="{D8883F49-F4BA-437D-92A2-43929971411C}" dt="2023-02-23T10:35:39.783" v="742" actId="1076"/>
          <ac:picMkLst>
            <pc:docMk/>
            <pc:sldMk cId="3197331897" sldId="289"/>
            <ac:picMk id="4" creationId="{ED53A9FB-0816-8123-E48E-056ADBE33BCD}"/>
          </ac:picMkLst>
        </pc:picChg>
        <pc:picChg chg="add mod">
          <ac:chgData name="Arsild Tepelija" userId="db00a89d-01f7-4d7a-a418-d59c7ad95f08" providerId="ADAL" clId="{D8883F49-F4BA-437D-92A2-43929971411C}" dt="2023-02-23T10:35:50.124" v="810" actId="1038"/>
          <ac:picMkLst>
            <pc:docMk/>
            <pc:sldMk cId="3197331897" sldId="289"/>
            <ac:picMk id="7" creationId="{66100002-52CE-6549-8788-9CD6C02601E0}"/>
          </ac:picMkLst>
        </pc:picChg>
        <pc:picChg chg="mod">
          <ac:chgData name="Arsild Tepelija" userId="db00a89d-01f7-4d7a-a418-d59c7ad95f08" providerId="ADAL" clId="{D8883F49-F4BA-437D-92A2-43929971411C}" dt="2023-02-23T10:35:24.136" v="738" actId="1036"/>
          <ac:picMkLst>
            <pc:docMk/>
            <pc:sldMk cId="3197331897" sldId="289"/>
            <ac:picMk id="8" creationId="{01FF5EC6-5877-054F-C150-D1D07FFDAEDB}"/>
          </ac:picMkLst>
        </pc:picChg>
        <pc:picChg chg="add mod">
          <ac:chgData name="Arsild Tepelija" userId="db00a89d-01f7-4d7a-a418-d59c7ad95f08" providerId="ADAL" clId="{D8883F49-F4BA-437D-92A2-43929971411C}" dt="2023-02-23T10:35:55.692" v="819" actId="1038"/>
          <ac:picMkLst>
            <pc:docMk/>
            <pc:sldMk cId="3197331897" sldId="289"/>
            <ac:picMk id="9" creationId="{7C00CD06-E5E2-2E53-9306-301153328F64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7:41.838" v="914"/>
        <pc:sldMkLst>
          <pc:docMk/>
          <pc:sldMk cId="52785453" sldId="290"/>
        </pc:sldMkLst>
        <pc:spChg chg="mod">
          <ac:chgData name="Arsild Tepelija" userId="db00a89d-01f7-4d7a-a418-d59c7ad95f08" providerId="ADAL" clId="{D8883F49-F4BA-437D-92A2-43929971411C}" dt="2023-02-23T10:28:03.407" v="349" actId="1035"/>
          <ac:spMkLst>
            <pc:docMk/>
            <pc:sldMk cId="52785453" sldId="290"/>
            <ac:spMk id="2" creationId="{6AED78C6-1B24-9C59-46A2-2D37CACDBC04}"/>
          </ac:spMkLst>
        </pc:spChg>
        <pc:spChg chg="mod">
          <ac:chgData name="Arsild Tepelija" userId="db00a89d-01f7-4d7a-a418-d59c7ad95f08" providerId="ADAL" clId="{D8883F49-F4BA-437D-92A2-43929971411C}" dt="2023-02-23T10:28:03.407" v="349" actId="1035"/>
          <ac:spMkLst>
            <pc:docMk/>
            <pc:sldMk cId="52785453" sldId="290"/>
            <ac:spMk id="3" creationId="{6B5DF0ED-FC3F-13BC-6048-F22668543C13}"/>
          </ac:spMkLst>
        </pc:spChg>
        <pc:spChg chg="del">
          <ac:chgData name="Arsild Tepelija" userId="db00a89d-01f7-4d7a-a418-d59c7ad95f08" providerId="ADAL" clId="{D8883F49-F4BA-437D-92A2-43929971411C}" dt="2023-02-23T10:37:41.697" v="913" actId="478"/>
          <ac:spMkLst>
            <pc:docMk/>
            <pc:sldMk cId="52785453" sldId="290"/>
            <ac:spMk id="4" creationId="{8225C6ED-22A0-E99E-742F-1A82ADAF597F}"/>
          </ac:spMkLst>
        </pc:spChg>
        <pc:spChg chg="del mod">
          <ac:chgData name="Arsild Tepelija" userId="db00a89d-01f7-4d7a-a418-d59c7ad95f08" providerId="ADAL" clId="{D8883F49-F4BA-437D-92A2-43929971411C}" dt="2023-02-23T10:37:40.291" v="912" actId="478"/>
          <ac:spMkLst>
            <pc:docMk/>
            <pc:sldMk cId="52785453" sldId="290"/>
            <ac:spMk id="7" creationId="{13D8F8D2-10D4-6B8E-15A7-DF72A62A21C2}"/>
          </ac:spMkLst>
        </pc:spChg>
        <pc:spChg chg="add mod">
          <ac:chgData name="Arsild Tepelija" userId="db00a89d-01f7-4d7a-a418-d59c7ad95f08" providerId="ADAL" clId="{D8883F49-F4BA-437D-92A2-43929971411C}" dt="2023-02-23T10:37:41.838" v="914"/>
          <ac:spMkLst>
            <pc:docMk/>
            <pc:sldMk cId="52785453" sldId="290"/>
            <ac:spMk id="11" creationId="{CD3B8BEC-93AC-5E34-F805-07CD90E0DB96}"/>
          </ac:spMkLst>
        </pc:spChg>
        <pc:picChg chg="add mod">
          <ac:chgData name="Arsild Tepelija" userId="db00a89d-01f7-4d7a-a418-d59c7ad95f08" providerId="ADAL" clId="{D8883F49-F4BA-437D-92A2-43929971411C}" dt="2023-02-23T10:28:00.125" v="341"/>
          <ac:picMkLst>
            <pc:docMk/>
            <pc:sldMk cId="52785453" sldId="290"/>
            <ac:picMk id="8" creationId="{A4A4880E-7882-9C50-6FEC-1EB765310F67}"/>
          </ac:picMkLst>
        </pc:picChg>
        <pc:picChg chg="add mod">
          <ac:chgData name="Arsild Tepelija" userId="db00a89d-01f7-4d7a-a418-d59c7ad95f08" providerId="ADAL" clId="{D8883F49-F4BA-437D-92A2-43929971411C}" dt="2023-02-23T10:28:00.125" v="341"/>
          <ac:picMkLst>
            <pc:docMk/>
            <pc:sldMk cId="52785453" sldId="290"/>
            <ac:picMk id="9" creationId="{16045E8F-350D-DD79-91B9-863400EFDE51}"/>
          </ac:picMkLst>
        </pc:picChg>
        <pc:picChg chg="add mod">
          <ac:chgData name="Arsild Tepelija" userId="db00a89d-01f7-4d7a-a418-d59c7ad95f08" providerId="ADAL" clId="{D8883F49-F4BA-437D-92A2-43929971411C}" dt="2023-02-23T10:28:00.125" v="341"/>
          <ac:picMkLst>
            <pc:docMk/>
            <pc:sldMk cId="52785453" sldId="290"/>
            <ac:picMk id="10" creationId="{7BC9FE6D-6D98-398F-998D-A988B9B72FFD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7:18.978" v="902"/>
        <pc:sldMkLst>
          <pc:docMk/>
          <pc:sldMk cId="454870469" sldId="291"/>
        </pc:sldMkLst>
        <pc:spChg chg="del">
          <ac:chgData name="Arsild Tepelija" userId="db00a89d-01f7-4d7a-a418-d59c7ad95f08" providerId="ADAL" clId="{D8883F49-F4BA-437D-92A2-43929971411C}" dt="2023-02-23T10:37:18.835" v="901" actId="478"/>
          <ac:spMkLst>
            <pc:docMk/>
            <pc:sldMk cId="454870469" sldId="291"/>
            <ac:spMk id="9" creationId="{12B3F6F9-BC4F-D654-B36F-012CE7F6E0F0}"/>
          </ac:spMkLst>
        </pc:spChg>
        <pc:spChg chg="add mod">
          <ac:chgData name="Arsild Tepelija" userId="db00a89d-01f7-4d7a-a418-d59c7ad95f08" providerId="ADAL" clId="{D8883F49-F4BA-437D-92A2-43929971411C}" dt="2023-02-23T10:37:18.978" v="902"/>
          <ac:spMkLst>
            <pc:docMk/>
            <pc:sldMk cId="454870469" sldId="291"/>
            <ac:spMk id="12" creationId="{05B5D508-1D25-D4FF-7E1D-3ED26AF44F28}"/>
          </ac:spMkLst>
        </pc:spChg>
        <pc:picChg chg="add del mod">
          <ac:chgData name="Arsild Tepelija" userId="db00a89d-01f7-4d7a-a418-d59c7ad95f08" providerId="ADAL" clId="{D8883F49-F4BA-437D-92A2-43929971411C}" dt="2023-02-23T10:26:57.037" v="239" actId="478"/>
          <ac:picMkLst>
            <pc:docMk/>
            <pc:sldMk cId="454870469" sldId="291"/>
            <ac:picMk id="2" creationId="{971620F3-1F92-7F1B-C62E-590705AECD6A}"/>
          </ac:picMkLst>
        </pc:picChg>
        <pc:picChg chg="add del mod">
          <ac:chgData name="Arsild Tepelija" userId="db00a89d-01f7-4d7a-a418-d59c7ad95f08" providerId="ADAL" clId="{D8883F49-F4BA-437D-92A2-43929971411C}" dt="2023-02-23T10:26:57.037" v="239" actId="478"/>
          <ac:picMkLst>
            <pc:docMk/>
            <pc:sldMk cId="454870469" sldId="291"/>
            <ac:picMk id="3" creationId="{FE43CFBB-9519-AD66-806A-8273CD6F66F9}"/>
          </ac:picMkLst>
        </pc:picChg>
        <pc:picChg chg="add del mod">
          <ac:chgData name="Arsild Tepelija" userId="db00a89d-01f7-4d7a-a418-d59c7ad95f08" providerId="ADAL" clId="{D8883F49-F4BA-437D-92A2-43929971411C}" dt="2023-02-23T10:26:57.037" v="239" actId="478"/>
          <ac:picMkLst>
            <pc:docMk/>
            <pc:sldMk cId="454870469" sldId="291"/>
            <ac:picMk id="4" creationId="{937247A3-D816-57C7-42D0-FC3860217F3D}"/>
          </ac:picMkLst>
        </pc:picChg>
        <pc:picChg chg="add mod">
          <ac:chgData name="Arsild Tepelija" userId="db00a89d-01f7-4d7a-a418-d59c7ad95f08" providerId="ADAL" clId="{D8883F49-F4BA-437D-92A2-43929971411C}" dt="2023-02-23T10:26:57.211" v="240"/>
          <ac:picMkLst>
            <pc:docMk/>
            <pc:sldMk cId="454870469" sldId="291"/>
            <ac:picMk id="7" creationId="{A08CBB88-875A-FCF5-BC60-126D2075CEBE}"/>
          </ac:picMkLst>
        </pc:picChg>
        <pc:picChg chg="mod">
          <ac:chgData name="Arsild Tepelija" userId="db00a89d-01f7-4d7a-a418-d59c7ad95f08" providerId="ADAL" clId="{D8883F49-F4BA-437D-92A2-43929971411C}" dt="2023-02-23T10:27:01.505" v="241" actId="14100"/>
          <ac:picMkLst>
            <pc:docMk/>
            <pc:sldMk cId="454870469" sldId="291"/>
            <ac:picMk id="8" creationId="{12E8894A-4AF7-061D-395A-7692BD362EA3}"/>
          </ac:picMkLst>
        </pc:picChg>
        <pc:picChg chg="add mod">
          <ac:chgData name="Arsild Tepelija" userId="db00a89d-01f7-4d7a-a418-d59c7ad95f08" providerId="ADAL" clId="{D8883F49-F4BA-437D-92A2-43929971411C}" dt="2023-02-23T10:26:57.211" v="240"/>
          <ac:picMkLst>
            <pc:docMk/>
            <pc:sldMk cId="454870469" sldId="291"/>
            <ac:picMk id="10" creationId="{3BB79C53-49D4-FB99-F763-0ABEAAA54B81}"/>
          </ac:picMkLst>
        </pc:picChg>
        <pc:picChg chg="add mod">
          <ac:chgData name="Arsild Tepelija" userId="db00a89d-01f7-4d7a-a418-d59c7ad95f08" providerId="ADAL" clId="{D8883F49-F4BA-437D-92A2-43929971411C}" dt="2023-02-23T10:26:57.211" v="240"/>
          <ac:picMkLst>
            <pc:docMk/>
            <pc:sldMk cId="454870469" sldId="291"/>
            <ac:picMk id="11" creationId="{F1B43531-DE13-758A-A602-77D385FF6AC8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9:12.995" v="973"/>
        <pc:sldMkLst>
          <pc:docMk/>
          <pc:sldMk cId="596410617" sldId="292"/>
        </pc:sldMkLst>
        <pc:spChg chg="del">
          <ac:chgData name="Arsild Tepelija" userId="db00a89d-01f7-4d7a-a418-d59c7ad95f08" providerId="ADAL" clId="{D8883F49-F4BA-437D-92A2-43929971411C}" dt="2023-02-23T10:39:12.890" v="972" actId="478"/>
          <ac:spMkLst>
            <pc:docMk/>
            <pc:sldMk cId="596410617" sldId="292"/>
            <ac:spMk id="4" creationId="{DE419037-E5C1-FA1C-DF80-B6BC1C45E2A8}"/>
          </ac:spMkLst>
        </pc:spChg>
        <pc:spChg chg="add mod">
          <ac:chgData name="Arsild Tepelija" userId="db00a89d-01f7-4d7a-a418-d59c7ad95f08" providerId="ADAL" clId="{D8883F49-F4BA-437D-92A2-43929971411C}" dt="2023-02-23T10:39:12.995" v="973"/>
          <ac:spMkLst>
            <pc:docMk/>
            <pc:sldMk cId="596410617" sldId="292"/>
            <ac:spMk id="9" creationId="{D84E180C-D6D2-6AA4-B690-57D9C2B09B92}"/>
          </ac:spMkLst>
        </pc:spChg>
        <pc:picChg chg="add mod">
          <ac:chgData name="Arsild Tepelija" userId="db00a89d-01f7-4d7a-a418-d59c7ad95f08" providerId="ADAL" clId="{D8883F49-F4BA-437D-92A2-43929971411C}" dt="2023-02-23T10:36:10.390" v="842"/>
          <ac:picMkLst>
            <pc:docMk/>
            <pc:sldMk cId="596410617" sldId="292"/>
            <ac:picMk id="2" creationId="{8E637596-4A5E-AB4F-149D-2CC6C81F2945}"/>
          </ac:picMkLst>
        </pc:picChg>
        <pc:picChg chg="add mod">
          <ac:chgData name="Arsild Tepelija" userId="db00a89d-01f7-4d7a-a418-d59c7ad95f08" providerId="ADAL" clId="{D8883F49-F4BA-437D-92A2-43929971411C}" dt="2023-02-23T10:36:10.390" v="842"/>
          <ac:picMkLst>
            <pc:docMk/>
            <pc:sldMk cId="596410617" sldId="292"/>
            <ac:picMk id="3" creationId="{1EC59E05-3B4C-4A69-68E1-5E6A5059F525}"/>
          </ac:picMkLst>
        </pc:picChg>
        <pc:picChg chg="add mod">
          <ac:chgData name="Arsild Tepelija" userId="db00a89d-01f7-4d7a-a418-d59c7ad95f08" providerId="ADAL" clId="{D8883F49-F4BA-437D-92A2-43929971411C}" dt="2023-02-23T10:36:10.390" v="842"/>
          <ac:picMkLst>
            <pc:docMk/>
            <pc:sldMk cId="596410617" sldId="292"/>
            <ac:picMk id="7" creationId="{B5F39F28-E37E-E122-D179-CDB7F9A1EA59}"/>
          </ac:picMkLst>
        </pc:picChg>
      </pc:sldChg>
      <pc:sldChg chg="addSp modSp mod">
        <pc:chgData name="Arsild Tepelija" userId="db00a89d-01f7-4d7a-a418-d59c7ad95f08" providerId="ADAL" clId="{D8883F49-F4BA-437D-92A2-43929971411C}" dt="2023-02-23T10:28:14.891" v="352" actId="14100"/>
        <pc:sldMkLst>
          <pc:docMk/>
          <pc:sldMk cId="1837041956" sldId="293"/>
        </pc:sldMkLst>
        <pc:picChg chg="add mod">
          <ac:chgData name="Arsild Tepelija" userId="db00a89d-01f7-4d7a-a418-d59c7ad95f08" providerId="ADAL" clId="{D8883F49-F4BA-437D-92A2-43929971411C}" dt="2023-02-23T10:28:11.251" v="351"/>
          <ac:picMkLst>
            <pc:docMk/>
            <pc:sldMk cId="1837041956" sldId="293"/>
            <ac:picMk id="2" creationId="{3C298A61-2DAB-4F9B-7F54-A62764763049}"/>
          </ac:picMkLst>
        </pc:picChg>
        <pc:picChg chg="add mod">
          <ac:chgData name="Arsild Tepelija" userId="db00a89d-01f7-4d7a-a418-d59c7ad95f08" providerId="ADAL" clId="{D8883F49-F4BA-437D-92A2-43929971411C}" dt="2023-02-23T10:28:11.251" v="351"/>
          <ac:picMkLst>
            <pc:docMk/>
            <pc:sldMk cId="1837041956" sldId="293"/>
            <ac:picMk id="3" creationId="{F8684BCE-32ED-37E2-70EC-5B95B5AA37F5}"/>
          </ac:picMkLst>
        </pc:picChg>
        <pc:picChg chg="add mod">
          <ac:chgData name="Arsild Tepelija" userId="db00a89d-01f7-4d7a-a418-d59c7ad95f08" providerId="ADAL" clId="{D8883F49-F4BA-437D-92A2-43929971411C}" dt="2023-02-23T10:28:11.251" v="351"/>
          <ac:picMkLst>
            <pc:docMk/>
            <pc:sldMk cId="1837041956" sldId="293"/>
            <ac:picMk id="7" creationId="{E03B377A-FB48-C021-FC93-CA8D1C3FC059}"/>
          </ac:picMkLst>
        </pc:picChg>
        <pc:picChg chg="mod">
          <ac:chgData name="Arsild Tepelija" userId="db00a89d-01f7-4d7a-a418-d59c7ad95f08" providerId="ADAL" clId="{D8883F49-F4BA-437D-92A2-43929971411C}" dt="2023-02-23T10:28:14.891" v="352" actId="14100"/>
          <ac:picMkLst>
            <pc:docMk/>
            <pc:sldMk cId="1837041956" sldId="293"/>
            <ac:picMk id="16" creationId="{BF5FFC37-924E-E3E4-87C9-911872005E4B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8:04.029" v="924"/>
        <pc:sldMkLst>
          <pc:docMk/>
          <pc:sldMk cId="1445090388" sldId="294"/>
        </pc:sldMkLst>
        <pc:spChg chg="mod">
          <ac:chgData name="Arsild Tepelija" userId="db00a89d-01f7-4d7a-a418-d59c7ad95f08" providerId="ADAL" clId="{D8883F49-F4BA-437D-92A2-43929971411C}" dt="2023-02-23T10:28:53.163" v="402" actId="1036"/>
          <ac:spMkLst>
            <pc:docMk/>
            <pc:sldMk cId="1445090388" sldId="294"/>
            <ac:spMk id="2" creationId="{C6185A33-820A-97A3-35EE-E4F880E1CFDE}"/>
          </ac:spMkLst>
        </pc:spChg>
        <pc:spChg chg="mod">
          <ac:chgData name="Arsild Tepelija" userId="db00a89d-01f7-4d7a-a418-d59c7ad95f08" providerId="ADAL" clId="{D8883F49-F4BA-437D-92A2-43929971411C}" dt="2023-02-23T10:28:53.163" v="402" actId="1036"/>
          <ac:spMkLst>
            <pc:docMk/>
            <pc:sldMk cId="1445090388" sldId="294"/>
            <ac:spMk id="3" creationId="{03CD0404-6BB9-B18B-4A00-EEBB238A2525}"/>
          </ac:spMkLst>
        </pc:spChg>
        <pc:spChg chg="del">
          <ac:chgData name="Arsild Tepelija" userId="db00a89d-01f7-4d7a-a418-d59c7ad95f08" providerId="ADAL" clId="{D8883F49-F4BA-437D-92A2-43929971411C}" dt="2023-02-23T10:38:03.913" v="923" actId="478"/>
          <ac:spMkLst>
            <pc:docMk/>
            <pc:sldMk cId="1445090388" sldId="294"/>
            <ac:spMk id="7" creationId="{333056D5-3C84-15A5-AA64-B90FD7454387}"/>
          </ac:spMkLst>
        </pc:spChg>
        <pc:spChg chg="add mod">
          <ac:chgData name="Arsild Tepelija" userId="db00a89d-01f7-4d7a-a418-d59c7ad95f08" providerId="ADAL" clId="{D8883F49-F4BA-437D-92A2-43929971411C}" dt="2023-02-23T10:38:04.029" v="924"/>
          <ac:spMkLst>
            <pc:docMk/>
            <pc:sldMk cId="1445090388" sldId="294"/>
            <ac:spMk id="10" creationId="{9A29AD46-A87E-B65A-A173-1410C8F90B53}"/>
          </ac:spMkLst>
        </pc:spChg>
        <pc:picChg chg="add mod">
          <ac:chgData name="Arsild Tepelija" userId="db00a89d-01f7-4d7a-a418-d59c7ad95f08" providerId="ADAL" clId="{D8883F49-F4BA-437D-92A2-43929971411C}" dt="2023-02-23T10:28:54.162" v="403"/>
          <ac:picMkLst>
            <pc:docMk/>
            <pc:sldMk cId="1445090388" sldId="294"/>
            <ac:picMk id="4" creationId="{D5468A1A-2F83-6AEB-F21E-FE0B2C53347A}"/>
          </ac:picMkLst>
        </pc:picChg>
        <pc:picChg chg="add mod">
          <ac:chgData name="Arsild Tepelija" userId="db00a89d-01f7-4d7a-a418-d59c7ad95f08" providerId="ADAL" clId="{D8883F49-F4BA-437D-92A2-43929971411C}" dt="2023-02-23T10:28:54.162" v="403"/>
          <ac:picMkLst>
            <pc:docMk/>
            <pc:sldMk cId="1445090388" sldId="294"/>
            <ac:picMk id="8" creationId="{F16E8307-3CD1-C324-7924-A9D8089717E2}"/>
          </ac:picMkLst>
        </pc:picChg>
        <pc:picChg chg="add mod">
          <ac:chgData name="Arsild Tepelija" userId="db00a89d-01f7-4d7a-a418-d59c7ad95f08" providerId="ADAL" clId="{D8883F49-F4BA-437D-92A2-43929971411C}" dt="2023-02-23T10:28:54.162" v="403"/>
          <ac:picMkLst>
            <pc:docMk/>
            <pc:sldMk cId="1445090388" sldId="294"/>
            <ac:picMk id="9" creationId="{0A47A727-DC03-63FC-1C35-51CBA03615A3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8:19.275" v="932"/>
        <pc:sldMkLst>
          <pc:docMk/>
          <pc:sldMk cId="2705833274" sldId="295"/>
        </pc:sldMkLst>
        <pc:spChg chg="mod">
          <ac:chgData name="Arsild Tepelija" userId="db00a89d-01f7-4d7a-a418-d59c7ad95f08" providerId="ADAL" clId="{D8883F49-F4BA-437D-92A2-43929971411C}" dt="2023-02-23T10:30:45.138" v="469" actId="207"/>
          <ac:spMkLst>
            <pc:docMk/>
            <pc:sldMk cId="2705833274" sldId="295"/>
            <ac:spMk id="2" creationId="{9DB3EA8E-733D-41EA-862E-D87C6A39FABF}"/>
          </ac:spMkLst>
        </pc:spChg>
        <pc:spChg chg="del">
          <ac:chgData name="Arsild Tepelija" userId="db00a89d-01f7-4d7a-a418-d59c7ad95f08" providerId="ADAL" clId="{D8883F49-F4BA-437D-92A2-43929971411C}" dt="2023-02-23T10:38:19.168" v="931" actId="478"/>
          <ac:spMkLst>
            <pc:docMk/>
            <pc:sldMk cId="2705833274" sldId="295"/>
            <ac:spMk id="7" creationId="{2578CA35-24A9-491F-BCCA-192ADA6506A5}"/>
          </ac:spMkLst>
        </pc:spChg>
        <pc:spChg chg="add mod">
          <ac:chgData name="Arsild Tepelija" userId="db00a89d-01f7-4d7a-a418-d59c7ad95f08" providerId="ADAL" clId="{D8883F49-F4BA-437D-92A2-43929971411C}" dt="2023-02-23T10:38:19.275" v="932"/>
          <ac:spMkLst>
            <pc:docMk/>
            <pc:sldMk cId="2705833274" sldId="295"/>
            <ac:spMk id="9" creationId="{6E4B1AEA-34B7-4EA6-D70E-B8F416233F3C}"/>
          </ac:spMkLst>
        </pc:spChg>
        <pc:picChg chg="add mod">
          <ac:chgData name="Arsild Tepelija" userId="db00a89d-01f7-4d7a-a418-d59c7ad95f08" providerId="ADAL" clId="{D8883F49-F4BA-437D-92A2-43929971411C}" dt="2023-02-23T10:30:42.721" v="468"/>
          <ac:picMkLst>
            <pc:docMk/>
            <pc:sldMk cId="2705833274" sldId="295"/>
            <ac:picMk id="3" creationId="{BCFBD2D2-7EB4-5DC1-D357-683BE7D88801}"/>
          </ac:picMkLst>
        </pc:picChg>
        <pc:picChg chg="add mod">
          <ac:chgData name="Arsild Tepelija" userId="db00a89d-01f7-4d7a-a418-d59c7ad95f08" providerId="ADAL" clId="{D8883F49-F4BA-437D-92A2-43929971411C}" dt="2023-02-23T10:30:42.721" v="468"/>
          <ac:picMkLst>
            <pc:docMk/>
            <pc:sldMk cId="2705833274" sldId="295"/>
            <ac:picMk id="4" creationId="{38BEF16B-2385-C57F-E277-55F6F5EC1390}"/>
          </ac:picMkLst>
        </pc:picChg>
        <pc:picChg chg="add mod">
          <ac:chgData name="Arsild Tepelija" userId="db00a89d-01f7-4d7a-a418-d59c7ad95f08" providerId="ADAL" clId="{D8883F49-F4BA-437D-92A2-43929971411C}" dt="2023-02-23T10:30:42.721" v="468"/>
          <ac:picMkLst>
            <pc:docMk/>
            <pc:sldMk cId="2705833274" sldId="295"/>
            <ac:picMk id="8" creationId="{C72A9E12-D79C-F560-474F-CE82C8CF6911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7:54.283" v="918"/>
        <pc:sldMkLst>
          <pc:docMk/>
          <pc:sldMk cId="3897214848" sldId="296"/>
        </pc:sldMkLst>
        <pc:spChg chg="mod">
          <ac:chgData name="Arsild Tepelija" userId="db00a89d-01f7-4d7a-a418-d59c7ad95f08" providerId="ADAL" clId="{D8883F49-F4BA-437D-92A2-43929971411C}" dt="2023-02-23T10:28:36.073" v="382" actId="1036"/>
          <ac:spMkLst>
            <pc:docMk/>
            <pc:sldMk cId="3897214848" sldId="296"/>
            <ac:spMk id="2" creationId="{F7C59D26-1018-FA89-3488-B2B8F518DC30}"/>
          </ac:spMkLst>
        </pc:spChg>
        <pc:spChg chg="mod">
          <ac:chgData name="Arsild Tepelija" userId="db00a89d-01f7-4d7a-a418-d59c7ad95f08" providerId="ADAL" clId="{D8883F49-F4BA-437D-92A2-43929971411C}" dt="2023-02-23T10:28:36.073" v="382" actId="1036"/>
          <ac:spMkLst>
            <pc:docMk/>
            <pc:sldMk cId="3897214848" sldId="296"/>
            <ac:spMk id="3" creationId="{3D2BB299-F1CB-9CB7-744F-4F496778EBD9}"/>
          </ac:spMkLst>
        </pc:spChg>
        <pc:spChg chg="del">
          <ac:chgData name="Arsild Tepelija" userId="db00a89d-01f7-4d7a-a418-d59c7ad95f08" providerId="ADAL" clId="{D8883F49-F4BA-437D-92A2-43929971411C}" dt="2023-02-23T10:37:54.119" v="917" actId="478"/>
          <ac:spMkLst>
            <pc:docMk/>
            <pc:sldMk cId="3897214848" sldId="296"/>
            <ac:spMk id="7" creationId="{92432399-B64F-C4A9-F050-F788DAF6EDFB}"/>
          </ac:spMkLst>
        </pc:spChg>
        <pc:spChg chg="add mod">
          <ac:chgData name="Arsild Tepelija" userId="db00a89d-01f7-4d7a-a418-d59c7ad95f08" providerId="ADAL" clId="{D8883F49-F4BA-437D-92A2-43929971411C}" dt="2023-02-23T10:37:54.283" v="918"/>
          <ac:spMkLst>
            <pc:docMk/>
            <pc:sldMk cId="3897214848" sldId="296"/>
            <ac:spMk id="10" creationId="{CDB3F398-81D2-56E5-C432-F9196CDDA6EB}"/>
          </ac:spMkLst>
        </pc:spChg>
        <pc:picChg chg="add mod">
          <ac:chgData name="Arsild Tepelija" userId="db00a89d-01f7-4d7a-a418-d59c7ad95f08" providerId="ADAL" clId="{D8883F49-F4BA-437D-92A2-43929971411C}" dt="2023-02-23T10:28:33.381" v="377"/>
          <ac:picMkLst>
            <pc:docMk/>
            <pc:sldMk cId="3897214848" sldId="296"/>
            <ac:picMk id="4" creationId="{E1D5A657-1130-DBCA-57F9-96BBB5FF628E}"/>
          </ac:picMkLst>
        </pc:picChg>
        <pc:picChg chg="add mod">
          <ac:chgData name="Arsild Tepelija" userId="db00a89d-01f7-4d7a-a418-d59c7ad95f08" providerId="ADAL" clId="{D8883F49-F4BA-437D-92A2-43929971411C}" dt="2023-02-23T10:28:33.381" v="377"/>
          <ac:picMkLst>
            <pc:docMk/>
            <pc:sldMk cId="3897214848" sldId="296"/>
            <ac:picMk id="8" creationId="{20479AEB-65F7-B8E2-A267-D63A725246CE}"/>
          </ac:picMkLst>
        </pc:picChg>
        <pc:picChg chg="add mod">
          <ac:chgData name="Arsild Tepelija" userId="db00a89d-01f7-4d7a-a418-d59c7ad95f08" providerId="ADAL" clId="{D8883F49-F4BA-437D-92A2-43929971411C}" dt="2023-02-23T10:28:33.381" v="377"/>
          <ac:picMkLst>
            <pc:docMk/>
            <pc:sldMk cId="3897214848" sldId="296"/>
            <ac:picMk id="9" creationId="{D724D35A-68C1-21BB-0F1D-1ED109892F77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9:16.160" v="975"/>
        <pc:sldMkLst>
          <pc:docMk/>
          <pc:sldMk cId="3416620018" sldId="322"/>
        </pc:sldMkLst>
        <pc:spChg chg="mod">
          <ac:chgData name="Arsild Tepelija" userId="db00a89d-01f7-4d7a-a418-d59c7ad95f08" providerId="ADAL" clId="{D8883F49-F4BA-437D-92A2-43929971411C}" dt="2023-02-23T10:36:25.308" v="865" actId="1036"/>
          <ac:spMkLst>
            <pc:docMk/>
            <pc:sldMk cId="3416620018" sldId="322"/>
            <ac:spMk id="2" creationId="{92DF1493-E0AA-97B8-C966-21F26BF0A742}"/>
          </ac:spMkLst>
        </pc:spChg>
        <pc:spChg chg="mod">
          <ac:chgData name="Arsild Tepelija" userId="db00a89d-01f7-4d7a-a418-d59c7ad95f08" providerId="ADAL" clId="{D8883F49-F4BA-437D-92A2-43929971411C}" dt="2023-02-23T10:36:25.308" v="865" actId="1036"/>
          <ac:spMkLst>
            <pc:docMk/>
            <pc:sldMk cId="3416620018" sldId="322"/>
            <ac:spMk id="3" creationId="{5AC4775F-221D-F26A-7C6B-40D8B702DC40}"/>
          </ac:spMkLst>
        </pc:spChg>
        <pc:spChg chg="del">
          <ac:chgData name="Arsild Tepelija" userId="db00a89d-01f7-4d7a-a418-d59c7ad95f08" providerId="ADAL" clId="{D8883F49-F4BA-437D-92A2-43929971411C}" dt="2023-02-23T10:39:16.068" v="974" actId="478"/>
          <ac:spMkLst>
            <pc:docMk/>
            <pc:sldMk cId="3416620018" sldId="322"/>
            <ac:spMk id="4" creationId="{CB0F5753-4812-4C8B-359A-0F2B14D77F3C}"/>
          </ac:spMkLst>
        </pc:spChg>
        <pc:spChg chg="add mod">
          <ac:chgData name="Arsild Tepelija" userId="db00a89d-01f7-4d7a-a418-d59c7ad95f08" providerId="ADAL" clId="{D8883F49-F4BA-437D-92A2-43929971411C}" dt="2023-02-23T10:39:16.160" v="975"/>
          <ac:spMkLst>
            <pc:docMk/>
            <pc:sldMk cId="3416620018" sldId="322"/>
            <ac:spMk id="10" creationId="{24BC736D-6C5D-FFFB-C68C-76E692A50F73}"/>
          </ac:spMkLst>
        </pc:spChg>
        <pc:picChg chg="add mod">
          <ac:chgData name="Arsild Tepelija" userId="db00a89d-01f7-4d7a-a418-d59c7ad95f08" providerId="ADAL" clId="{D8883F49-F4BA-437D-92A2-43929971411C}" dt="2023-02-23T10:36:26.790" v="866"/>
          <ac:picMkLst>
            <pc:docMk/>
            <pc:sldMk cId="3416620018" sldId="322"/>
            <ac:picMk id="7" creationId="{EACDC8D4-952E-B903-7598-06712CDDDE17}"/>
          </ac:picMkLst>
        </pc:picChg>
        <pc:picChg chg="add mod">
          <ac:chgData name="Arsild Tepelija" userId="db00a89d-01f7-4d7a-a418-d59c7ad95f08" providerId="ADAL" clId="{D8883F49-F4BA-437D-92A2-43929971411C}" dt="2023-02-23T10:36:26.790" v="866"/>
          <ac:picMkLst>
            <pc:docMk/>
            <pc:sldMk cId="3416620018" sldId="322"/>
            <ac:picMk id="8" creationId="{7851D8B8-A531-FFA6-5126-5E87DD45E39C}"/>
          </ac:picMkLst>
        </pc:picChg>
        <pc:picChg chg="add mod">
          <ac:chgData name="Arsild Tepelija" userId="db00a89d-01f7-4d7a-a418-d59c7ad95f08" providerId="ADAL" clId="{D8883F49-F4BA-437D-92A2-43929971411C}" dt="2023-02-23T10:36:26.790" v="866"/>
          <ac:picMkLst>
            <pc:docMk/>
            <pc:sldMk cId="3416620018" sldId="322"/>
            <ac:picMk id="9" creationId="{30D7ACD6-B157-CE3D-236E-C8039EEA3217}"/>
          </ac:picMkLst>
        </pc:picChg>
      </pc:sldChg>
      <pc:sldChg chg="addSp delSp modSp mod">
        <pc:chgData name="Arsild Tepelija" userId="db00a89d-01f7-4d7a-a418-d59c7ad95f08" providerId="ADAL" clId="{D8883F49-F4BA-437D-92A2-43929971411C}" dt="2023-02-23T10:39:19.089" v="977"/>
        <pc:sldMkLst>
          <pc:docMk/>
          <pc:sldMk cId="1097474734" sldId="827"/>
        </pc:sldMkLst>
        <pc:spChg chg="mod">
          <ac:chgData name="Arsild Tepelija" userId="db00a89d-01f7-4d7a-a418-d59c7ad95f08" providerId="ADAL" clId="{D8883F49-F4BA-437D-92A2-43929971411C}" dt="2023-02-23T10:36:38.572" v="893" actId="1036"/>
          <ac:spMkLst>
            <pc:docMk/>
            <pc:sldMk cId="1097474734" sldId="827"/>
            <ac:spMk id="2" creationId="{8B709F9E-60AF-C4EF-5295-F9D9AC0C2F05}"/>
          </ac:spMkLst>
        </pc:spChg>
        <pc:spChg chg="mod">
          <ac:chgData name="Arsild Tepelija" userId="db00a89d-01f7-4d7a-a418-d59c7ad95f08" providerId="ADAL" clId="{D8883F49-F4BA-437D-92A2-43929971411C}" dt="2023-02-23T10:36:38.572" v="893" actId="1036"/>
          <ac:spMkLst>
            <pc:docMk/>
            <pc:sldMk cId="1097474734" sldId="827"/>
            <ac:spMk id="3" creationId="{AE17D87E-866B-E889-FF14-D07DE62079A7}"/>
          </ac:spMkLst>
        </pc:spChg>
        <pc:spChg chg="del">
          <ac:chgData name="Arsild Tepelija" userId="db00a89d-01f7-4d7a-a418-d59c7ad95f08" providerId="ADAL" clId="{D8883F49-F4BA-437D-92A2-43929971411C}" dt="2023-02-23T10:39:18.973" v="976" actId="478"/>
          <ac:spMkLst>
            <pc:docMk/>
            <pc:sldMk cId="1097474734" sldId="827"/>
            <ac:spMk id="4" creationId="{7F6E032D-8C51-7736-A36C-FF9A6F10706D}"/>
          </ac:spMkLst>
        </pc:spChg>
        <pc:spChg chg="add mod">
          <ac:chgData name="Arsild Tepelija" userId="db00a89d-01f7-4d7a-a418-d59c7ad95f08" providerId="ADAL" clId="{D8883F49-F4BA-437D-92A2-43929971411C}" dt="2023-02-23T10:39:19.089" v="977"/>
          <ac:spMkLst>
            <pc:docMk/>
            <pc:sldMk cId="1097474734" sldId="827"/>
            <ac:spMk id="9" creationId="{E23CC3B9-30EC-C9D1-1D80-7EB86400A3EF}"/>
          </ac:spMkLst>
        </pc:spChg>
        <pc:picChg chg="add mod">
          <ac:chgData name="Arsild Tepelija" userId="db00a89d-01f7-4d7a-a418-d59c7ad95f08" providerId="ADAL" clId="{D8883F49-F4BA-437D-92A2-43929971411C}" dt="2023-02-23T10:36:40.007" v="894"/>
          <ac:picMkLst>
            <pc:docMk/>
            <pc:sldMk cId="1097474734" sldId="827"/>
            <ac:picMk id="6" creationId="{0F90FB42-AD6B-0DFC-0A0D-32B7C7CD0C5C}"/>
          </ac:picMkLst>
        </pc:picChg>
        <pc:picChg chg="add mod">
          <ac:chgData name="Arsild Tepelija" userId="db00a89d-01f7-4d7a-a418-d59c7ad95f08" providerId="ADAL" clId="{D8883F49-F4BA-437D-92A2-43929971411C}" dt="2023-02-23T10:36:40.007" v="894"/>
          <ac:picMkLst>
            <pc:docMk/>
            <pc:sldMk cId="1097474734" sldId="827"/>
            <ac:picMk id="7" creationId="{306B2AD1-CB39-7A69-90C8-E9C60629956C}"/>
          </ac:picMkLst>
        </pc:picChg>
        <pc:picChg chg="add mod">
          <ac:chgData name="Arsild Tepelija" userId="db00a89d-01f7-4d7a-a418-d59c7ad95f08" providerId="ADAL" clId="{D8883F49-F4BA-437D-92A2-43929971411C}" dt="2023-02-23T10:36:40.007" v="894"/>
          <ac:picMkLst>
            <pc:docMk/>
            <pc:sldMk cId="1097474734" sldId="827"/>
            <ac:picMk id="8" creationId="{7D5D51AA-B4C0-60AE-66F0-C99303643057}"/>
          </ac:picMkLst>
        </pc:picChg>
      </pc:sldChg>
      <pc:sldMasterChg chg="modSldLayout">
        <pc:chgData name="Arsild Tepelija" userId="db00a89d-01f7-4d7a-a418-d59c7ad95f08" providerId="ADAL" clId="{D8883F49-F4BA-437D-92A2-43929971411C}" dt="2023-02-23T10:24:10.336" v="50"/>
        <pc:sldMasterMkLst>
          <pc:docMk/>
          <pc:sldMasterMk cId="661027825" sldId="2147483768"/>
        </pc:sldMasterMkLst>
        <pc:sldLayoutChg chg="setBg">
          <pc:chgData name="Arsild Tepelija" userId="db00a89d-01f7-4d7a-a418-d59c7ad95f08" providerId="ADAL" clId="{D8883F49-F4BA-437D-92A2-43929971411C}" dt="2023-02-23T10:24:10.336" v="50"/>
          <pc:sldLayoutMkLst>
            <pc:docMk/>
            <pc:sldMasterMk cId="661027825" sldId="2147483768"/>
            <pc:sldLayoutMk cId="3129843853" sldId="2147483769"/>
          </pc:sldLayoutMkLst>
        </pc:sldLayoutChg>
        <pc:sldLayoutChg chg="setBg">
          <pc:chgData name="Arsild Tepelija" userId="db00a89d-01f7-4d7a-a418-d59c7ad95f08" providerId="ADAL" clId="{D8883F49-F4BA-437D-92A2-43929971411C}" dt="2023-02-23T10:24:10.336" v="50"/>
          <pc:sldLayoutMkLst>
            <pc:docMk/>
            <pc:sldMasterMk cId="661027825" sldId="2147483768"/>
            <pc:sldLayoutMk cId="2128437407" sldId="2147483806"/>
          </pc:sldLayoutMkLst>
        </pc:sldLayoutChg>
        <pc:sldLayoutChg chg="setBg">
          <pc:chgData name="Arsild Tepelija" userId="db00a89d-01f7-4d7a-a418-d59c7ad95f08" providerId="ADAL" clId="{D8883F49-F4BA-437D-92A2-43929971411C}" dt="2023-02-23T10:24:10.336" v="50"/>
          <pc:sldLayoutMkLst>
            <pc:docMk/>
            <pc:sldMasterMk cId="661027825" sldId="2147483768"/>
            <pc:sldLayoutMk cId="3854914822" sldId="2147483807"/>
          </pc:sldLayoutMkLst>
        </pc:sldLayoutChg>
      </pc:sldMasterChg>
    </pc:docChg>
  </pc:docChgLst>
  <pc:docChgLst>
    <pc:chgData name="Daniela Bardhaj" userId="S::daniela.bardhaj@osfwb.org::04643c7c-90c8-4fbc-bb07-24a524b71171" providerId="AD" clId="Web-{D538F9F0-172F-D648-3F41-14C1AB99F8B2}"/>
    <pc:docChg chg="modSld">
      <pc:chgData name="Daniela Bardhaj" userId="S::daniela.bardhaj@osfwb.org::04643c7c-90c8-4fbc-bb07-24a524b71171" providerId="AD" clId="Web-{D538F9F0-172F-D648-3F41-14C1AB99F8B2}" dt="2025-01-31T11:13:41.105" v="54" actId="20577"/>
      <pc:docMkLst>
        <pc:docMk/>
      </pc:docMkLst>
      <pc:sldChg chg="modSp">
        <pc:chgData name="Daniela Bardhaj" userId="S::daniela.bardhaj@osfwb.org::04643c7c-90c8-4fbc-bb07-24a524b71171" providerId="AD" clId="Web-{D538F9F0-172F-D648-3F41-14C1AB99F8B2}" dt="2025-01-31T11:08:49.128" v="2"/>
        <pc:sldMkLst>
          <pc:docMk/>
          <pc:sldMk cId="670384532" sldId="259"/>
        </pc:sldMkLst>
        <pc:spChg chg="mod">
          <ac:chgData name="Daniela Bardhaj" userId="S::daniela.bardhaj@osfwb.org::04643c7c-90c8-4fbc-bb07-24a524b71171" providerId="AD" clId="Web-{D538F9F0-172F-D648-3F41-14C1AB99F8B2}" dt="2025-01-31T11:08:49.128" v="2"/>
          <ac:spMkLst>
            <pc:docMk/>
            <pc:sldMk cId="670384532" sldId="259"/>
            <ac:spMk id="3" creationId="{B3771102-F412-4364-A36A-45224A353FAA}"/>
          </ac:spMkLst>
        </pc:spChg>
      </pc:sldChg>
      <pc:sldChg chg="modSp">
        <pc:chgData name="Daniela Bardhaj" userId="S::daniela.bardhaj@osfwb.org::04643c7c-90c8-4fbc-bb07-24a524b71171" providerId="AD" clId="Web-{D538F9F0-172F-D648-3F41-14C1AB99F8B2}" dt="2025-01-31T11:09:05.598" v="3"/>
        <pc:sldMkLst>
          <pc:docMk/>
          <pc:sldMk cId="1367332830" sldId="261"/>
        </pc:sldMkLst>
        <pc:spChg chg="mod">
          <ac:chgData name="Daniela Bardhaj" userId="S::daniela.bardhaj@osfwb.org::04643c7c-90c8-4fbc-bb07-24a524b71171" providerId="AD" clId="Web-{D538F9F0-172F-D648-3F41-14C1AB99F8B2}" dt="2025-01-31T11:09:05.598" v="3"/>
          <ac:spMkLst>
            <pc:docMk/>
            <pc:sldMk cId="1367332830" sldId="261"/>
            <ac:spMk id="3" creationId="{763A557A-D771-489E-98D5-4EC74B4D78BE}"/>
          </ac:spMkLst>
        </pc:spChg>
      </pc:sldChg>
      <pc:sldChg chg="modSp">
        <pc:chgData name="Daniela Bardhaj" userId="S::daniela.bardhaj@osfwb.org::04643c7c-90c8-4fbc-bb07-24a524b71171" providerId="AD" clId="Web-{D538F9F0-172F-D648-3F41-14C1AB99F8B2}" dt="2025-01-31T11:09:19.317" v="5" actId="14100"/>
        <pc:sldMkLst>
          <pc:docMk/>
          <pc:sldMk cId="3726666496" sldId="262"/>
        </pc:sldMkLst>
        <pc:spChg chg="mod">
          <ac:chgData name="Daniela Bardhaj" userId="S::daniela.bardhaj@osfwb.org::04643c7c-90c8-4fbc-bb07-24a524b71171" providerId="AD" clId="Web-{D538F9F0-172F-D648-3F41-14C1AB99F8B2}" dt="2025-01-31T11:09:19.317" v="5" actId="14100"/>
          <ac:spMkLst>
            <pc:docMk/>
            <pc:sldMk cId="3726666496" sldId="262"/>
            <ac:spMk id="3" creationId="{2F2E4027-A220-4AA4-B1C7-7C4AB6AD1A6E}"/>
          </ac:spMkLst>
        </pc:spChg>
      </pc:sldChg>
      <pc:sldChg chg="modSp">
        <pc:chgData name="Daniela Bardhaj" userId="S::daniela.bardhaj@osfwb.org::04643c7c-90c8-4fbc-bb07-24a524b71171" providerId="AD" clId="Web-{D538F9F0-172F-D648-3F41-14C1AB99F8B2}" dt="2025-01-31T11:09:58.677" v="7"/>
        <pc:sldMkLst>
          <pc:docMk/>
          <pc:sldMk cId="3443148966" sldId="280"/>
        </pc:sldMkLst>
        <pc:spChg chg="mod">
          <ac:chgData name="Daniela Bardhaj" userId="S::daniela.bardhaj@osfwb.org::04643c7c-90c8-4fbc-bb07-24a524b71171" providerId="AD" clId="Web-{D538F9F0-172F-D648-3F41-14C1AB99F8B2}" dt="2025-01-31T11:09:58.677" v="7"/>
          <ac:spMkLst>
            <pc:docMk/>
            <pc:sldMk cId="3443148966" sldId="280"/>
            <ac:spMk id="3" creationId="{2F43EC42-8AC8-9676-0C0B-364EF13CAB48}"/>
          </ac:spMkLst>
        </pc:spChg>
      </pc:sldChg>
      <pc:sldChg chg="modSp">
        <pc:chgData name="Daniela Bardhaj" userId="S::daniela.bardhaj@osfwb.org::04643c7c-90c8-4fbc-bb07-24a524b71171" providerId="AD" clId="Web-{D538F9F0-172F-D648-3F41-14C1AB99F8B2}" dt="2025-01-31T11:10:36.522" v="11"/>
        <pc:sldMkLst>
          <pc:docMk/>
          <pc:sldMk cId="1019993380" sldId="281"/>
        </pc:sldMkLst>
        <pc:spChg chg="mod">
          <ac:chgData name="Daniela Bardhaj" userId="S::daniela.bardhaj@osfwb.org::04643c7c-90c8-4fbc-bb07-24a524b71171" providerId="AD" clId="Web-{D538F9F0-172F-D648-3F41-14C1AB99F8B2}" dt="2025-01-31T11:10:36.522" v="11"/>
          <ac:spMkLst>
            <pc:docMk/>
            <pc:sldMk cId="1019993380" sldId="281"/>
            <ac:spMk id="3" creationId="{9188E0F3-91BA-AE6C-97A1-F623741C012D}"/>
          </ac:spMkLst>
        </pc:spChg>
      </pc:sldChg>
      <pc:sldChg chg="modSp">
        <pc:chgData name="Daniela Bardhaj" userId="S::daniela.bardhaj@osfwb.org::04643c7c-90c8-4fbc-bb07-24a524b71171" providerId="AD" clId="Web-{D538F9F0-172F-D648-3F41-14C1AB99F8B2}" dt="2025-01-31T11:11:42.742" v="21" actId="1076"/>
        <pc:sldMkLst>
          <pc:docMk/>
          <pc:sldMk cId="930860837" sldId="283"/>
        </pc:sldMkLst>
        <pc:spChg chg="mod">
          <ac:chgData name="Daniela Bardhaj" userId="S::daniela.bardhaj@osfwb.org::04643c7c-90c8-4fbc-bb07-24a524b71171" providerId="AD" clId="Web-{D538F9F0-172F-D648-3F41-14C1AB99F8B2}" dt="2025-01-31T11:11:42.742" v="21" actId="1076"/>
          <ac:spMkLst>
            <pc:docMk/>
            <pc:sldMk cId="930860837" sldId="283"/>
            <ac:spMk id="10" creationId="{2AF3D3B6-B776-BE44-5674-834F473F1810}"/>
          </ac:spMkLst>
        </pc:spChg>
        <pc:spChg chg="mod">
          <ac:chgData name="Daniela Bardhaj" userId="S::daniela.bardhaj@osfwb.org::04643c7c-90c8-4fbc-bb07-24a524b71171" providerId="AD" clId="Web-{D538F9F0-172F-D648-3F41-14C1AB99F8B2}" dt="2025-01-31T11:11:19.945" v="18" actId="1076"/>
          <ac:spMkLst>
            <pc:docMk/>
            <pc:sldMk cId="930860837" sldId="283"/>
            <ac:spMk id="11" creationId="{0378C6E4-5340-E095-C627-A5FCE9AFB4C1}"/>
          </ac:spMkLst>
        </pc:spChg>
        <pc:spChg chg="mod">
          <ac:chgData name="Daniela Bardhaj" userId="S::daniela.bardhaj@osfwb.org::04643c7c-90c8-4fbc-bb07-24a524b71171" providerId="AD" clId="Web-{D538F9F0-172F-D648-3F41-14C1AB99F8B2}" dt="2025-01-31T11:11:24.976" v="19"/>
          <ac:spMkLst>
            <pc:docMk/>
            <pc:sldMk cId="930860837" sldId="283"/>
            <ac:spMk id="12" creationId="{B3219699-25D4-AFCB-EC37-7B6C00BEE08A}"/>
          </ac:spMkLst>
        </pc:spChg>
      </pc:sldChg>
      <pc:sldChg chg="modSp">
        <pc:chgData name="Daniela Bardhaj" userId="S::daniela.bardhaj@osfwb.org::04643c7c-90c8-4fbc-bb07-24a524b71171" providerId="AD" clId="Web-{D538F9F0-172F-D648-3F41-14C1AB99F8B2}" dt="2025-01-31T11:12:21.697" v="27" actId="1076"/>
        <pc:sldMkLst>
          <pc:docMk/>
          <pc:sldMk cId="680920263" sldId="284"/>
        </pc:sldMkLst>
        <pc:spChg chg="mod">
          <ac:chgData name="Daniela Bardhaj" userId="S::daniela.bardhaj@osfwb.org::04643c7c-90c8-4fbc-bb07-24a524b71171" providerId="AD" clId="Web-{D538F9F0-172F-D648-3F41-14C1AB99F8B2}" dt="2025-01-31T11:12:21.697" v="27" actId="1076"/>
          <ac:spMkLst>
            <pc:docMk/>
            <pc:sldMk cId="680920263" sldId="284"/>
            <ac:spMk id="11" creationId="{FA8E45B9-80F0-C653-A33E-9065BB1BAB7F}"/>
          </ac:spMkLst>
        </pc:spChg>
      </pc:sldChg>
      <pc:sldChg chg="modSp">
        <pc:chgData name="Daniela Bardhaj" userId="S::daniela.bardhaj@osfwb.org::04643c7c-90c8-4fbc-bb07-24a524b71171" providerId="AD" clId="Web-{D538F9F0-172F-D648-3F41-14C1AB99F8B2}" dt="2025-01-31T11:12:32.634" v="28" actId="1076"/>
        <pc:sldMkLst>
          <pc:docMk/>
          <pc:sldMk cId="3114080461" sldId="285"/>
        </pc:sldMkLst>
        <pc:spChg chg="mod">
          <ac:chgData name="Daniela Bardhaj" userId="S::daniela.bardhaj@osfwb.org::04643c7c-90c8-4fbc-bb07-24a524b71171" providerId="AD" clId="Web-{D538F9F0-172F-D648-3F41-14C1AB99F8B2}" dt="2025-01-31T11:12:32.634" v="28" actId="1076"/>
          <ac:spMkLst>
            <pc:docMk/>
            <pc:sldMk cId="3114080461" sldId="285"/>
            <ac:spMk id="13" creationId="{8DCC1035-6552-C36A-B5A3-DF0AA14FAF35}"/>
          </ac:spMkLst>
        </pc:spChg>
      </pc:sldChg>
      <pc:sldChg chg="modSp">
        <pc:chgData name="Daniela Bardhaj" userId="S::daniela.bardhaj@osfwb.org::04643c7c-90c8-4fbc-bb07-24a524b71171" providerId="AD" clId="Web-{D538F9F0-172F-D648-3F41-14C1AB99F8B2}" dt="2025-01-31T11:10:24.553" v="10" actId="14100"/>
        <pc:sldMkLst>
          <pc:docMk/>
          <pc:sldMk cId="1445090388" sldId="294"/>
        </pc:sldMkLst>
        <pc:spChg chg="mod">
          <ac:chgData name="Daniela Bardhaj" userId="S::daniela.bardhaj@osfwb.org::04643c7c-90c8-4fbc-bb07-24a524b71171" providerId="AD" clId="Web-{D538F9F0-172F-D648-3F41-14C1AB99F8B2}" dt="2025-01-31T11:10:08.146" v="8" actId="14100"/>
          <ac:spMkLst>
            <pc:docMk/>
            <pc:sldMk cId="1445090388" sldId="294"/>
            <ac:spMk id="2" creationId="{C6185A33-820A-97A3-35EE-E4F880E1CFDE}"/>
          </ac:spMkLst>
        </pc:spChg>
        <pc:spChg chg="mod">
          <ac:chgData name="Daniela Bardhaj" userId="S::daniela.bardhaj@osfwb.org::04643c7c-90c8-4fbc-bb07-24a524b71171" providerId="AD" clId="Web-{D538F9F0-172F-D648-3F41-14C1AB99F8B2}" dt="2025-01-31T11:10:24.553" v="10" actId="14100"/>
          <ac:spMkLst>
            <pc:docMk/>
            <pc:sldMk cId="1445090388" sldId="294"/>
            <ac:spMk id="3" creationId="{03CD0404-6BB9-B18B-4A00-EEBB238A2525}"/>
          </ac:spMkLst>
        </pc:spChg>
      </pc:sldChg>
      <pc:sldChg chg="modSp">
        <pc:chgData name="Daniela Bardhaj" userId="S::daniela.bardhaj@osfwb.org::04643c7c-90c8-4fbc-bb07-24a524b71171" providerId="AD" clId="Web-{D538F9F0-172F-D648-3F41-14C1AB99F8B2}" dt="2025-01-31T11:09:44.005" v="6"/>
        <pc:sldMkLst>
          <pc:docMk/>
          <pc:sldMk cId="3897214848" sldId="296"/>
        </pc:sldMkLst>
        <pc:spChg chg="mod">
          <ac:chgData name="Daniela Bardhaj" userId="S::daniela.bardhaj@osfwb.org::04643c7c-90c8-4fbc-bb07-24a524b71171" providerId="AD" clId="Web-{D538F9F0-172F-D648-3F41-14C1AB99F8B2}" dt="2025-01-31T11:09:44.005" v="6"/>
          <ac:spMkLst>
            <pc:docMk/>
            <pc:sldMk cId="3897214848" sldId="296"/>
            <ac:spMk id="3" creationId="{3D2BB299-F1CB-9CB7-744F-4F496778EBD9}"/>
          </ac:spMkLst>
        </pc:spChg>
      </pc:sldChg>
      <pc:sldChg chg="modSp">
        <pc:chgData name="Daniela Bardhaj" userId="S::daniela.bardhaj@osfwb.org::04643c7c-90c8-4fbc-bb07-24a524b71171" providerId="AD" clId="Web-{D538F9F0-172F-D648-3F41-14C1AB99F8B2}" dt="2025-01-31T11:13:41.105" v="54" actId="20577"/>
        <pc:sldMkLst>
          <pc:docMk/>
          <pc:sldMk cId="1097474734" sldId="827"/>
        </pc:sldMkLst>
        <pc:spChg chg="mod">
          <ac:chgData name="Daniela Bardhaj" userId="S::daniela.bardhaj@osfwb.org::04643c7c-90c8-4fbc-bb07-24a524b71171" providerId="AD" clId="Web-{D538F9F0-172F-D648-3F41-14C1AB99F8B2}" dt="2025-01-31T11:13:41.105" v="54" actId="20577"/>
          <ac:spMkLst>
            <pc:docMk/>
            <pc:sldMk cId="1097474734" sldId="827"/>
            <ac:spMk id="3" creationId="{AE17D87E-866B-E889-FF14-D07DE62079A7}"/>
          </ac:spMkLst>
        </pc:spChg>
      </pc:sldChg>
    </pc:docChg>
  </pc:docChgLst>
  <pc:docChgLst>
    <pc:chgData name="Amanda Fusheza" userId="ab05c168-cd27-48dd-80a5-bd681a40c9f1" providerId="ADAL" clId="{5281FC25-0FFD-4249-9498-1F45E48681F0}"/>
    <pc:docChg chg="modSld">
      <pc:chgData name="Amanda Fusheza" userId="ab05c168-cd27-48dd-80a5-bd681a40c9f1" providerId="ADAL" clId="{5281FC25-0FFD-4249-9498-1F45E48681F0}" dt="2023-02-22T13:10:30.168" v="2" actId="14100"/>
      <pc:docMkLst>
        <pc:docMk/>
      </pc:docMkLst>
      <pc:sldChg chg="modSp mod">
        <pc:chgData name="Amanda Fusheza" userId="ab05c168-cd27-48dd-80a5-bd681a40c9f1" providerId="ADAL" clId="{5281FC25-0FFD-4249-9498-1F45E48681F0}" dt="2023-02-22T13:09:23.071" v="1" actId="20577"/>
        <pc:sldMkLst>
          <pc:docMk/>
          <pc:sldMk cId="1147433874" sldId="260"/>
        </pc:sldMkLst>
        <pc:spChg chg="mod">
          <ac:chgData name="Amanda Fusheza" userId="ab05c168-cd27-48dd-80a5-bd681a40c9f1" providerId="ADAL" clId="{5281FC25-0FFD-4249-9498-1F45E48681F0}" dt="2023-02-22T13:09:23.071" v="1" actId="20577"/>
          <ac:spMkLst>
            <pc:docMk/>
            <pc:sldMk cId="1147433874" sldId="260"/>
            <ac:spMk id="3" creationId="{76217887-2426-4233-A19E-7416E402F5A3}"/>
          </ac:spMkLst>
        </pc:spChg>
      </pc:sldChg>
      <pc:sldChg chg="modSp mod">
        <pc:chgData name="Amanda Fusheza" userId="ab05c168-cd27-48dd-80a5-bd681a40c9f1" providerId="ADAL" clId="{5281FC25-0FFD-4249-9498-1F45E48681F0}" dt="2023-02-22T13:10:30.168" v="2" actId="14100"/>
        <pc:sldMkLst>
          <pc:docMk/>
          <pc:sldMk cId="3577815568" sldId="282"/>
        </pc:sldMkLst>
        <pc:spChg chg="mod">
          <ac:chgData name="Amanda Fusheza" userId="ab05c168-cd27-48dd-80a5-bd681a40c9f1" providerId="ADAL" clId="{5281FC25-0FFD-4249-9498-1F45E48681F0}" dt="2023-02-22T13:10:30.168" v="2" actId="14100"/>
          <ac:spMkLst>
            <pc:docMk/>
            <pc:sldMk cId="3577815568" sldId="282"/>
            <ac:spMk id="23" creationId="{24B093FC-2B96-C740-7CDE-FC253BE5CF3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FA29FB-18B7-40DA-B477-BBE48D4E4D7B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9E645BCB-A496-4555-9311-E24F7FF5BD85}">
      <dgm:prSet phldrT="[Text]"/>
      <dgm:spPr/>
      <dgm:t>
        <a:bodyPr/>
        <a:lstStyle/>
        <a:p>
          <a:r>
            <a:rPr lang="en-US" b="1" err="1"/>
            <a:t>Të</a:t>
          </a:r>
          <a:r>
            <a:rPr lang="en-US" b="1"/>
            <a:t> </a:t>
          </a:r>
          <a:r>
            <a:rPr lang="en-US" b="1" err="1"/>
            <a:t>lexuarit</a:t>
          </a:r>
          <a:r>
            <a:rPr lang="en-US" b="1"/>
            <a:t> </a:t>
          </a:r>
          <a:r>
            <a:rPr lang="en-US" b="1" err="1"/>
            <a:t>dhe</a:t>
          </a:r>
          <a:r>
            <a:rPr lang="en-US" b="1"/>
            <a:t> </a:t>
          </a:r>
          <a:r>
            <a:rPr lang="en-US" b="1" err="1"/>
            <a:t>të</a:t>
          </a:r>
          <a:r>
            <a:rPr lang="en-US" b="1"/>
            <a:t> </a:t>
          </a:r>
          <a:r>
            <a:rPr lang="en-US" b="1" err="1"/>
            <a:t>shkruarit</a:t>
          </a:r>
          <a:endParaRPr lang="fi-FI" b="1"/>
        </a:p>
      </dgm:t>
    </dgm:pt>
    <dgm:pt modelId="{C818CBC9-B931-4F70-A7DD-E2686A4E5CB1}" type="parTrans" cxnId="{7ACAA899-73B1-49C5-BB41-5A9FACF6CCCD}">
      <dgm:prSet/>
      <dgm:spPr/>
      <dgm:t>
        <a:bodyPr/>
        <a:lstStyle/>
        <a:p>
          <a:endParaRPr lang="fi-FI"/>
        </a:p>
      </dgm:t>
    </dgm:pt>
    <dgm:pt modelId="{A0B2D7A0-56AF-4CE0-8FAD-ECF9B6144E41}" type="sibTrans" cxnId="{7ACAA899-73B1-49C5-BB41-5A9FACF6CCCD}">
      <dgm:prSet/>
      <dgm:spPr/>
      <dgm:t>
        <a:bodyPr/>
        <a:lstStyle/>
        <a:p>
          <a:endParaRPr lang="fi-FI"/>
        </a:p>
      </dgm:t>
    </dgm:pt>
    <dgm:pt modelId="{36DD04A5-3666-4B7E-A92A-F627DAE3512D}">
      <dgm:prSet phldrT="[Text]"/>
      <dgm:spPr/>
      <dgm:t>
        <a:bodyPr/>
        <a:lstStyle/>
        <a:p>
          <a:r>
            <a:rPr lang="fi-FI" b="1"/>
            <a:t>Matematikën</a:t>
          </a:r>
        </a:p>
      </dgm:t>
    </dgm:pt>
    <dgm:pt modelId="{17CCF200-BA4B-47C0-8C37-91506EF20C34}" type="parTrans" cxnId="{55B31A56-FFD5-4B3C-B074-05CDF0121CE6}">
      <dgm:prSet/>
      <dgm:spPr/>
      <dgm:t>
        <a:bodyPr/>
        <a:lstStyle/>
        <a:p>
          <a:endParaRPr lang="fi-FI"/>
        </a:p>
      </dgm:t>
    </dgm:pt>
    <dgm:pt modelId="{E05B65F6-B67D-4A37-9C2B-D7D957FEAC39}" type="sibTrans" cxnId="{55B31A56-FFD5-4B3C-B074-05CDF0121CE6}">
      <dgm:prSet/>
      <dgm:spPr/>
      <dgm:t>
        <a:bodyPr/>
        <a:lstStyle/>
        <a:p>
          <a:endParaRPr lang="fi-FI"/>
        </a:p>
      </dgm:t>
    </dgm:pt>
    <dgm:pt modelId="{036C140E-66F4-4B55-871A-AFFDEC8B99E3}">
      <dgm:prSet phldrT="[Text]"/>
      <dgm:spPr/>
      <dgm:t>
        <a:bodyPr/>
        <a:lstStyle/>
        <a:p>
          <a:r>
            <a:rPr lang="en-GB" b="1" err="1"/>
            <a:t>Aftësitë</a:t>
          </a:r>
          <a:r>
            <a:rPr lang="en-GB" b="1"/>
            <a:t> </a:t>
          </a:r>
          <a:r>
            <a:rPr lang="en-GB" b="1" err="1"/>
            <a:t>motorike</a:t>
          </a:r>
          <a:endParaRPr lang="fi-FI"/>
        </a:p>
      </dgm:t>
    </dgm:pt>
    <dgm:pt modelId="{B9E56A7B-54C1-4C72-BA9A-CC55C58AF7A2}" type="parTrans" cxnId="{42E528FA-323F-4E60-A0E7-F257E4B27108}">
      <dgm:prSet/>
      <dgm:spPr/>
      <dgm:t>
        <a:bodyPr/>
        <a:lstStyle/>
        <a:p>
          <a:endParaRPr lang="fi-FI"/>
        </a:p>
      </dgm:t>
    </dgm:pt>
    <dgm:pt modelId="{366A57B2-D395-443F-9351-40A738F4E195}" type="sibTrans" cxnId="{42E528FA-323F-4E60-A0E7-F257E4B27108}">
      <dgm:prSet/>
      <dgm:spPr/>
      <dgm:t>
        <a:bodyPr/>
        <a:lstStyle/>
        <a:p>
          <a:endParaRPr lang="fi-FI"/>
        </a:p>
      </dgm:t>
    </dgm:pt>
    <dgm:pt modelId="{55041F5E-5F76-4D23-816E-D0F63C085D8E}">
      <dgm:prSet phldrT="[Text]"/>
      <dgm:spPr/>
      <dgm:t>
        <a:bodyPr/>
        <a:lstStyle/>
        <a:p>
          <a:r>
            <a:rPr lang="en-GB" b="1" err="1"/>
            <a:t>Vëmendjen</a:t>
          </a:r>
          <a:r>
            <a:rPr lang="en-GB" b="1"/>
            <a:t> </a:t>
          </a:r>
          <a:r>
            <a:rPr lang="en-GB" b="1" err="1"/>
            <a:t>dhe</a:t>
          </a:r>
          <a:r>
            <a:rPr lang="en-GB" b="1"/>
            <a:t> </a:t>
          </a:r>
          <a:r>
            <a:rPr lang="en-GB" b="1" err="1"/>
            <a:t>perceptimin</a:t>
          </a:r>
          <a:endParaRPr lang="fi-FI"/>
        </a:p>
      </dgm:t>
    </dgm:pt>
    <dgm:pt modelId="{C9F2BD39-311C-4718-94CD-AB14CFEC75C4}" type="parTrans" cxnId="{AE8E656A-FCB8-4D38-97C6-30B1914FA193}">
      <dgm:prSet/>
      <dgm:spPr/>
      <dgm:t>
        <a:bodyPr/>
        <a:lstStyle/>
        <a:p>
          <a:endParaRPr lang="fi-FI"/>
        </a:p>
      </dgm:t>
    </dgm:pt>
    <dgm:pt modelId="{26E9F2F6-D9D5-4CA9-9F3F-C2834F8EC187}" type="sibTrans" cxnId="{AE8E656A-FCB8-4D38-97C6-30B1914FA193}">
      <dgm:prSet/>
      <dgm:spPr/>
      <dgm:t>
        <a:bodyPr/>
        <a:lstStyle/>
        <a:p>
          <a:endParaRPr lang="fi-FI"/>
        </a:p>
      </dgm:t>
    </dgm:pt>
    <dgm:pt modelId="{D4224ADF-862C-4294-833A-C4ADDD7525BF}">
      <dgm:prSet phldrT="[Text]"/>
      <dgm:spPr/>
      <dgm:t>
        <a:bodyPr/>
        <a:lstStyle/>
        <a:p>
          <a:r>
            <a:rPr lang="en-GB" b="1" err="1"/>
            <a:t>Të</a:t>
          </a:r>
          <a:r>
            <a:rPr lang="en-GB" b="1"/>
            <a:t> </a:t>
          </a:r>
          <a:r>
            <a:rPr lang="en-GB" b="1" err="1"/>
            <a:t>folurit</a:t>
          </a:r>
          <a:endParaRPr lang="fi-FI"/>
        </a:p>
      </dgm:t>
    </dgm:pt>
    <dgm:pt modelId="{ACC865C3-E56E-45B2-81BC-6348C64C9E41}" type="parTrans" cxnId="{C9EF074B-E230-42B0-83E0-3EC9C41F993B}">
      <dgm:prSet/>
      <dgm:spPr/>
      <dgm:t>
        <a:bodyPr/>
        <a:lstStyle/>
        <a:p>
          <a:endParaRPr lang="fi-FI"/>
        </a:p>
      </dgm:t>
    </dgm:pt>
    <dgm:pt modelId="{3C242373-6D26-4363-91A4-3E0A181168EC}" type="sibTrans" cxnId="{C9EF074B-E230-42B0-83E0-3EC9C41F993B}">
      <dgm:prSet/>
      <dgm:spPr/>
      <dgm:t>
        <a:bodyPr/>
        <a:lstStyle/>
        <a:p>
          <a:endParaRPr lang="fi-FI"/>
        </a:p>
      </dgm:t>
    </dgm:pt>
    <dgm:pt modelId="{6BBAE3BA-18EB-4473-A11D-D66220FABF69}" type="pres">
      <dgm:prSet presAssocID="{B9FA29FB-18B7-40DA-B477-BBE48D4E4D7B}" presName="cycle" presStyleCnt="0">
        <dgm:presLayoutVars>
          <dgm:dir/>
          <dgm:resizeHandles val="exact"/>
        </dgm:presLayoutVars>
      </dgm:prSet>
      <dgm:spPr/>
    </dgm:pt>
    <dgm:pt modelId="{8E37D645-FE2F-416F-8AEF-3FDA5B248F1A}" type="pres">
      <dgm:prSet presAssocID="{9E645BCB-A496-4555-9311-E24F7FF5BD85}" presName="node" presStyleLbl="node1" presStyleIdx="0" presStyleCnt="5">
        <dgm:presLayoutVars>
          <dgm:bulletEnabled val="1"/>
        </dgm:presLayoutVars>
      </dgm:prSet>
      <dgm:spPr/>
    </dgm:pt>
    <dgm:pt modelId="{DD13BE1C-195F-4867-A95E-760F4C9C8BD1}" type="pres">
      <dgm:prSet presAssocID="{9E645BCB-A496-4555-9311-E24F7FF5BD85}" presName="spNode" presStyleCnt="0"/>
      <dgm:spPr/>
    </dgm:pt>
    <dgm:pt modelId="{6869A01A-49FD-474E-B44A-173FBAFD628D}" type="pres">
      <dgm:prSet presAssocID="{A0B2D7A0-56AF-4CE0-8FAD-ECF9B6144E41}" presName="sibTrans" presStyleLbl="sibTrans1D1" presStyleIdx="0" presStyleCnt="5"/>
      <dgm:spPr/>
    </dgm:pt>
    <dgm:pt modelId="{367A49D7-0E42-4E72-8356-6D14AF2367FF}" type="pres">
      <dgm:prSet presAssocID="{36DD04A5-3666-4B7E-A92A-F627DAE3512D}" presName="node" presStyleLbl="node1" presStyleIdx="1" presStyleCnt="5">
        <dgm:presLayoutVars>
          <dgm:bulletEnabled val="1"/>
        </dgm:presLayoutVars>
      </dgm:prSet>
      <dgm:spPr/>
    </dgm:pt>
    <dgm:pt modelId="{CDEF43E0-45A1-4B6A-B501-CED95D953D5E}" type="pres">
      <dgm:prSet presAssocID="{36DD04A5-3666-4B7E-A92A-F627DAE3512D}" presName="spNode" presStyleCnt="0"/>
      <dgm:spPr/>
    </dgm:pt>
    <dgm:pt modelId="{23A23EDD-0D50-448C-B9EF-C0933BF1DEEC}" type="pres">
      <dgm:prSet presAssocID="{E05B65F6-B67D-4A37-9C2B-D7D957FEAC39}" presName="sibTrans" presStyleLbl="sibTrans1D1" presStyleIdx="1" presStyleCnt="5"/>
      <dgm:spPr/>
    </dgm:pt>
    <dgm:pt modelId="{E8529991-A310-4635-BF0E-B25938E58581}" type="pres">
      <dgm:prSet presAssocID="{036C140E-66F4-4B55-871A-AFFDEC8B99E3}" presName="node" presStyleLbl="node1" presStyleIdx="2" presStyleCnt="5">
        <dgm:presLayoutVars>
          <dgm:bulletEnabled val="1"/>
        </dgm:presLayoutVars>
      </dgm:prSet>
      <dgm:spPr/>
    </dgm:pt>
    <dgm:pt modelId="{4EDDCB2A-B5CB-4FF2-BA2F-AA5E2D86039A}" type="pres">
      <dgm:prSet presAssocID="{036C140E-66F4-4B55-871A-AFFDEC8B99E3}" presName="spNode" presStyleCnt="0"/>
      <dgm:spPr/>
    </dgm:pt>
    <dgm:pt modelId="{EE32B475-1214-479A-9774-1C2EB3B6D9C2}" type="pres">
      <dgm:prSet presAssocID="{366A57B2-D395-443F-9351-40A738F4E195}" presName="sibTrans" presStyleLbl="sibTrans1D1" presStyleIdx="2" presStyleCnt="5"/>
      <dgm:spPr/>
    </dgm:pt>
    <dgm:pt modelId="{233C976D-0655-4A13-99D0-93763E8613EE}" type="pres">
      <dgm:prSet presAssocID="{55041F5E-5F76-4D23-816E-D0F63C085D8E}" presName="node" presStyleLbl="node1" presStyleIdx="3" presStyleCnt="5">
        <dgm:presLayoutVars>
          <dgm:bulletEnabled val="1"/>
        </dgm:presLayoutVars>
      </dgm:prSet>
      <dgm:spPr/>
    </dgm:pt>
    <dgm:pt modelId="{2FBCF293-20D9-4FB4-A853-873476063EC6}" type="pres">
      <dgm:prSet presAssocID="{55041F5E-5F76-4D23-816E-D0F63C085D8E}" presName="spNode" presStyleCnt="0"/>
      <dgm:spPr/>
    </dgm:pt>
    <dgm:pt modelId="{34E37745-2C4B-4E0F-BF5C-EE7BB92A34BB}" type="pres">
      <dgm:prSet presAssocID="{26E9F2F6-D9D5-4CA9-9F3F-C2834F8EC187}" presName="sibTrans" presStyleLbl="sibTrans1D1" presStyleIdx="3" presStyleCnt="5"/>
      <dgm:spPr/>
    </dgm:pt>
    <dgm:pt modelId="{462C3D1C-56AA-479B-8D3F-27D3838D9B67}" type="pres">
      <dgm:prSet presAssocID="{D4224ADF-862C-4294-833A-C4ADDD7525BF}" presName="node" presStyleLbl="node1" presStyleIdx="4" presStyleCnt="5">
        <dgm:presLayoutVars>
          <dgm:bulletEnabled val="1"/>
        </dgm:presLayoutVars>
      </dgm:prSet>
      <dgm:spPr/>
    </dgm:pt>
    <dgm:pt modelId="{6DD8E775-505A-4A0E-AB45-BB0311DC6DEB}" type="pres">
      <dgm:prSet presAssocID="{D4224ADF-862C-4294-833A-C4ADDD7525BF}" presName="spNode" presStyleCnt="0"/>
      <dgm:spPr/>
    </dgm:pt>
    <dgm:pt modelId="{F0B735FF-95D9-46ED-AC78-50125B8C10C6}" type="pres">
      <dgm:prSet presAssocID="{3C242373-6D26-4363-91A4-3E0A181168EC}" presName="sibTrans" presStyleLbl="sibTrans1D1" presStyleIdx="4" presStyleCnt="5"/>
      <dgm:spPr/>
    </dgm:pt>
  </dgm:ptLst>
  <dgm:cxnLst>
    <dgm:cxn modelId="{D07A7905-7573-407F-894D-4384504D517F}" type="presOf" srcId="{9E645BCB-A496-4555-9311-E24F7FF5BD85}" destId="{8E37D645-FE2F-416F-8AEF-3FDA5B248F1A}" srcOrd="0" destOrd="0" presId="urn:microsoft.com/office/officeart/2005/8/layout/cycle6"/>
    <dgm:cxn modelId="{3A97EA15-CD7A-4CD8-AD2C-3A0F8F105DDE}" type="presOf" srcId="{366A57B2-D395-443F-9351-40A738F4E195}" destId="{EE32B475-1214-479A-9774-1C2EB3B6D9C2}" srcOrd="0" destOrd="0" presId="urn:microsoft.com/office/officeart/2005/8/layout/cycle6"/>
    <dgm:cxn modelId="{9E933F1D-E3BC-4D28-9FA3-D8C118FF91E2}" type="presOf" srcId="{D4224ADF-862C-4294-833A-C4ADDD7525BF}" destId="{462C3D1C-56AA-479B-8D3F-27D3838D9B67}" srcOrd="0" destOrd="0" presId="urn:microsoft.com/office/officeart/2005/8/layout/cycle6"/>
    <dgm:cxn modelId="{3B337220-BEF7-4C8E-901A-7665B086BE18}" type="presOf" srcId="{B9FA29FB-18B7-40DA-B477-BBE48D4E4D7B}" destId="{6BBAE3BA-18EB-4473-A11D-D66220FABF69}" srcOrd="0" destOrd="0" presId="urn:microsoft.com/office/officeart/2005/8/layout/cycle6"/>
    <dgm:cxn modelId="{2921AD43-8AD6-4877-9133-123CA57B9AF6}" type="presOf" srcId="{E05B65F6-B67D-4A37-9C2B-D7D957FEAC39}" destId="{23A23EDD-0D50-448C-B9EF-C0933BF1DEEC}" srcOrd="0" destOrd="0" presId="urn:microsoft.com/office/officeart/2005/8/layout/cycle6"/>
    <dgm:cxn modelId="{AE8E656A-FCB8-4D38-97C6-30B1914FA193}" srcId="{B9FA29FB-18B7-40DA-B477-BBE48D4E4D7B}" destId="{55041F5E-5F76-4D23-816E-D0F63C085D8E}" srcOrd="3" destOrd="0" parTransId="{C9F2BD39-311C-4718-94CD-AB14CFEC75C4}" sibTransId="{26E9F2F6-D9D5-4CA9-9F3F-C2834F8EC187}"/>
    <dgm:cxn modelId="{C9EF074B-E230-42B0-83E0-3EC9C41F993B}" srcId="{B9FA29FB-18B7-40DA-B477-BBE48D4E4D7B}" destId="{D4224ADF-862C-4294-833A-C4ADDD7525BF}" srcOrd="4" destOrd="0" parTransId="{ACC865C3-E56E-45B2-81BC-6348C64C9E41}" sibTransId="{3C242373-6D26-4363-91A4-3E0A181168EC}"/>
    <dgm:cxn modelId="{845A0D6C-3621-4E2F-B845-05659EC2ADE7}" type="presOf" srcId="{26E9F2F6-D9D5-4CA9-9F3F-C2834F8EC187}" destId="{34E37745-2C4B-4E0F-BF5C-EE7BB92A34BB}" srcOrd="0" destOrd="0" presId="urn:microsoft.com/office/officeart/2005/8/layout/cycle6"/>
    <dgm:cxn modelId="{55B31A56-FFD5-4B3C-B074-05CDF0121CE6}" srcId="{B9FA29FB-18B7-40DA-B477-BBE48D4E4D7B}" destId="{36DD04A5-3666-4B7E-A92A-F627DAE3512D}" srcOrd="1" destOrd="0" parTransId="{17CCF200-BA4B-47C0-8C37-91506EF20C34}" sibTransId="{E05B65F6-B67D-4A37-9C2B-D7D957FEAC39}"/>
    <dgm:cxn modelId="{7520387E-CA19-4345-8E9F-0279A8F72785}" type="presOf" srcId="{036C140E-66F4-4B55-871A-AFFDEC8B99E3}" destId="{E8529991-A310-4635-BF0E-B25938E58581}" srcOrd="0" destOrd="0" presId="urn:microsoft.com/office/officeart/2005/8/layout/cycle6"/>
    <dgm:cxn modelId="{7ACAA899-73B1-49C5-BB41-5A9FACF6CCCD}" srcId="{B9FA29FB-18B7-40DA-B477-BBE48D4E4D7B}" destId="{9E645BCB-A496-4555-9311-E24F7FF5BD85}" srcOrd="0" destOrd="0" parTransId="{C818CBC9-B931-4F70-A7DD-E2686A4E5CB1}" sibTransId="{A0B2D7A0-56AF-4CE0-8FAD-ECF9B6144E41}"/>
    <dgm:cxn modelId="{7DC470A9-DC0B-4CD0-B3B9-9618D30FEB06}" type="presOf" srcId="{3C242373-6D26-4363-91A4-3E0A181168EC}" destId="{F0B735FF-95D9-46ED-AC78-50125B8C10C6}" srcOrd="0" destOrd="0" presId="urn:microsoft.com/office/officeart/2005/8/layout/cycle6"/>
    <dgm:cxn modelId="{D94E70B6-CA4F-4893-AB11-360302C9F9E5}" type="presOf" srcId="{36DD04A5-3666-4B7E-A92A-F627DAE3512D}" destId="{367A49D7-0E42-4E72-8356-6D14AF2367FF}" srcOrd="0" destOrd="0" presId="urn:microsoft.com/office/officeart/2005/8/layout/cycle6"/>
    <dgm:cxn modelId="{430E7CC8-03F7-48E7-961D-C606205A5584}" type="presOf" srcId="{55041F5E-5F76-4D23-816E-D0F63C085D8E}" destId="{233C976D-0655-4A13-99D0-93763E8613EE}" srcOrd="0" destOrd="0" presId="urn:microsoft.com/office/officeart/2005/8/layout/cycle6"/>
    <dgm:cxn modelId="{0EC1D8DD-589B-4942-AE9F-ACA4BBAB9AF8}" type="presOf" srcId="{A0B2D7A0-56AF-4CE0-8FAD-ECF9B6144E41}" destId="{6869A01A-49FD-474E-B44A-173FBAFD628D}" srcOrd="0" destOrd="0" presId="urn:microsoft.com/office/officeart/2005/8/layout/cycle6"/>
    <dgm:cxn modelId="{42E528FA-323F-4E60-A0E7-F257E4B27108}" srcId="{B9FA29FB-18B7-40DA-B477-BBE48D4E4D7B}" destId="{036C140E-66F4-4B55-871A-AFFDEC8B99E3}" srcOrd="2" destOrd="0" parTransId="{B9E56A7B-54C1-4C72-BA9A-CC55C58AF7A2}" sibTransId="{366A57B2-D395-443F-9351-40A738F4E195}"/>
    <dgm:cxn modelId="{D6145DD2-19D6-488E-B6FB-5E14CF610985}" type="presParOf" srcId="{6BBAE3BA-18EB-4473-A11D-D66220FABF69}" destId="{8E37D645-FE2F-416F-8AEF-3FDA5B248F1A}" srcOrd="0" destOrd="0" presId="urn:microsoft.com/office/officeart/2005/8/layout/cycle6"/>
    <dgm:cxn modelId="{33538D6E-B6A0-4569-AA12-86F6A3F68F26}" type="presParOf" srcId="{6BBAE3BA-18EB-4473-A11D-D66220FABF69}" destId="{DD13BE1C-195F-4867-A95E-760F4C9C8BD1}" srcOrd="1" destOrd="0" presId="urn:microsoft.com/office/officeart/2005/8/layout/cycle6"/>
    <dgm:cxn modelId="{B738885F-FF8A-4EEC-BE61-0A327EBEAD25}" type="presParOf" srcId="{6BBAE3BA-18EB-4473-A11D-D66220FABF69}" destId="{6869A01A-49FD-474E-B44A-173FBAFD628D}" srcOrd="2" destOrd="0" presId="urn:microsoft.com/office/officeart/2005/8/layout/cycle6"/>
    <dgm:cxn modelId="{52611521-9C2D-4AAE-B669-B2FBA890412B}" type="presParOf" srcId="{6BBAE3BA-18EB-4473-A11D-D66220FABF69}" destId="{367A49D7-0E42-4E72-8356-6D14AF2367FF}" srcOrd="3" destOrd="0" presId="urn:microsoft.com/office/officeart/2005/8/layout/cycle6"/>
    <dgm:cxn modelId="{6F12D15B-5B5E-4A7E-9929-5D89488A3784}" type="presParOf" srcId="{6BBAE3BA-18EB-4473-A11D-D66220FABF69}" destId="{CDEF43E0-45A1-4B6A-B501-CED95D953D5E}" srcOrd="4" destOrd="0" presId="urn:microsoft.com/office/officeart/2005/8/layout/cycle6"/>
    <dgm:cxn modelId="{68378140-695C-4D5D-9B52-8BC587A88674}" type="presParOf" srcId="{6BBAE3BA-18EB-4473-A11D-D66220FABF69}" destId="{23A23EDD-0D50-448C-B9EF-C0933BF1DEEC}" srcOrd="5" destOrd="0" presId="urn:microsoft.com/office/officeart/2005/8/layout/cycle6"/>
    <dgm:cxn modelId="{050A50F6-B39A-46BB-90E2-DAD22B59E0C7}" type="presParOf" srcId="{6BBAE3BA-18EB-4473-A11D-D66220FABF69}" destId="{E8529991-A310-4635-BF0E-B25938E58581}" srcOrd="6" destOrd="0" presId="urn:microsoft.com/office/officeart/2005/8/layout/cycle6"/>
    <dgm:cxn modelId="{AE2A9C1A-7498-496D-8A74-BFED0EB8A397}" type="presParOf" srcId="{6BBAE3BA-18EB-4473-A11D-D66220FABF69}" destId="{4EDDCB2A-B5CB-4FF2-BA2F-AA5E2D86039A}" srcOrd="7" destOrd="0" presId="urn:microsoft.com/office/officeart/2005/8/layout/cycle6"/>
    <dgm:cxn modelId="{368C7B0C-E291-44D9-ACB4-DDE7A21B73B2}" type="presParOf" srcId="{6BBAE3BA-18EB-4473-A11D-D66220FABF69}" destId="{EE32B475-1214-479A-9774-1C2EB3B6D9C2}" srcOrd="8" destOrd="0" presId="urn:microsoft.com/office/officeart/2005/8/layout/cycle6"/>
    <dgm:cxn modelId="{70A2405B-53A4-4263-AC13-9D89F5AD0BE4}" type="presParOf" srcId="{6BBAE3BA-18EB-4473-A11D-D66220FABF69}" destId="{233C976D-0655-4A13-99D0-93763E8613EE}" srcOrd="9" destOrd="0" presId="urn:microsoft.com/office/officeart/2005/8/layout/cycle6"/>
    <dgm:cxn modelId="{11DB3060-8D2B-4E8C-956D-32E439E9F330}" type="presParOf" srcId="{6BBAE3BA-18EB-4473-A11D-D66220FABF69}" destId="{2FBCF293-20D9-4FB4-A853-873476063EC6}" srcOrd="10" destOrd="0" presId="urn:microsoft.com/office/officeart/2005/8/layout/cycle6"/>
    <dgm:cxn modelId="{99CE3B3D-7D8F-46CD-AF02-B4F6E8FE8AEF}" type="presParOf" srcId="{6BBAE3BA-18EB-4473-A11D-D66220FABF69}" destId="{34E37745-2C4B-4E0F-BF5C-EE7BB92A34BB}" srcOrd="11" destOrd="0" presId="urn:microsoft.com/office/officeart/2005/8/layout/cycle6"/>
    <dgm:cxn modelId="{7F13421A-7495-48BB-AD79-BE5191952511}" type="presParOf" srcId="{6BBAE3BA-18EB-4473-A11D-D66220FABF69}" destId="{462C3D1C-56AA-479B-8D3F-27D3838D9B67}" srcOrd="12" destOrd="0" presId="urn:microsoft.com/office/officeart/2005/8/layout/cycle6"/>
    <dgm:cxn modelId="{ACD3AE79-822C-48B4-A3D0-F8BCB064879D}" type="presParOf" srcId="{6BBAE3BA-18EB-4473-A11D-D66220FABF69}" destId="{6DD8E775-505A-4A0E-AB45-BB0311DC6DEB}" srcOrd="13" destOrd="0" presId="urn:microsoft.com/office/officeart/2005/8/layout/cycle6"/>
    <dgm:cxn modelId="{C4A0E79E-C9A0-4746-83BA-D8B4C9695CE2}" type="presParOf" srcId="{6BBAE3BA-18EB-4473-A11D-D66220FABF69}" destId="{F0B735FF-95D9-46ED-AC78-50125B8C10C6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DE54E3-CA16-40FD-8325-C2E60FCBEBF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EA722886-9033-41DD-888B-4FBDAEA1A422}">
      <dgm:prSet phldrT="[Text]"/>
      <dgm:spPr/>
      <dgm:t>
        <a:bodyPr/>
        <a:lstStyle/>
        <a:p>
          <a:r>
            <a:rPr lang="fi-FI" b="1"/>
            <a:t>Metodat e praktikimit</a:t>
          </a:r>
          <a:endParaRPr lang="fi-FI"/>
        </a:p>
      </dgm:t>
    </dgm:pt>
    <dgm:pt modelId="{0927D85E-10F0-48E4-9255-CDE92EF83B33}" type="parTrans" cxnId="{8B89D1E8-B0A5-4674-B669-7EBC2CF11C58}">
      <dgm:prSet/>
      <dgm:spPr/>
      <dgm:t>
        <a:bodyPr/>
        <a:lstStyle/>
        <a:p>
          <a:endParaRPr lang="fi-FI"/>
        </a:p>
      </dgm:t>
    </dgm:pt>
    <dgm:pt modelId="{203F2B20-BEB9-45F6-94D8-083CD24F0136}" type="sibTrans" cxnId="{8B89D1E8-B0A5-4674-B669-7EBC2CF11C58}">
      <dgm:prSet/>
      <dgm:spPr/>
      <dgm:t>
        <a:bodyPr/>
        <a:lstStyle/>
        <a:p>
          <a:endParaRPr lang="fi-FI"/>
        </a:p>
      </dgm:t>
    </dgm:pt>
    <dgm:pt modelId="{4032D2E6-272D-4BAA-9125-36758B7142D1}">
      <dgm:prSet phldrT="[Text]"/>
      <dgm:spPr/>
      <dgm:t>
        <a:bodyPr/>
        <a:lstStyle/>
        <a:p>
          <a:r>
            <a:rPr lang="fi-FI" b="1"/>
            <a:t>Llogaritja</a:t>
          </a:r>
          <a:endParaRPr lang="fi-FI"/>
        </a:p>
      </dgm:t>
    </dgm:pt>
    <dgm:pt modelId="{1A532819-BEF9-4AB0-9D9B-B5E7B188DBF4}" type="parTrans" cxnId="{D3B346EB-79AC-4625-8BFC-C6665E01473D}">
      <dgm:prSet/>
      <dgm:spPr/>
      <dgm:t>
        <a:bodyPr/>
        <a:lstStyle/>
        <a:p>
          <a:endParaRPr lang="fi-FI"/>
        </a:p>
      </dgm:t>
    </dgm:pt>
    <dgm:pt modelId="{6176E527-D844-4D05-A8D4-C130FC8EBD35}" type="sibTrans" cxnId="{D3B346EB-79AC-4625-8BFC-C6665E01473D}">
      <dgm:prSet/>
      <dgm:spPr/>
      <dgm:t>
        <a:bodyPr/>
        <a:lstStyle/>
        <a:p>
          <a:endParaRPr lang="fi-FI"/>
        </a:p>
      </dgm:t>
    </dgm:pt>
    <dgm:pt modelId="{EA83049B-8B49-4E88-AF8C-7EB32553AFC1}">
      <dgm:prSet phldrT="[Text]"/>
      <dgm:spPr/>
      <dgm:t>
        <a:bodyPr/>
        <a:lstStyle/>
        <a:p>
          <a:r>
            <a:rPr lang="fi-FI" b="1"/>
            <a:t>Përsëriteni trajnimin</a:t>
          </a:r>
          <a:endParaRPr lang="fi-FI"/>
        </a:p>
      </dgm:t>
    </dgm:pt>
    <dgm:pt modelId="{D4046B96-7800-4ECA-B93E-5CC97DF8A82C}" type="parTrans" cxnId="{E7F4F841-9727-40AF-A03C-B97D90F28061}">
      <dgm:prSet/>
      <dgm:spPr/>
      <dgm:t>
        <a:bodyPr/>
        <a:lstStyle/>
        <a:p>
          <a:endParaRPr lang="fi-FI"/>
        </a:p>
      </dgm:t>
    </dgm:pt>
    <dgm:pt modelId="{DEB7249C-17C5-48AC-B7AE-C6EBDD138471}" type="sibTrans" cxnId="{E7F4F841-9727-40AF-A03C-B97D90F28061}">
      <dgm:prSet/>
      <dgm:spPr/>
      <dgm:t>
        <a:bodyPr/>
        <a:lstStyle/>
        <a:p>
          <a:endParaRPr lang="fi-FI"/>
        </a:p>
      </dgm:t>
    </dgm:pt>
    <dgm:pt modelId="{413CF112-5600-4E93-AFAB-398AC4DB66E9}">
      <dgm:prSet phldrT="[Text]"/>
      <dgm:spPr/>
      <dgm:t>
        <a:bodyPr/>
        <a:lstStyle/>
        <a:p>
          <a:r>
            <a:rPr lang="fi-FI" b="1"/>
            <a:t>Gjetja e modeleve të zgjidhjes</a:t>
          </a:r>
          <a:endParaRPr lang="fi-FI"/>
        </a:p>
      </dgm:t>
    </dgm:pt>
    <dgm:pt modelId="{FB57F218-145D-47B8-84AF-287AC73A72AC}" type="parTrans" cxnId="{E844267E-A6B8-4C9C-B821-FA787E4CBD84}">
      <dgm:prSet/>
      <dgm:spPr/>
      <dgm:t>
        <a:bodyPr/>
        <a:lstStyle/>
        <a:p>
          <a:endParaRPr lang="fi-FI"/>
        </a:p>
      </dgm:t>
    </dgm:pt>
    <dgm:pt modelId="{C32E5C04-2B71-48C2-A63F-EEC43DB3D22A}" type="sibTrans" cxnId="{E844267E-A6B8-4C9C-B821-FA787E4CBD84}">
      <dgm:prSet/>
      <dgm:spPr/>
      <dgm:t>
        <a:bodyPr/>
        <a:lstStyle/>
        <a:p>
          <a:endParaRPr lang="fi-FI"/>
        </a:p>
      </dgm:t>
    </dgm:pt>
    <dgm:pt modelId="{02F8DE2D-1F2B-44A4-8AAA-7684BB74CCBE}">
      <dgm:prSet/>
      <dgm:spPr/>
      <dgm:t>
        <a:bodyPr/>
        <a:lstStyle/>
        <a:p>
          <a:r>
            <a:rPr lang="fi-FI" b="1"/>
            <a:t>Strategjitë e numërimit</a:t>
          </a:r>
          <a:endParaRPr lang="fi-FI"/>
        </a:p>
      </dgm:t>
    </dgm:pt>
    <dgm:pt modelId="{323768C3-FDC0-4D5E-B678-D4E48628E67D}" type="parTrans" cxnId="{E067EA47-B9A4-46D3-8A5F-0E7F19924F5B}">
      <dgm:prSet/>
      <dgm:spPr/>
      <dgm:t>
        <a:bodyPr/>
        <a:lstStyle/>
        <a:p>
          <a:endParaRPr lang="fi-FI"/>
        </a:p>
      </dgm:t>
    </dgm:pt>
    <dgm:pt modelId="{C8142D7D-BE06-466C-943D-82F0AEA4C0C2}" type="sibTrans" cxnId="{E067EA47-B9A4-46D3-8A5F-0E7F19924F5B}">
      <dgm:prSet/>
      <dgm:spPr/>
      <dgm:t>
        <a:bodyPr/>
        <a:lstStyle/>
        <a:p>
          <a:endParaRPr lang="fi-FI"/>
        </a:p>
      </dgm:t>
    </dgm:pt>
    <dgm:pt modelId="{69233BEF-ED64-4A4E-8F78-4AD15F1365D0}">
      <dgm:prSet/>
      <dgm:spPr/>
      <dgm:t>
        <a:bodyPr/>
        <a:lstStyle/>
        <a:p>
          <a:r>
            <a:rPr lang="en-US" err="1"/>
            <a:t>Të</a:t>
          </a:r>
          <a:r>
            <a:rPr lang="en-US"/>
            <a:t> </a:t>
          </a:r>
          <a:r>
            <a:rPr lang="en-US" err="1"/>
            <a:t>kuptuarit</a:t>
          </a:r>
          <a:r>
            <a:rPr lang="en-US"/>
            <a:t> e </a:t>
          </a:r>
          <a:r>
            <a:rPr lang="en-US" err="1"/>
            <a:t>koncepteve</a:t>
          </a:r>
          <a:endParaRPr lang="fi-FI"/>
        </a:p>
      </dgm:t>
    </dgm:pt>
    <dgm:pt modelId="{28A8E112-553F-404B-BABE-2E51220EE64B}" type="parTrans" cxnId="{71C9171D-EF55-4070-AE74-152A790A198A}">
      <dgm:prSet/>
      <dgm:spPr/>
      <dgm:t>
        <a:bodyPr/>
        <a:lstStyle/>
        <a:p>
          <a:endParaRPr lang="fi-FI"/>
        </a:p>
      </dgm:t>
    </dgm:pt>
    <dgm:pt modelId="{75D21B8A-10C0-4EE9-B82D-ECBF4E25892F}" type="sibTrans" cxnId="{71C9171D-EF55-4070-AE74-152A790A198A}">
      <dgm:prSet/>
      <dgm:spPr/>
      <dgm:t>
        <a:bodyPr/>
        <a:lstStyle/>
        <a:p>
          <a:endParaRPr lang="fi-FI"/>
        </a:p>
      </dgm:t>
    </dgm:pt>
    <dgm:pt modelId="{DB2AF81A-5369-43EE-AA01-4543A71C3B19}">
      <dgm:prSet/>
      <dgm:spPr/>
      <dgm:t>
        <a:bodyPr/>
        <a:lstStyle/>
        <a:p>
          <a:r>
            <a:rPr lang="fi-FI" b="1"/>
            <a:t>Praktika e hapave</a:t>
          </a:r>
          <a:endParaRPr lang="fi-FI"/>
        </a:p>
      </dgm:t>
    </dgm:pt>
    <dgm:pt modelId="{62556C04-92AC-4CC6-9357-CD4ADAB9BB72}" type="parTrans" cxnId="{6677FEF6-B506-4A07-B5DF-2372655825F5}">
      <dgm:prSet/>
      <dgm:spPr/>
      <dgm:t>
        <a:bodyPr/>
        <a:lstStyle/>
        <a:p>
          <a:endParaRPr lang="fi-FI"/>
        </a:p>
      </dgm:t>
    </dgm:pt>
    <dgm:pt modelId="{D4B9644C-469F-4533-9AEA-21F4FCB22545}" type="sibTrans" cxnId="{6677FEF6-B506-4A07-B5DF-2372655825F5}">
      <dgm:prSet/>
      <dgm:spPr/>
      <dgm:t>
        <a:bodyPr/>
        <a:lstStyle/>
        <a:p>
          <a:endParaRPr lang="fi-FI"/>
        </a:p>
      </dgm:t>
    </dgm:pt>
    <dgm:pt modelId="{EE16610D-BED6-4B06-B7D8-0C61904BADD6}">
      <dgm:prSet/>
      <dgm:spPr/>
      <dgm:t>
        <a:bodyPr/>
        <a:lstStyle/>
        <a:p>
          <a:r>
            <a:rPr lang="fi-FI" b="1"/>
            <a:t>Vizualizimi</a:t>
          </a:r>
          <a:endParaRPr lang="fi-FI"/>
        </a:p>
      </dgm:t>
    </dgm:pt>
    <dgm:pt modelId="{AAACB400-2132-4260-AEC9-B86F4A882EC5}" type="parTrans" cxnId="{B4AA5F01-2D6D-448F-9331-16299D3E2AC8}">
      <dgm:prSet/>
      <dgm:spPr/>
      <dgm:t>
        <a:bodyPr/>
        <a:lstStyle/>
        <a:p>
          <a:endParaRPr lang="fi-FI"/>
        </a:p>
      </dgm:t>
    </dgm:pt>
    <dgm:pt modelId="{62C31468-2900-491B-B2AB-ABBE5BAE3236}" type="sibTrans" cxnId="{B4AA5F01-2D6D-448F-9331-16299D3E2AC8}">
      <dgm:prSet/>
      <dgm:spPr/>
      <dgm:t>
        <a:bodyPr/>
        <a:lstStyle/>
        <a:p>
          <a:endParaRPr lang="fi-FI"/>
        </a:p>
      </dgm:t>
    </dgm:pt>
    <dgm:pt modelId="{1FCCD95E-7164-4D36-A6BB-340E63171FB5}">
      <dgm:prSet phldrT="[Text]"/>
      <dgm:spPr/>
      <dgm:t>
        <a:bodyPr/>
        <a:lstStyle/>
        <a:p>
          <a:r>
            <a:rPr lang="fi-FI" b="1"/>
            <a:t>Detyra verbale</a:t>
          </a:r>
          <a:endParaRPr lang="fi-FI"/>
        </a:p>
      </dgm:t>
    </dgm:pt>
    <dgm:pt modelId="{4E3918C2-E412-47CA-B1FA-7B46BDDC03B7}" type="parTrans" cxnId="{238A2FB8-7BB8-4B87-8E4C-9806A06B4DF7}">
      <dgm:prSet/>
      <dgm:spPr/>
      <dgm:t>
        <a:bodyPr/>
        <a:lstStyle/>
        <a:p>
          <a:endParaRPr lang="fi-FI"/>
        </a:p>
      </dgm:t>
    </dgm:pt>
    <dgm:pt modelId="{48EFC402-0502-4EEF-950C-B4CBACAC9BA4}" type="sibTrans" cxnId="{238A2FB8-7BB8-4B87-8E4C-9806A06B4DF7}">
      <dgm:prSet/>
      <dgm:spPr/>
      <dgm:t>
        <a:bodyPr/>
        <a:lstStyle/>
        <a:p>
          <a:endParaRPr lang="fi-FI"/>
        </a:p>
      </dgm:t>
    </dgm:pt>
    <dgm:pt modelId="{4F4D8A8D-19DA-4EA0-A9C0-3988FB705C00}" type="pres">
      <dgm:prSet presAssocID="{DBDE54E3-CA16-40FD-8325-C2E60FCBEBF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8F4C4E0-B495-4C36-A5DD-3846B51CC1A0}" type="pres">
      <dgm:prSet presAssocID="{EA722886-9033-41DD-888B-4FBDAEA1A422}" presName="root1" presStyleCnt="0"/>
      <dgm:spPr/>
    </dgm:pt>
    <dgm:pt modelId="{DC9B5139-6D74-489A-B574-3E77AF7FFE9D}" type="pres">
      <dgm:prSet presAssocID="{EA722886-9033-41DD-888B-4FBDAEA1A422}" presName="LevelOneTextNode" presStyleLbl="node0" presStyleIdx="0" presStyleCnt="1">
        <dgm:presLayoutVars>
          <dgm:chPref val="3"/>
        </dgm:presLayoutVars>
      </dgm:prSet>
      <dgm:spPr/>
    </dgm:pt>
    <dgm:pt modelId="{A171F399-4E03-4E94-A829-F20387774022}" type="pres">
      <dgm:prSet presAssocID="{EA722886-9033-41DD-888B-4FBDAEA1A422}" presName="level2hierChild" presStyleCnt="0"/>
      <dgm:spPr/>
    </dgm:pt>
    <dgm:pt modelId="{7D2EF797-CCBA-47E5-A28C-64812620B26B}" type="pres">
      <dgm:prSet presAssocID="{1A532819-BEF9-4AB0-9D9B-B5E7B188DBF4}" presName="conn2-1" presStyleLbl="parChTrans1D2" presStyleIdx="0" presStyleCnt="2"/>
      <dgm:spPr/>
    </dgm:pt>
    <dgm:pt modelId="{66B72E30-A0E6-4433-9274-3FD29036C31D}" type="pres">
      <dgm:prSet presAssocID="{1A532819-BEF9-4AB0-9D9B-B5E7B188DBF4}" presName="connTx" presStyleLbl="parChTrans1D2" presStyleIdx="0" presStyleCnt="2"/>
      <dgm:spPr/>
    </dgm:pt>
    <dgm:pt modelId="{E35F3B09-907C-4366-97FA-53797704889B}" type="pres">
      <dgm:prSet presAssocID="{4032D2E6-272D-4BAA-9125-36758B7142D1}" presName="root2" presStyleCnt="0"/>
      <dgm:spPr/>
    </dgm:pt>
    <dgm:pt modelId="{C9E76042-A7D2-4436-A72B-E38FDE132699}" type="pres">
      <dgm:prSet presAssocID="{4032D2E6-272D-4BAA-9125-36758B7142D1}" presName="LevelTwoTextNode" presStyleLbl="node2" presStyleIdx="0" presStyleCnt="2">
        <dgm:presLayoutVars>
          <dgm:chPref val="3"/>
        </dgm:presLayoutVars>
      </dgm:prSet>
      <dgm:spPr/>
    </dgm:pt>
    <dgm:pt modelId="{F90507B2-48E4-48F6-9824-63A5F13DBE65}" type="pres">
      <dgm:prSet presAssocID="{4032D2E6-272D-4BAA-9125-36758B7142D1}" presName="level3hierChild" presStyleCnt="0"/>
      <dgm:spPr/>
    </dgm:pt>
    <dgm:pt modelId="{16A70CB6-DCB1-4B08-99FA-A9652D02DAB9}" type="pres">
      <dgm:prSet presAssocID="{D4046B96-7800-4ECA-B93E-5CC97DF8A82C}" presName="conn2-1" presStyleLbl="parChTrans1D3" presStyleIdx="0" presStyleCnt="6"/>
      <dgm:spPr/>
    </dgm:pt>
    <dgm:pt modelId="{7C09E018-1DC3-40A9-B29C-BBCE83B67BB7}" type="pres">
      <dgm:prSet presAssocID="{D4046B96-7800-4ECA-B93E-5CC97DF8A82C}" presName="connTx" presStyleLbl="parChTrans1D3" presStyleIdx="0" presStyleCnt="6"/>
      <dgm:spPr/>
    </dgm:pt>
    <dgm:pt modelId="{D7A57177-88C4-4474-8E6D-DECE057784AC}" type="pres">
      <dgm:prSet presAssocID="{EA83049B-8B49-4E88-AF8C-7EB32553AFC1}" presName="root2" presStyleCnt="0"/>
      <dgm:spPr/>
    </dgm:pt>
    <dgm:pt modelId="{2874F1E8-E249-4B13-87E2-CA2CC6C00517}" type="pres">
      <dgm:prSet presAssocID="{EA83049B-8B49-4E88-AF8C-7EB32553AFC1}" presName="LevelTwoTextNode" presStyleLbl="node3" presStyleIdx="0" presStyleCnt="6">
        <dgm:presLayoutVars>
          <dgm:chPref val="3"/>
        </dgm:presLayoutVars>
      </dgm:prSet>
      <dgm:spPr/>
    </dgm:pt>
    <dgm:pt modelId="{F9280F8A-6E62-4E3B-80F3-4BCA1AB7F94C}" type="pres">
      <dgm:prSet presAssocID="{EA83049B-8B49-4E88-AF8C-7EB32553AFC1}" presName="level3hierChild" presStyleCnt="0"/>
      <dgm:spPr/>
    </dgm:pt>
    <dgm:pt modelId="{9ACE7B6D-8956-42C5-AFDC-BD60998C1256}" type="pres">
      <dgm:prSet presAssocID="{323768C3-FDC0-4D5E-B678-D4E48628E67D}" presName="conn2-1" presStyleLbl="parChTrans1D3" presStyleIdx="1" presStyleCnt="6"/>
      <dgm:spPr/>
    </dgm:pt>
    <dgm:pt modelId="{8D4D440F-A599-4978-B935-151F172A194A}" type="pres">
      <dgm:prSet presAssocID="{323768C3-FDC0-4D5E-B678-D4E48628E67D}" presName="connTx" presStyleLbl="parChTrans1D3" presStyleIdx="1" presStyleCnt="6"/>
      <dgm:spPr/>
    </dgm:pt>
    <dgm:pt modelId="{B9E4EC41-F9BB-483D-9E42-C71A298FE8AB}" type="pres">
      <dgm:prSet presAssocID="{02F8DE2D-1F2B-44A4-8AAA-7684BB74CCBE}" presName="root2" presStyleCnt="0"/>
      <dgm:spPr/>
    </dgm:pt>
    <dgm:pt modelId="{53C751A6-D5BD-43B7-9930-76E69198D519}" type="pres">
      <dgm:prSet presAssocID="{02F8DE2D-1F2B-44A4-8AAA-7684BB74CCBE}" presName="LevelTwoTextNode" presStyleLbl="node3" presStyleIdx="1" presStyleCnt="6">
        <dgm:presLayoutVars>
          <dgm:chPref val="3"/>
        </dgm:presLayoutVars>
      </dgm:prSet>
      <dgm:spPr/>
    </dgm:pt>
    <dgm:pt modelId="{095DEB51-3AA1-4778-81CC-F8656214CA4B}" type="pres">
      <dgm:prSet presAssocID="{02F8DE2D-1F2B-44A4-8AAA-7684BB74CCBE}" presName="level3hierChild" presStyleCnt="0"/>
      <dgm:spPr/>
    </dgm:pt>
    <dgm:pt modelId="{CA9CADF5-7ED6-48F9-8928-5E9E1A8C0EFE}" type="pres">
      <dgm:prSet presAssocID="{28A8E112-553F-404B-BABE-2E51220EE64B}" presName="conn2-1" presStyleLbl="parChTrans1D3" presStyleIdx="2" presStyleCnt="6"/>
      <dgm:spPr/>
    </dgm:pt>
    <dgm:pt modelId="{1D6B3FB3-291F-4829-9B6C-16935799C07C}" type="pres">
      <dgm:prSet presAssocID="{28A8E112-553F-404B-BABE-2E51220EE64B}" presName="connTx" presStyleLbl="parChTrans1D3" presStyleIdx="2" presStyleCnt="6"/>
      <dgm:spPr/>
    </dgm:pt>
    <dgm:pt modelId="{3011D781-C070-4B6E-A710-1BA861031969}" type="pres">
      <dgm:prSet presAssocID="{69233BEF-ED64-4A4E-8F78-4AD15F1365D0}" presName="root2" presStyleCnt="0"/>
      <dgm:spPr/>
    </dgm:pt>
    <dgm:pt modelId="{A2358F53-89FE-4C43-B28B-D0A09D97AD49}" type="pres">
      <dgm:prSet presAssocID="{69233BEF-ED64-4A4E-8F78-4AD15F1365D0}" presName="LevelTwoTextNode" presStyleLbl="node3" presStyleIdx="2" presStyleCnt="6">
        <dgm:presLayoutVars>
          <dgm:chPref val="3"/>
        </dgm:presLayoutVars>
      </dgm:prSet>
      <dgm:spPr/>
    </dgm:pt>
    <dgm:pt modelId="{C6CB5E41-3798-46C9-A66B-900DC5CD24BC}" type="pres">
      <dgm:prSet presAssocID="{69233BEF-ED64-4A4E-8F78-4AD15F1365D0}" presName="level3hierChild" presStyleCnt="0"/>
      <dgm:spPr/>
    </dgm:pt>
    <dgm:pt modelId="{7D26718A-EDF2-4ACC-824E-8864F9884C34}" type="pres">
      <dgm:prSet presAssocID="{4E3918C2-E412-47CA-B1FA-7B46BDDC03B7}" presName="conn2-1" presStyleLbl="parChTrans1D2" presStyleIdx="1" presStyleCnt="2"/>
      <dgm:spPr/>
    </dgm:pt>
    <dgm:pt modelId="{CF04556C-061D-41D7-8443-C7F09F5C9C61}" type="pres">
      <dgm:prSet presAssocID="{4E3918C2-E412-47CA-B1FA-7B46BDDC03B7}" presName="connTx" presStyleLbl="parChTrans1D2" presStyleIdx="1" presStyleCnt="2"/>
      <dgm:spPr/>
    </dgm:pt>
    <dgm:pt modelId="{1181FE76-950E-403B-9CC2-6757D7BCAB13}" type="pres">
      <dgm:prSet presAssocID="{1FCCD95E-7164-4D36-A6BB-340E63171FB5}" presName="root2" presStyleCnt="0"/>
      <dgm:spPr/>
    </dgm:pt>
    <dgm:pt modelId="{C2B25EFB-0225-49EF-811B-2C340AC80CE5}" type="pres">
      <dgm:prSet presAssocID="{1FCCD95E-7164-4D36-A6BB-340E63171FB5}" presName="LevelTwoTextNode" presStyleLbl="node2" presStyleIdx="1" presStyleCnt="2" custScaleX="126097" custLinFactNeighborX="-11644" custLinFactNeighborY="3304">
        <dgm:presLayoutVars>
          <dgm:chPref val="3"/>
        </dgm:presLayoutVars>
      </dgm:prSet>
      <dgm:spPr/>
    </dgm:pt>
    <dgm:pt modelId="{362C30E2-6AAC-4AD8-A081-D1325155A2C7}" type="pres">
      <dgm:prSet presAssocID="{1FCCD95E-7164-4D36-A6BB-340E63171FB5}" presName="level3hierChild" presStyleCnt="0"/>
      <dgm:spPr/>
    </dgm:pt>
    <dgm:pt modelId="{D8E13202-482A-4EE3-8575-793C2AC18695}" type="pres">
      <dgm:prSet presAssocID="{FB57F218-145D-47B8-84AF-287AC73A72AC}" presName="conn2-1" presStyleLbl="parChTrans1D3" presStyleIdx="3" presStyleCnt="6"/>
      <dgm:spPr/>
    </dgm:pt>
    <dgm:pt modelId="{54E178C7-4F36-409E-8830-9AF05A7D5CCE}" type="pres">
      <dgm:prSet presAssocID="{FB57F218-145D-47B8-84AF-287AC73A72AC}" presName="connTx" presStyleLbl="parChTrans1D3" presStyleIdx="3" presStyleCnt="6"/>
      <dgm:spPr/>
    </dgm:pt>
    <dgm:pt modelId="{D6AF467F-AA66-431F-90A9-463CF8B7B969}" type="pres">
      <dgm:prSet presAssocID="{413CF112-5600-4E93-AFAB-398AC4DB66E9}" presName="root2" presStyleCnt="0"/>
      <dgm:spPr/>
    </dgm:pt>
    <dgm:pt modelId="{6A9C0B21-6136-42DA-95C9-E499F622BB07}" type="pres">
      <dgm:prSet presAssocID="{413CF112-5600-4E93-AFAB-398AC4DB66E9}" presName="LevelTwoTextNode" presStyleLbl="node3" presStyleIdx="3" presStyleCnt="6">
        <dgm:presLayoutVars>
          <dgm:chPref val="3"/>
        </dgm:presLayoutVars>
      </dgm:prSet>
      <dgm:spPr/>
    </dgm:pt>
    <dgm:pt modelId="{A49D347E-76D0-492E-97F2-7F6F66394FC8}" type="pres">
      <dgm:prSet presAssocID="{413CF112-5600-4E93-AFAB-398AC4DB66E9}" presName="level3hierChild" presStyleCnt="0"/>
      <dgm:spPr/>
    </dgm:pt>
    <dgm:pt modelId="{C9F085B9-89EC-4B88-A9F9-DF77F64B0D33}" type="pres">
      <dgm:prSet presAssocID="{62556C04-92AC-4CC6-9357-CD4ADAB9BB72}" presName="conn2-1" presStyleLbl="parChTrans1D3" presStyleIdx="4" presStyleCnt="6"/>
      <dgm:spPr/>
    </dgm:pt>
    <dgm:pt modelId="{1D729F24-A941-4126-B385-540B8E174896}" type="pres">
      <dgm:prSet presAssocID="{62556C04-92AC-4CC6-9357-CD4ADAB9BB72}" presName="connTx" presStyleLbl="parChTrans1D3" presStyleIdx="4" presStyleCnt="6"/>
      <dgm:spPr/>
    </dgm:pt>
    <dgm:pt modelId="{A99B71DF-3218-48C9-9FE2-38428417E03D}" type="pres">
      <dgm:prSet presAssocID="{DB2AF81A-5369-43EE-AA01-4543A71C3B19}" presName="root2" presStyleCnt="0"/>
      <dgm:spPr/>
    </dgm:pt>
    <dgm:pt modelId="{62A6DB1E-CF11-4A18-842D-DB55069BFE09}" type="pres">
      <dgm:prSet presAssocID="{DB2AF81A-5369-43EE-AA01-4543A71C3B19}" presName="LevelTwoTextNode" presStyleLbl="node3" presStyleIdx="4" presStyleCnt="6">
        <dgm:presLayoutVars>
          <dgm:chPref val="3"/>
        </dgm:presLayoutVars>
      </dgm:prSet>
      <dgm:spPr/>
    </dgm:pt>
    <dgm:pt modelId="{BBEC1969-7B92-405C-B1BC-A5DF3805812B}" type="pres">
      <dgm:prSet presAssocID="{DB2AF81A-5369-43EE-AA01-4543A71C3B19}" presName="level3hierChild" presStyleCnt="0"/>
      <dgm:spPr/>
    </dgm:pt>
    <dgm:pt modelId="{1FCFE5D9-6E5F-4BD4-BED6-60DA2C2FF098}" type="pres">
      <dgm:prSet presAssocID="{AAACB400-2132-4260-AEC9-B86F4A882EC5}" presName="conn2-1" presStyleLbl="parChTrans1D3" presStyleIdx="5" presStyleCnt="6"/>
      <dgm:spPr/>
    </dgm:pt>
    <dgm:pt modelId="{507898D9-800C-401A-A5A4-DF30F41141EE}" type="pres">
      <dgm:prSet presAssocID="{AAACB400-2132-4260-AEC9-B86F4A882EC5}" presName="connTx" presStyleLbl="parChTrans1D3" presStyleIdx="5" presStyleCnt="6"/>
      <dgm:spPr/>
    </dgm:pt>
    <dgm:pt modelId="{A0214951-8226-4FC9-988D-7A625E392863}" type="pres">
      <dgm:prSet presAssocID="{EE16610D-BED6-4B06-B7D8-0C61904BADD6}" presName="root2" presStyleCnt="0"/>
      <dgm:spPr/>
    </dgm:pt>
    <dgm:pt modelId="{DF80AC41-33F5-4EC7-AC2B-33A1ADE7D121}" type="pres">
      <dgm:prSet presAssocID="{EE16610D-BED6-4B06-B7D8-0C61904BADD6}" presName="LevelTwoTextNode" presStyleLbl="node3" presStyleIdx="5" presStyleCnt="6">
        <dgm:presLayoutVars>
          <dgm:chPref val="3"/>
        </dgm:presLayoutVars>
      </dgm:prSet>
      <dgm:spPr/>
    </dgm:pt>
    <dgm:pt modelId="{14F2FA02-499B-4846-94D3-6150C4942483}" type="pres">
      <dgm:prSet presAssocID="{EE16610D-BED6-4B06-B7D8-0C61904BADD6}" presName="level3hierChild" presStyleCnt="0"/>
      <dgm:spPr/>
    </dgm:pt>
  </dgm:ptLst>
  <dgm:cxnLst>
    <dgm:cxn modelId="{B4AA5F01-2D6D-448F-9331-16299D3E2AC8}" srcId="{1FCCD95E-7164-4D36-A6BB-340E63171FB5}" destId="{EE16610D-BED6-4B06-B7D8-0C61904BADD6}" srcOrd="2" destOrd="0" parTransId="{AAACB400-2132-4260-AEC9-B86F4A882EC5}" sibTransId="{62C31468-2900-491B-B2AB-ABBE5BAE3236}"/>
    <dgm:cxn modelId="{C115FE01-A8CC-435A-AF89-970CC933B86B}" type="presOf" srcId="{EA83049B-8B49-4E88-AF8C-7EB32553AFC1}" destId="{2874F1E8-E249-4B13-87E2-CA2CC6C00517}" srcOrd="0" destOrd="0" presId="urn:microsoft.com/office/officeart/2005/8/layout/hierarchy2"/>
    <dgm:cxn modelId="{3F7A330F-D609-45D7-B839-0853DE2FE37F}" type="presOf" srcId="{D4046B96-7800-4ECA-B93E-5CC97DF8A82C}" destId="{7C09E018-1DC3-40A9-B29C-BBCE83B67BB7}" srcOrd="1" destOrd="0" presId="urn:microsoft.com/office/officeart/2005/8/layout/hierarchy2"/>
    <dgm:cxn modelId="{BAF5EA11-0282-41D2-9848-3EA8D93D54FC}" type="presOf" srcId="{323768C3-FDC0-4D5E-B678-D4E48628E67D}" destId="{9ACE7B6D-8956-42C5-AFDC-BD60998C1256}" srcOrd="0" destOrd="0" presId="urn:microsoft.com/office/officeart/2005/8/layout/hierarchy2"/>
    <dgm:cxn modelId="{7718E214-2DF0-4800-8B9E-089C32C1AEC9}" type="presOf" srcId="{DB2AF81A-5369-43EE-AA01-4543A71C3B19}" destId="{62A6DB1E-CF11-4A18-842D-DB55069BFE09}" srcOrd="0" destOrd="0" presId="urn:microsoft.com/office/officeart/2005/8/layout/hierarchy2"/>
    <dgm:cxn modelId="{D665D31B-7175-41CB-AFCF-480AC8F309DC}" type="presOf" srcId="{1A532819-BEF9-4AB0-9D9B-B5E7B188DBF4}" destId="{66B72E30-A0E6-4433-9274-3FD29036C31D}" srcOrd="1" destOrd="0" presId="urn:microsoft.com/office/officeart/2005/8/layout/hierarchy2"/>
    <dgm:cxn modelId="{71C9171D-EF55-4070-AE74-152A790A198A}" srcId="{4032D2E6-272D-4BAA-9125-36758B7142D1}" destId="{69233BEF-ED64-4A4E-8F78-4AD15F1365D0}" srcOrd="2" destOrd="0" parTransId="{28A8E112-553F-404B-BABE-2E51220EE64B}" sibTransId="{75D21B8A-10C0-4EE9-B82D-ECBF4E25892F}"/>
    <dgm:cxn modelId="{621A831D-94FC-4EA3-834B-25D203E7E080}" type="presOf" srcId="{EA722886-9033-41DD-888B-4FBDAEA1A422}" destId="{DC9B5139-6D74-489A-B574-3E77AF7FFE9D}" srcOrd="0" destOrd="0" presId="urn:microsoft.com/office/officeart/2005/8/layout/hierarchy2"/>
    <dgm:cxn modelId="{EF6D0F29-72F8-41EB-818D-44E49923ACE5}" type="presOf" srcId="{28A8E112-553F-404B-BABE-2E51220EE64B}" destId="{CA9CADF5-7ED6-48F9-8928-5E9E1A8C0EFE}" srcOrd="0" destOrd="0" presId="urn:microsoft.com/office/officeart/2005/8/layout/hierarchy2"/>
    <dgm:cxn modelId="{8827342D-C5A1-4C96-9825-954F4711E3A9}" type="presOf" srcId="{413CF112-5600-4E93-AFAB-398AC4DB66E9}" destId="{6A9C0B21-6136-42DA-95C9-E499F622BB07}" srcOrd="0" destOrd="0" presId="urn:microsoft.com/office/officeart/2005/8/layout/hierarchy2"/>
    <dgm:cxn modelId="{E7F4F841-9727-40AF-A03C-B97D90F28061}" srcId="{4032D2E6-272D-4BAA-9125-36758B7142D1}" destId="{EA83049B-8B49-4E88-AF8C-7EB32553AFC1}" srcOrd="0" destOrd="0" parTransId="{D4046B96-7800-4ECA-B93E-5CC97DF8A82C}" sibTransId="{DEB7249C-17C5-48AC-B7AE-C6EBDD138471}"/>
    <dgm:cxn modelId="{E067EA47-B9A4-46D3-8A5F-0E7F19924F5B}" srcId="{4032D2E6-272D-4BAA-9125-36758B7142D1}" destId="{02F8DE2D-1F2B-44A4-8AAA-7684BB74CCBE}" srcOrd="1" destOrd="0" parTransId="{323768C3-FDC0-4D5E-B678-D4E48628E67D}" sibTransId="{C8142D7D-BE06-466C-943D-82F0AEA4C0C2}"/>
    <dgm:cxn modelId="{84DA7F6F-629B-4FA7-A921-43913A85FBCA}" type="presOf" srcId="{4E3918C2-E412-47CA-B1FA-7B46BDDC03B7}" destId="{CF04556C-061D-41D7-8443-C7F09F5C9C61}" srcOrd="1" destOrd="0" presId="urn:microsoft.com/office/officeart/2005/8/layout/hierarchy2"/>
    <dgm:cxn modelId="{D66BD474-3D69-48F5-B2AB-EF86A224B2C3}" type="presOf" srcId="{62556C04-92AC-4CC6-9357-CD4ADAB9BB72}" destId="{C9F085B9-89EC-4B88-A9F9-DF77F64B0D33}" srcOrd="0" destOrd="0" presId="urn:microsoft.com/office/officeart/2005/8/layout/hierarchy2"/>
    <dgm:cxn modelId="{36921855-9653-466F-A9F3-22525B4D93D7}" type="presOf" srcId="{4032D2E6-272D-4BAA-9125-36758B7142D1}" destId="{C9E76042-A7D2-4436-A72B-E38FDE132699}" srcOrd="0" destOrd="0" presId="urn:microsoft.com/office/officeart/2005/8/layout/hierarchy2"/>
    <dgm:cxn modelId="{228F4475-F248-4E6C-8B87-D86903CF07CF}" type="presOf" srcId="{02F8DE2D-1F2B-44A4-8AAA-7684BB74CCBE}" destId="{53C751A6-D5BD-43B7-9930-76E69198D519}" srcOrd="0" destOrd="0" presId="urn:microsoft.com/office/officeart/2005/8/layout/hierarchy2"/>
    <dgm:cxn modelId="{E844267E-A6B8-4C9C-B821-FA787E4CBD84}" srcId="{1FCCD95E-7164-4D36-A6BB-340E63171FB5}" destId="{413CF112-5600-4E93-AFAB-398AC4DB66E9}" srcOrd="0" destOrd="0" parTransId="{FB57F218-145D-47B8-84AF-287AC73A72AC}" sibTransId="{C32E5C04-2B71-48C2-A63F-EEC43DB3D22A}"/>
    <dgm:cxn modelId="{BA3D0988-0514-4A62-A3E5-7D4CDF504BC4}" type="presOf" srcId="{4E3918C2-E412-47CA-B1FA-7B46BDDC03B7}" destId="{7D26718A-EDF2-4ACC-824E-8864F9884C34}" srcOrd="0" destOrd="0" presId="urn:microsoft.com/office/officeart/2005/8/layout/hierarchy2"/>
    <dgm:cxn modelId="{1134A28C-B5C5-4628-8E2C-E0261A583C25}" type="presOf" srcId="{1A532819-BEF9-4AB0-9D9B-B5E7B188DBF4}" destId="{7D2EF797-CCBA-47E5-A28C-64812620B26B}" srcOrd="0" destOrd="0" presId="urn:microsoft.com/office/officeart/2005/8/layout/hierarchy2"/>
    <dgm:cxn modelId="{51BEDA9B-9810-49C6-A55D-DB40ADB4E873}" type="presOf" srcId="{28A8E112-553F-404B-BABE-2E51220EE64B}" destId="{1D6B3FB3-291F-4829-9B6C-16935799C07C}" srcOrd="1" destOrd="0" presId="urn:microsoft.com/office/officeart/2005/8/layout/hierarchy2"/>
    <dgm:cxn modelId="{3EC528AB-D947-41E9-9FFB-79A9691D9E95}" type="presOf" srcId="{FB57F218-145D-47B8-84AF-287AC73A72AC}" destId="{D8E13202-482A-4EE3-8575-793C2AC18695}" srcOrd="0" destOrd="0" presId="urn:microsoft.com/office/officeart/2005/8/layout/hierarchy2"/>
    <dgm:cxn modelId="{31326FAE-286A-4631-B5ED-0CDEC2D6B955}" type="presOf" srcId="{EE16610D-BED6-4B06-B7D8-0C61904BADD6}" destId="{DF80AC41-33F5-4EC7-AC2B-33A1ADE7D121}" srcOrd="0" destOrd="0" presId="urn:microsoft.com/office/officeart/2005/8/layout/hierarchy2"/>
    <dgm:cxn modelId="{238A2FB8-7BB8-4B87-8E4C-9806A06B4DF7}" srcId="{EA722886-9033-41DD-888B-4FBDAEA1A422}" destId="{1FCCD95E-7164-4D36-A6BB-340E63171FB5}" srcOrd="1" destOrd="0" parTransId="{4E3918C2-E412-47CA-B1FA-7B46BDDC03B7}" sibTransId="{48EFC402-0502-4EEF-950C-B4CBACAC9BA4}"/>
    <dgm:cxn modelId="{9D59C1BC-736C-474E-9579-EECA6CA1A025}" type="presOf" srcId="{D4046B96-7800-4ECA-B93E-5CC97DF8A82C}" destId="{16A70CB6-DCB1-4B08-99FA-A9652D02DAB9}" srcOrd="0" destOrd="0" presId="urn:microsoft.com/office/officeart/2005/8/layout/hierarchy2"/>
    <dgm:cxn modelId="{FA1319C3-0228-4B34-82AE-9952CFAED999}" type="presOf" srcId="{62556C04-92AC-4CC6-9357-CD4ADAB9BB72}" destId="{1D729F24-A941-4126-B385-540B8E174896}" srcOrd="1" destOrd="0" presId="urn:microsoft.com/office/officeart/2005/8/layout/hierarchy2"/>
    <dgm:cxn modelId="{D666E9C5-84AD-4C90-96DD-E977F35AFCC1}" type="presOf" srcId="{DBDE54E3-CA16-40FD-8325-C2E60FCBEBF3}" destId="{4F4D8A8D-19DA-4EA0-A9C0-3988FB705C00}" srcOrd="0" destOrd="0" presId="urn:microsoft.com/office/officeart/2005/8/layout/hierarchy2"/>
    <dgm:cxn modelId="{2FF791C7-22AE-4FD1-9156-EAAFE0760190}" type="presOf" srcId="{323768C3-FDC0-4D5E-B678-D4E48628E67D}" destId="{8D4D440F-A599-4978-B935-151F172A194A}" srcOrd="1" destOrd="0" presId="urn:microsoft.com/office/officeart/2005/8/layout/hierarchy2"/>
    <dgm:cxn modelId="{F5646DCE-7FF6-4C5F-AF70-FC7947D95C89}" type="presOf" srcId="{AAACB400-2132-4260-AEC9-B86F4A882EC5}" destId="{1FCFE5D9-6E5F-4BD4-BED6-60DA2C2FF098}" srcOrd="0" destOrd="0" presId="urn:microsoft.com/office/officeart/2005/8/layout/hierarchy2"/>
    <dgm:cxn modelId="{D88F70E8-702B-42F5-9AFF-0B74C5FD24C8}" type="presOf" srcId="{AAACB400-2132-4260-AEC9-B86F4A882EC5}" destId="{507898D9-800C-401A-A5A4-DF30F41141EE}" srcOrd="1" destOrd="0" presId="urn:microsoft.com/office/officeart/2005/8/layout/hierarchy2"/>
    <dgm:cxn modelId="{8B89D1E8-B0A5-4674-B669-7EBC2CF11C58}" srcId="{DBDE54E3-CA16-40FD-8325-C2E60FCBEBF3}" destId="{EA722886-9033-41DD-888B-4FBDAEA1A422}" srcOrd="0" destOrd="0" parTransId="{0927D85E-10F0-48E4-9255-CDE92EF83B33}" sibTransId="{203F2B20-BEB9-45F6-94D8-083CD24F0136}"/>
    <dgm:cxn modelId="{F13DE1E9-5505-42F7-9141-9C65704FA21B}" type="presOf" srcId="{69233BEF-ED64-4A4E-8F78-4AD15F1365D0}" destId="{A2358F53-89FE-4C43-B28B-D0A09D97AD49}" srcOrd="0" destOrd="0" presId="urn:microsoft.com/office/officeart/2005/8/layout/hierarchy2"/>
    <dgm:cxn modelId="{D3B346EB-79AC-4625-8BFC-C6665E01473D}" srcId="{EA722886-9033-41DD-888B-4FBDAEA1A422}" destId="{4032D2E6-272D-4BAA-9125-36758B7142D1}" srcOrd="0" destOrd="0" parTransId="{1A532819-BEF9-4AB0-9D9B-B5E7B188DBF4}" sibTransId="{6176E527-D844-4D05-A8D4-C130FC8EBD35}"/>
    <dgm:cxn modelId="{2F0257F1-A0E9-414B-AFAF-AA922DABB924}" type="presOf" srcId="{1FCCD95E-7164-4D36-A6BB-340E63171FB5}" destId="{C2B25EFB-0225-49EF-811B-2C340AC80CE5}" srcOrd="0" destOrd="0" presId="urn:microsoft.com/office/officeart/2005/8/layout/hierarchy2"/>
    <dgm:cxn modelId="{6677FEF6-B506-4A07-B5DF-2372655825F5}" srcId="{1FCCD95E-7164-4D36-A6BB-340E63171FB5}" destId="{DB2AF81A-5369-43EE-AA01-4543A71C3B19}" srcOrd="1" destOrd="0" parTransId="{62556C04-92AC-4CC6-9357-CD4ADAB9BB72}" sibTransId="{D4B9644C-469F-4533-9AEA-21F4FCB22545}"/>
    <dgm:cxn modelId="{378079F8-61F0-438E-B07F-7867EC8A19B1}" type="presOf" srcId="{FB57F218-145D-47B8-84AF-287AC73A72AC}" destId="{54E178C7-4F36-409E-8830-9AF05A7D5CCE}" srcOrd="1" destOrd="0" presId="urn:microsoft.com/office/officeart/2005/8/layout/hierarchy2"/>
    <dgm:cxn modelId="{439935FB-4C28-4D3E-9EE1-504B4C71F6D9}" type="presParOf" srcId="{4F4D8A8D-19DA-4EA0-A9C0-3988FB705C00}" destId="{28F4C4E0-B495-4C36-A5DD-3846B51CC1A0}" srcOrd="0" destOrd="0" presId="urn:microsoft.com/office/officeart/2005/8/layout/hierarchy2"/>
    <dgm:cxn modelId="{89AC4B54-95C9-4D68-89C4-2B1DBD53DB59}" type="presParOf" srcId="{28F4C4E0-B495-4C36-A5DD-3846B51CC1A0}" destId="{DC9B5139-6D74-489A-B574-3E77AF7FFE9D}" srcOrd="0" destOrd="0" presId="urn:microsoft.com/office/officeart/2005/8/layout/hierarchy2"/>
    <dgm:cxn modelId="{7BA1B8D5-0E72-4FA8-99DC-BB4B04D75ACF}" type="presParOf" srcId="{28F4C4E0-B495-4C36-A5DD-3846B51CC1A0}" destId="{A171F399-4E03-4E94-A829-F20387774022}" srcOrd="1" destOrd="0" presId="urn:microsoft.com/office/officeart/2005/8/layout/hierarchy2"/>
    <dgm:cxn modelId="{0DAA1474-25AC-443E-A63C-B783A9AEAA99}" type="presParOf" srcId="{A171F399-4E03-4E94-A829-F20387774022}" destId="{7D2EF797-CCBA-47E5-A28C-64812620B26B}" srcOrd="0" destOrd="0" presId="urn:microsoft.com/office/officeart/2005/8/layout/hierarchy2"/>
    <dgm:cxn modelId="{291C3705-28C9-4A4F-BB91-8D6D05666763}" type="presParOf" srcId="{7D2EF797-CCBA-47E5-A28C-64812620B26B}" destId="{66B72E30-A0E6-4433-9274-3FD29036C31D}" srcOrd="0" destOrd="0" presId="urn:microsoft.com/office/officeart/2005/8/layout/hierarchy2"/>
    <dgm:cxn modelId="{027EF4AC-1641-439B-B611-E9C17726BDCE}" type="presParOf" srcId="{A171F399-4E03-4E94-A829-F20387774022}" destId="{E35F3B09-907C-4366-97FA-53797704889B}" srcOrd="1" destOrd="0" presId="urn:microsoft.com/office/officeart/2005/8/layout/hierarchy2"/>
    <dgm:cxn modelId="{9561FCFC-66E2-4B96-94A8-1FF6CAA992CF}" type="presParOf" srcId="{E35F3B09-907C-4366-97FA-53797704889B}" destId="{C9E76042-A7D2-4436-A72B-E38FDE132699}" srcOrd="0" destOrd="0" presId="urn:microsoft.com/office/officeart/2005/8/layout/hierarchy2"/>
    <dgm:cxn modelId="{AECF415C-D1EE-4517-AA28-044F43EF1EA6}" type="presParOf" srcId="{E35F3B09-907C-4366-97FA-53797704889B}" destId="{F90507B2-48E4-48F6-9824-63A5F13DBE65}" srcOrd="1" destOrd="0" presId="urn:microsoft.com/office/officeart/2005/8/layout/hierarchy2"/>
    <dgm:cxn modelId="{ED3F9931-6370-414E-AD6B-E7A908D57726}" type="presParOf" srcId="{F90507B2-48E4-48F6-9824-63A5F13DBE65}" destId="{16A70CB6-DCB1-4B08-99FA-A9652D02DAB9}" srcOrd="0" destOrd="0" presId="urn:microsoft.com/office/officeart/2005/8/layout/hierarchy2"/>
    <dgm:cxn modelId="{9593D8FC-FBAE-4F2C-971F-8C99F3C2A09D}" type="presParOf" srcId="{16A70CB6-DCB1-4B08-99FA-A9652D02DAB9}" destId="{7C09E018-1DC3-40A9-B29C-BBCE83B67BB7}" srcOrd="0" destOrd="0" presId="urn:microsoft.com/office/officeart/2005/8/layout/hierarchy2"/>
    <dgm:cxn modelId="{FFF184BC-DE7E-4914-9D2B-803989A016B8}" type="presParOf" srcId="{F90507B2-48E4-48F6-9824-63A5F13DBE65}" destId="{D7A57177-88C4-4474-8E6D-DECE057784AC}" srcOrd="1" destOrd="0" presId="urn:microsoft.com/office/officeart/2005/8/layout/hierarchy2"/>
    <dgm:cxn modelId="{D54F6CD8-9F2C-480F-A4F6-055A8BF36299}" type="presParOf" srcId="{D7A57177-88C4-4474-8E6D-DECE057784AC}" destId="{2874F1E8-E249-4B13-87E2-CA2CC6C00517}" srcOrd="0" destOrd="0" presId="urn:microsoft.com/office/officeart/2005/8/layout/hierarchy2"/>
    <dgm:cxn modelId="{4573F2EE-C7B4-4307-8DD3-C6FEA6D47A6D}" type="presParOf" srcId="{D7A57177-88C4-4474-8E6D-DECE057784AC}" destId="{F9280F8A-6E62-4E3B-80F3-4BCA1AB7F94C}" srcOrd="1" destOrd="0" presId="urn:microsoft.com/office/officeart/2005/8/layout/hierarchy2"/>
    <dgm:cxn modelId="{643BF660-7145-4676-B6B9-E9B6D298EDBE}" type="presParOf" srcId="{F90507B2-48E4-48F6-9824-63A5F13DBE65}" destId="{9ACE7B6D-8956-42C5-AFDC-BD60998C1256}" srcOrd="2" destOrd="0" presId="urn:microsoft.com/office/officeart/2005/8/layout/hierarchy2"/>
    <dgm:cxn modelId="{C6A384FC-4127-452F-BB7C-21FC765BFDE3}" type="presParOf" srcId="{9ACE7B6D-8956-42C5-AFDC-BD60998C1256}" destId="{8D4D440F-A599-4978-B935-151F172A194A}" srcOrd="0" destOrd="0" presId="urn:microsoft.com/office/officeart/2005/8/layout/hierarchy2"/>
    <dgm:cxn modelId="{1C2A4B89-D92D-48B2-A376-E2AF4085771D}" type="presParOf" srcId="{F90507B2-48E4-48F6-9824-63A5F13DBE65}" destId="{B9E4EC41-F9BB-483D-9E42-C71A298FE8AB}" srcOrd="3" destOrd="0" presId="urn:microsoft.com/office/officeart/2005/8/layout/hierarchy2"/>
    <dgm:cxn modelId="{C6C9CF2C-77AC-4185-8AC1-8E3836365724}" type="presParOf" srcId="{B9E4EC41-F9BB-483D-9E42-C71A298FE8AB}" destId="{53C751A6-D5BD-43B7-9930-76E69198D519}" srcOrd="0" destOrd="0" presId="urn:microsoft.com/office/officeart/2005/8/layout/hierarchy2"/>
    <dgm:cxn modelId="{4AB85808-4E2D-4D3B-A8C5-E3A11C3324BF}" type="presParOf" srcId="{B9E4EC41-F9BB-483D-9E42-C71A298FE8AB}" destId="{095DEB51-3AA1-4778-81CC-F8656214CA4B}" srcOrd="1" destOrd="0" presId="urn:microsoft.com/office/officeart/2005/8/layout/hierarchy2"/>
    <dgm:cxn modelId="{315D79B5-4348-4FB8-90C9-250C5F97E145}" type="presParOf" srcId="{F90507B2-48E4-48F6-9824-63A5F13DBE65}" destId="{CA9CADF5-7ED6-48F9-8928-5E9E1A8C0EFE}" srcOrd="4" destOrd="0" presId="urn:microsoft.com/office/officeart/2005/8/layout/hierarchy2"/>
    <dgm:cxn modelId="{734E36C0-ACBA-4E16-B10A-8369CF27A362}" type="presParOf" srcId="{CA9CADF5-7ED6-48F9-8928-5E9E1A8C0EFE}" destId="{1D6B3FB3-291F-4829-9B6C-16935799C07C}" srcOrd="0" destOrd="0" presId="urn:microsoft.com/office/officeart/2005/8/layout/hierarchy2"/>
    <dgm:cxn modelId="{AC42CC9D-45B0-428C-81A4-78D9CC6E969B}" type="presParOf" srcId="{F90507B2-48E4-48F6-9824-63A5F13DBE65}" destId="{3011D781-C070-4B6E-A710-1BA861031969}" srcOrd="5" destOrd="0" presId="urn:microsoft.com/office/officeart/2005/8/layout/hierarchy2"/>
    <dgm:cxn modelId="{9DCC2A13-11FA-4CA3-A123-5BE429937F9E}" type="presParOf" srcId="{3011D781-C070-4B6E-A710-1BA861031969}" destId="{A2358F53-89FE-4C43-B28B-D0A09D97AD49}" srcOrd="0" destOrd="0" presId="urn:microsoft.com/office/officeart/2005/8/layout/hierarchy2"/>
    <dgm:cxn modelId="{A406FF5B-68A6-4207-9D6B-1E632C6840B9}" type="presParOf" srcId="{3011D781-C070-4B6E-A710-1BA861031969}" destId="{C6CB5E41-3798-46C9-A66B-900DC5CD24BC}" srcOrd="1" destOrd="0" presId="urn:microsoft.com/office/officeart/2005/8/layout/hierarchy2"/>
    <dgm:cxn modelId="{FD925C59-0722-49CC-B9B6-36D5B943EAD0}" type="presParOf" srcId="{A171F399-4E03-4E94-A829-F20387774022}" destId="{7D26718A-EDF2-4ACC-824E-8864F9884C34}" srcOrd="2" destOrd="0" presId="urn:microsoft.com/office/officeart/2005/8/layout/hierarchy2"/>
    <dgm:cxn modelId="{9F38A0DE-7046-490B-B990-463EFC1D24B0}" type="presParOf" srcId="{7D26718A-EDF2-4ACC-824E-8864F9884C34}" destId="{CF04556C-061D-41D7-8443-C7F09F5C9C61}" srcOrd="0" destOrd="0" presId="urn:microsoft.com/office/officeart/2005/8/layout/hierarchy2"/>
    <dgm:cxn modelId="{71A3E6D0-BB7E-4F48-94B8-A73D79BBD8B7}" type="presParOf" srcId="{A171F399-4E03-4E94-A829-F20387774022}" destId="{1181FE76-950E-403B-9CC2-6757D7BCAB13}" srcOrd="3" destOrd="0" presId="urn:microsoft.com/office/officeart/2005/8/layout/hierarchy2"/>
    <dgm:cxn modelId="{597143DB-36B0-4656-A937-424124BBDF1D}" type="presParOf" srcId="{1181FE76-950E-403B-9CC2-6757D7BCAB13}" destId="{C2B25EFB-0225-49EF-811B-2C340AC80CE5}" srcOrd="0" destOrd="0" presId="urn:microsoft.com/office/officeart/2005/8/layout/hierarchy2"/>
    <dgm:cxn modelId="{F5C7C804-9870-4799-B773-7448189322D5}" type="presParOf" srcId="{1181FE76-950E-403B-9CC2-6757D7BCAB13}" destId="{362C30E2-6AAC-4AD8-A081-D1325155A2C7}" srcOrd="1" destOrd="0" presId="urn:microsoft.com/office/officeart/2005/8/layout/hierarchy2"/>
    <dgm:cxn modelId="{8BEA63D6-EB0A-4695-AEC3-90542078E6EE}" type="presParOf" srcId="{362C30E2-6AAC-4AD8-A081-D1325155A2C7}" destId="{D8E13202-482A-4EE3-8575-793C2AC18695}" srcOrd="0" destOrd="0" presId="urn:microsoft.com/office/officeart/2005/8/layout/hierarchy2"/>
    <dgm:cxn modelId="{23C953BA-B9EB-4E6C-9166-6606E2006B6E}" type="presParOf" srcId="{D8E13202-482A-4EE3-8575-793C2AC18695}" destId="{54E178C7-4F36-409E-8830-9AF05A7D5CCE}" srcOrd="0" destOrd="0" presId="urn:microsoft.com/office/officeart/2005/8/layout/hierarchy2"/>
    <dgm:cxn modelId="{64611718-CFF7-4C14-B913-4D91873D5721}" type="presParOf" srcId="{362C30E2-6AAC-4AD8-A081-D1325155A2C7}" destId="{D6AF467F-AA66-431F-90A9-463CF8B7B969}" srcOrd="1" destOrd="0" presId="urn:microsoft.com/office/officeart/2005/8/layout/hierarchy2"/>
    <dgm:cxn modelId="{69687B7D-C4EE-4547-96E3-8105AC7DA5B9}" type="presParOf" srcId="{D6AF467F-AA66-431F-90A9-463CF8B7B969}" destId="{6A9C0B21-6136-42DA-95C9-E499F622BB07}" srcOrd="0" destOrd="0" presId="urn:microsoft.com/office/officeart/2005/8/layout/hierarchy2"/>
    <dgm:cxn modelId="{BB894EF5-8539-4C36-B700-8B69C02E01D8}" type="presParOf" srcId="{D6AF467F-AA66-431F-90A9-463CF8B7B969}" destId="{A49D347E-76D0-492E-97F2-7F6F66394FC8}" srcOrd="1" destOrd="0" presId="urn:microsoft.com/office/officeart/2005/8/layout/hierarchy2"/>
    <dgm:cxn modelId="{D05730D7-C350-483E-AD3F-A976948726C5}" type="presParOf" srcId="{362C30E2-6AAC-4AD8-A081-D1325155A2C7}" destId="{C9F085B9-89EC-4B88-A9F9-DF77F64B0D33}" srcOrd="2" destOrd="0" presId="urn:microsoft.com/office/officeart/2005/8/layout/hierarchy2"/>
    <dgm:cxn modelId="{8BF3C0FA-867E-44B5-9665-B840F0F80F4A}" type="presParOf" srcId="{C9F085B9-89EC-4B88-A9F9-DF77F64B0D33}" destId="{1D729F24-A941-4126-B385-540B8E174896}" srcOrd="0" destOrd="0" presId="urn:microsoft.com/office/officeart/2005/8/layout/hierarchy2"/>
    <dgm:cxn modelId="{BCF70C62-7322-4A4E-949A-9281D2AC2580}" type="presParOf" srcId="{362C30E2-6AAC-4AD8-A081-D1325155A2C7}" destId="{A99B71DF-3218-48C9-9FE2-38428417E03D}" srcOrd="3" destOrd="0" presId="urn:microsoft.com/office/officeart/2005/8/layout/hierarchy2"/>
    <dgm:cxn modelId="{7DFECC9D-438F-4C88-B0CB-DFF2469EEFE2}" type="presParOf" srcId="{A99B71DF-3218-48C9-9FE2-38428417E03D}" destId="{62A6DB1E-CF11-4A18-842D-DB55069BFE09}" srcOrd="0" destOrd="0" presId="urn:microsoft.com/office/officeart/2005/8/layout/hierarchy2"/>
    <dgm:cxn modelId="{6A1C05E4-96A7-42B2-9F26-88496E7494B6}" type="presParOf" srcId="{A99B71DF-3218-48C9-9FE2-38428417E03D}" destId="{BBEC1969-7B92-405C-B1BC-A5DF3805812B}" srcOrd="1" destOrd="0" presId="urn:microsoft.com/office/officeart/2005/8/layout/hierarchy2"/>
    <dgm:cxn modelId="{41DFD594-39C4-46FC-A146-AE3EF23F3315}" type="presParOf" srcId="{362C30E2-6AAC-4AD8-A081-D1325155A2C7}" destId="{1FCFE5D9-6E5F-4BD4-BED6-60DA2C2FF098}" srcOrd="4" destOrd="0" presId="urn:microsoft.com/office/officeart/2005/8/layout/hierarchy2"/>
    <dgm:cxn modelId="{CB3FE0B3-EDB0-4242-9B69-4D935EF49018}" type="presParOf" srcId="{1FCFE5D9-6E5F-4BD4-BED6-60DA2C2FF098}" destId="{507898D9-800C-401A-A5A4-DF30F41141EE}" srcOrd="0" destOrd="0" presId="urn:microsoft.com/office/officeart/2005/8/layout/hierarchy2"/>
    <dgm:cxn modelId="{A5D606F3-F3C3-4E0E-A88F-B8CB7C5E4C07}" type="presParOf" srcId="{362C30E2-6AAC-4AD8-A081-D1325155A2C7}" destId="{A0214951-8226-4FC9-988D-7A625E392863}" srcOrd="5" destOrd="0" presId="urn:microsoft.com/office/officeart/2005/8/layout/hierarchy2"/>
    <dgm:cxn modelId="{A695CD35-1112-411E-95FF-88A01263CD3C}" type="presParOf" srcId="{A0214951-8226-4FC9-988D-7A625E392863}" destId="{DF80AC41-33F5-4EC7-AC2B-33A1ADE7D121}" srcOrd="0" destOrd="0" presId="urn:microsoft.com/office/officeart/2005/8/layout/hierarchy2"/>
    <dgm:cxn modelId="{A13D9FC1-140E-4C45-8E6E-779ED8FF7122}" type="presParOf" srcId="{A0214951-8226-4FC9-988D-7A625E392863}" destId="{14F2FA02-499B-4846-94D3-6150C494248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7D645-FE2F-416F-8AEF-3FDA5B248F1A}">
      <dsp:nvSpPr>
        <dsp:cNvPr id="0" name=""/>
        <dsp:cNvSpPr/>
      </dsp:nvSpPr>
      <dsp:spPr>
        <a:xfrm>
          <a:off x="4544094" y="1266"/>
          <a:ext cx="1427410" cy="927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err="1"/>
            <a:t>Të</a:t>
          </a:r>
          <a:r>
            <a:rPr lang="en-US" sz="1500" b="1" kern="1200"/>
            <a:t> </a:t>
          </a:r>
          <a:r>
            <a:rPr lang="en-US" sz="1500" b="1" kern="1200" err="1"/>
            <a:t>lexuarit</a:t>
          </a:r>
          <a:r>
            <a:rPr lang="en-US" sz="1500" b="1" kern="1200"/>
            <a:t> </a:t>
          </a:r>
          <a:r>
            <a:rPr lang="en-US" sz="1500" b="1" kern="1200" err="1"/>
            <a:t>dhe</a:t>
          </a:r>
          <a:r>
            <a:rPr lang="en-US" sz="1500" b="1" kern="1200"/>
            <a:t> </a:t>
          </a:r>
          <a:r>
            <a:rPr lang="en-US" sz="1500" b="1" kern="1200" err="1"/>
            <a:t>të</a:t>
          </a:r>
          <a:r>
            <a:rPr lang="en-US" sz="1500" b="1" kern="1200"/>
            <a:t> </a:t>
          </a:r>
          <a:r>
            <a:rPr lang="en-US" sz="1500" b="1" kern="1200" err="1"/>
            <a:t>shkruarit</a:t>
          </a:r>
          <a:endParaRPr lang="fi-FI" sz="1500" b="1" kern="1200"/>
        </a:p>
      </dsp:txBody>
      <dsp:txXfrm>
        <a:off x="4589386" y="46558"/>
        <a:ext cx="1336826" cy="837232"/>
      </dsp:txXfrm>
    </dsp:sp>
    <dsp:sp modelId="{6869A01A-49FD-474E-B44A-173FBAFD628D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2580353" y="146775"/>
              </a:moveTo>
              <a:arcTo wR="1856803" hR="1856803" stAng="17576057" swAng="196555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7A49D7-0E42-4E72-8356-6D14AF2367FF}">
      <dsp:nvSpPr>
        <dsp:cNvPr id="0" name=""/>
        <dsp:cNvSpPr/>
      </dsp:nvSpPr>
      <dsp:spPr>
        <a:xfrm>
          <a:off x="6310019" y="1284285"/>
          <a:ext cx="1427410" cy="927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/>
            <a:t>Matematikën</a:t>
          </a:r>
        </a:p>
      </dsp:txBody>
      <dsp:txXfrm>
        <a:off x="6355311" y="1329577"/>
        <a:ext cx="1336826" cy="837232"/>
      </dsp:txXfrm>
    </dsp:sp>
    <dsp:sp modelId="{23A23EDD-0D50-448C-B9EF-C0933BF1DEEC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3711019" y="1758813"/>
              </a:moveTo>
              <a:arcTo wR="1856803" hR="1856803" stAng="21418493" swAng="219939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529991-A310-4635-BF0E-B25938E58581}">
      <dsp:nvSpPr>
        <dsp:cNvPr id="0" name=""/>
        <dsp:cNvSpPr/>
      </dsp:nvSpPr>
      <dsp:spPr>
        <a:xfrm>
          <a:off x="5635496" y="3360255"/>
          <a:ext cx="1427410" cy="927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err="1"/>
            <a:t>Aftësitë</a:t>
          </a:r>
          <a:r>
            <a:rPr lang="en-GB" sz="1500" b="1" kern="1200"/>
            <a:t> </a:t>
          </a:r>
          <a:r>
            <a:rPr lang="en-GB" sz="1500" b="1" kern="1200" err="1"/>
            <a:t>motorike</a:t>
          </a:r>
          <a:endParaRPr lang="fi-FI" sz="1500" kern="1200"/>
        </a:p>
      </dsp:txBody>
      <dsp:txXfrm>
        <a:off x="5680788" y="3405547"/>
        <a:ext cx="1336826" cy="837232"/>
      </dsp:txXfrm>
    </dsp:sp>
    <dsp:sp modelId="{EE32B475-1214-479A-9774-1C2EB3B6D9C2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2227100" y="3676308"/>
              </a:moveTo>
              <a:arcTo wR="1856803" hR="1856803" stAng="4709792" swAng="138041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3C976D-0655-4A13-99D0-93763E8613EE}">
      <dsp:nvSpPr>
        <dsp:cNvPr id="0" name=""/>
        <dsp:cNvSpPr/>
      </dsp:nvSpPr>
      <dsp:spPr>
        <a:xfrm>
          <a:off x="3452693" y="3360255"/>
          <a:ext cx="1427410" cy="927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err="1"/>
            <a:t>Vëmendjen</a:t>
          </a:r>
          <a:r>
            <a:rPr lang="en-GB" sz="1500" b="1" kern="1200"/>
            <a:t> </a:t>
          </a:r>
          <a:r>
            <a:rPr lang="en-GB" sz="1500" b="1" kern="1200" err="1"/>
            <a:t>dhe</a:t>
          </a:r>
          <a:r>
            <a:rPr lang="en-GB" sz="1500" b="1" kern="1200"/>
            <a:t> </a:t>
          </a:r>
          <a:r>
            <a:rPr lang="en-GB" sz="1500" b="1" kern="1200" err="1"/>
            <a:t>perceptimin</a:t>
          </a:r>
          <a:endParaRPr lang="fi-FI" sz="1500" kern="1200"/>
        </a:p>
      </dsp:txBody>
      <dsp:txXfrm>
        <a:off x="3497985" y="3405547"/>
        <a:ext cx="1336826" cy="837232"/>
      </dsp:txXfrm>
    </dsp:sp>
    <dsp:sp modelId="{34E37745-2C4B-4E0F-BF5C-EE7BB92A34BB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310796" y="2885190"/>
              </a:moveTo>
              <a:arcTo wR="1856803" hR="1856803" stAng="8782115" swAng="219939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2C3D1C-56AA-479B-8D3F-27D3838D9B67}">
      <dsp:nvSpPr>
        <dsp:cNvPr id="0" name=""/>
        <dsp:cNvSpPr/>
      </dsp:nvSpPr>
      <dsp:spPr>
        <a:xfrm>
          <a:off x="2778169" y="1284285"/>
          <a:ext cx="1427410" cy="927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err="1"/>
            <a:t>Të</a:t>
          </a:r>
          <a:r>
            <a:rPr lang="en-GB" sz="1500" b="1" kern="1200"/>
            <a:t> </a:t>
          </a:r>
          <a:r>
            <a:rPr lang="en-GB" sz="1500" b="1" kern="1200" err="1"/>
            <a:t>folurit</a:t>
          </a:r>
          <a:endParaRPr lang="fi-FI" sz="1500" kern="1200"/>
        </a:p>
      </dsp:txBody>
      <dsp:txXfrm>
        <a:off x="2823461" y="1329577"/>
        <a:ext cx="1336826" cy="837232"/>
      </dsp:txXfrm>
    </dsp:sp>
    <dsp:sp modelId="{F0B735FF-95D9-46ED-AC78-50125B8C10C6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323018" y="810274"/>
              </a:moveTo>
              <a:arcTo wR="1856803" hR="1856803" stAng="12858386" swAng="196555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B5139-6D74-489A-B574-3E77AF7FFE9D}">
      <dsp:nvSpPr>
        <dsp:cNvPr id="0" name=""/>
        <dsp:cNvSpPr/>
      </dsp:nvSpPr>
      <dsp:spPr>
        <a:xfrm>
          <a:off x="2643441" y="1853780"/>
          <a:ext cx="1287553" cy="643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/>
            <a:t>Metodat e praktikimit</a:t>
          </a:r>
          <a:endParaRPr lang="fi-FI" sz="1500" kern="1200"/>
        </a:p>
      </dsp:txBody>
      <dsp:txXfrm>
        <a:off x="2662297" y="1872636"/>
        <a:ext cx="1249841" cy="606064"/>
      </dsp:txXfrm>
    </dsp:sp>
    <dsp:sp modelId="{7D2EF797-CCBA-47E5-A28C-64812620B26B}">
      <dsp:nvSpPr>
        <dsp:cNvPr id="0" name=""/>
        <dsp:cNvSpPr/>
      </dsp:nvSpPr>
      <dsp:spPr>
        <a:xfrm rot="17692822">
          <a:off x="3576441" y="1607095"/>
          <a:ext cx="1224128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224128" y="133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500" kern="1200"/>
        </a:p>
      </dsp:txBody>
      <dsp:txXfrm>
        <a:off x="4157902" y="1589807"/>
        <a:ext cx="61206" cy="61206"/>
      </dsp:txXfrm>
    </dsp:sp>
    <dsp:sp modelId="{C9E76042-A7D2-4436-A72B-E38FDE132699}">
      <dsp:nvSpPr>
        <dsp:cNvPr id="0" name=""/>
        <dsp:cNvSpPr/>
      </dsp:nvSpPr>
      <dsp:spPr>
        <a:xfrm>
          <a:off x="4446016" y="743264"/>
          <a:ext cx="1287553" cy="643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/>
            <a:t>Llogaritja</a:t>
          </a:r>
          <a:endParaRPr lang="fi-FI" sz="1500" kern="1200"/>
        </a:p>
      </dsp:txBody>
      <dsp:txXfrm>
        <a:off x="4464872" y="762120"/>
        <a:ext cx="1249841" cy="606064"/>
      </dsp:txXfrm>
    </dsp:sp>
    <dsp:sp modelId="{16A70CB6-DCB1-4B08-99FA-A9652D02DAB9}">
      <dsp:nvSpPr>
        <dsp:cNvPr id="0" name=""/>
        <dsp:cNvSpPr/>
      </dsp:nvSpPr>
      <dsp:spPr>
        <a:xfrm rot="18289469">
          <a:off x="5540150" y="681666"/>
          <a:ext cx="90186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901862" y="133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500" kern="1200"/>
        </a:p>
      </dsp:txBody>
      <dsp:txXfrm>
        <a:off x="5968534" y="672435"/>
        <a:ext cx="45093" cy="45093"/>
      </dsp:txXfrm>
    </dsp:sp>
    <dsp:sp modelId="{2874F1E8-E249-4B13-87E2-CA2CC6C00517}">
      <dsp:nvSpPr>
        <dsp:cNvPr id="0" name=""/>
        <dsp:cNvSpPr/>
      </dsp:nvSpPr>
      <dsp:spPr>
        <a:xfrm>
          <a:off x="6248591" y="2921"/>
          <a:ext cx="1287553" cy="643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/>
            <a:t>Përsëriteni trajnimin</a:t>
          </a:r>
          <a:endParaRPr lang="fi-FI" sz="1500" kern="1200"/>
        </a:p>
      </dsp:txBody>
      <dsp:txXfrm>
        <a:off x="6267447" y="21777"/>
        <a:ext cx="1249841" cy="606064"/>
      </dsp:txXfrm>
    </dsp:sp>
    <dsp:sp modelId="{9ACE7B6D-8956-42C5-AFDC-BD60998C1256}">
      <dsp:nvSpPr>
        <dsp:cNvPr id="0" name=""/>
        <dsp:cNvSpPr/>
      </dsp:nvSpPr>
      <dsp:spPr>
        <a:xfrm>
          <a:off x="5733570" y="1051837"/>
          <a:ext cx="515021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515021" y="133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500" kern="1200"/>
        </a:p>
      </dsp:txBody>
      <dsp:txXfrm>
        <a:off x="5978205" y="1052277"/>
        <a:ext cx="25751" cy="25751"/>
      </dsp:txXfrm>
    </dsp:sp>
    <dsp:sp modelId="{53C751A6-D5BD-43B7-9930-76E69198D519}">
      <dsp:nvSpPr>
        <dsp:cNvPr id="0" name=""/>
        <dsp:cNvSpPr/>
      </dsp:nvSpPr>
      <dsp:spPr>
        <a:xfrm>
          <a:off x="6248591" y="743264"/>
          <a:ext cx="1287553" cy="643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/>
            <a:t>Strategjitë e numërimit</a:t>
          </a:r>
          <a:endParaRPr lang="fi-FI" sz="1500" kern="1200"/>
        </a:p>
      </dsp:txBody>
      <dsp:txXfrm>
        <a:off x="6267447" y="762120"/>
        <a:ext cx="1249841" cy="606064"/>
      </dsp:txXfrm>
    </dsp:sp>
    <dsp:sp modelId="{CA9CADF5-7ED6-48F9-8928-5E9E1A8C0EFE}">
      <dsp:nvSpPr>
        <dsp:cNvPr id="0" name=""/>
        <dsp:cNvSpPr/>
      </dsp:nvSpPr>
      <dsp:spPr>
        <a:xfrm rot="3310531">
          <a:off x="5540150" y="1422009"/>
          <a:ext cx="90186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901862" y="133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500" kern="1200"/>
        </a:p>
      </dsp:txBody>
      <dsp:txXfrm>
        <a:off x="5968534" y="1412778"/>
        <a:ext cx="45093" cy="45093"/>
      </dsp:txXfrm>
    </dsp:sp>
    <dsp:sp modelId="{A2358F53-89FE-4C43-B28B-D0A09D97AD49}">
      <dsp:nvSpPr>
        <dsp:cNvPr id="0" name=""/>
        <dsp:cNvSpPr/>
      </dsp:nvSpPr>
      <dsp:spPr>
        <a:xfrm>
          <a:off x="6248591" y="1483608"/>
          <a:ext cx="1287553" cy="643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err="1"/>
            <a:t>Të</a:t>
          </a:r>
          <a:r>
            <a:rPr lang="en-US" sz="1500" kern="1200"/>
            <a:t> </a:t>
          </a:r>
          <a:r>
            <a:rPr lang="en-US" sz="1500" kern="1200" err="1"/>
            <a:t>kuptuarit</a:t>
          </a:r>
          <a:r>
            <a:rPr lang="en-US" sz="1500" kern="1200"/>
            <a:t> e </a:t>
          </a:r>
          <a:r>
            <a:rPr lang="en-US" sz="1500" kern="1200" err="1"/>
            <a:t>koncepteve</a:t>
          </a:r>
          <a:endParaRPr lang="fi-FI" sz="1500" kern="1200"/>
        </a:p>
      </dsp:txBody>
      <dsp:txXfrm>
        <a:off x="6267447" y="1502464"/>
        <a:ext cx="1249841" cy="606064"/>
      </dsp:txXfrm>
    </dsp:sp>
    <dsp:sp modelId="{7D26718A-EDF2-4ACC-824E-8864F9884C34}">
      <dsp:nvSpPr>
        <dsp:cNvPr id="0" name=""/>
        <dsp:cNvSpPr/>
      </dsp:nvSpPr>
      <dsp:spPr>
        <a:xfrm rot="4327260">
          <a:off x="3518936" y="2728245"/>
          <a:ext cx="118921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189216" y="133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500" kern="1200"/>
        </a:p>
      </dsp:txBody>
      <dsp:txXfrm>
        <a:off x="4083814" y="2711830"/>
        <a:ext cx="59460" cy="59460"/>
      </dsp:txXfrm>
    </dsp:sp>
    <dsp:sp modelId="{C2B25EFB-0225-49EF-811B-2C340AC80CE5}">
      <dsp:nvSpPr>
        <dsp:cNvPr id="0" name=""/>
        <dsp:cNvSpPr/>
      </dsp:nvSpPr>
      <dsp:spPr>
        <a:xfrm>
          <a:off x="4296093" y="2985565"/>
          <a:ext cx="1623566" cy="643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/>
            <a:t>Detyra verbale</a:t>
          </a:r>
          <a:endParaRPr lang="fi-FI" sz="1500" kern="1200"/>
        </a:p>
      </dsp:txBody>
      <dsp:txXfrm>
        <a:off x="4314949" y="3004421"/>
        <a:ext cx="1585854" cy="606064"/>
      </dsp:txXfrm>
    </dsp:sp>
    <dsp:sp modelId="{D8E13202-482A-4EE3-8575-793C2AC18695}">
      <dsp:nvSpPr>
        <dsp:cNvPr id="0" name=""/>
        <dsp:cNvSpPr/>
      </dsp:nvSpPr>
      <dsp:spPr>
        <a:xfrm rot="18667400">
          <a:off x="5746611" y="2913331"/>
          <a:ext cx="1011042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011042" y="133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500" kern="1200"/>
        </a:p>
      </dsp:txBody>
      <dsp:txXfrm>
        <a:off x="6226856" y="2901371"/>
        <a:ext cx="50552" cy="50552"/>
      </dsp:txXfrm>
    </dsp:sp>
    <dsp:sp modelId="{6A9C0B21-6136-42DA-95C9-E499F622BB07}">
      <dsp:nvSpPr>
        <dsp:cNvPr id="0" name=""/>
        <dsp:cNvSpPr/>
      </dsp:nvSpPr>
      <dsp:spPr>
        <a:xfrm>
          <a:off x="6584604" y="2223951"/>
          <a:ext cx="1287553" cy="643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/>
            <a:t>Gjetja e modeleve të zgjidhjes</a:t>
          </a:r>
          <a:endParaRPr lang="fi-FI" sz="1500" kern="1200"/>
        </a:p>
      </dsp:txBody>
      <dsp:txXfrm>
        <a:off x="6603460" y="2242807"/>
        <a:ext cx="1249841" cy="606064"/>
      </dsp:txXfrm>
    </dsp:sp>
    <dsp:sp modelId="{C9F085B9-89EC-4B88-A9F9-DF77F64B0D33}">
      <dsp:nvSpPr>
        <dsp:cNvPr id="0" name=""/>
        <dsp:cNvSpPr/>
      </dsp:nvSpPr>
      <dsp:spPr>
        <a:xfrm rot="21490070">
          <a:off x="5919490" y="3283503"/>
          <a:ext cx="665284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665284" y="133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500" kern="1200"/>
        </a:p>
      </dsp:txBody>
      <dsp:txXfrm>
        <a:off x="6235500" y="3280186"/>
        <a:ext cx="33264" cy="33264"/>
      </dsp:txXfrm>
    </dsp:sp>
    <dsp:sp modelId="{62A6DB1E-CF11-4A18-842D-DB55069BFE09}">
      <dsp:nvSpPr>
        <dsp:cNvPr id="0" name=""/>
        <dsp:cNvSpPr/>
      </dsp:nvSpPr>
      <dsp:spPr>
        <a:xfrm>
          <a:off x="6584604" y="2964295"/>
          <a:ext cx="1287553" cy="643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/>
            <a:t>Praktika e hapave</a:t>
          </a:r>
          <a:endParaRPr lang="fi-FI" sz="1500" kern="1200"/>
        </a:p>
      </dsp:txBody>
      <dsp:txXfrm>
        <a:off x="6603460" y="2983151"/>
        <a:ext cx="1249841" cy="606064"/>
      </dsp:txXfrm>
    </dsp:sp>
    <dsp:sp modelId="{1FCFE5D9-6E5F-4BD4-BED6-60DA2C2FF098}">
      <dsp:nvSpPr>
        <dsp:cNvPr id="0" name=""/>
        <dsp:cNvSpPr/>
      </dsp:nvSpPr>
      <dsp:spPr>
        <a:xfrm rot="2834381">
          <a:off x="5762434" y="3653675"/>
          <a:ext cx="97939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979396" y="133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500" kern="1200"/>
        </a:p>
      </dsp:txBody>
      <dsp:txXfrm>
        <a:off x="6227647" y="3642505"/>
        <a:ext cx="48969" cy="48969"/>
      </dsp:txXfrm>
    </dsp:sp>
    <dsp:sp modelId="{DF80AC41-33F5-4EC7-AC2B-33A1ADE7D121}">
      <dsp:nvSpPr>
        <dsp:cNvPr id="0" name=""/>
        <dsp:cNvSpPr/>
      </dsp:nvSpPr>
      <dsp:spPr>
        <a:xfrm>
          <a:off x="6584604" y="3704638"/>
          <a:ext cx="1287553" cy="643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/>
            <a:t>Vizualizimi</a:t>
          </a:r>
          <a:endParaRPr lang="fi-FI" sz="1500" kern="1200"/>
        </a:p>
      </dsp:txBody>
      <dsp:txXfrm>
        <a:off x="6603460" y="3723494"/>
        <a:ext cx="1249841" cy="606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2398E1-C99F-B940-AA2A-81EFFACD43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1C63F-BE00-6D49-B7F3-B253A7D51A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271539-0194-5C43-B2F5-2C601016B9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09C7D-6C28-B047-9D84-D52122B215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155557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97949-CA96-A34A-920F-344DC55B34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862978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40D9D56B-380E-41B8-9315-ED5CBC9E4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638" y="2553066"/>
            <a:ext cx="6212793" cy="33818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4" name="Kuva 3" descr="Tampere University, Tampere University of Applied Sciences.">
            <a:extLst>
              <a:ext uri="{FF2B5EF4-FFF2-40B4-BE49-F238E27FC236}">
                <a16:creationId xmlns:a16="http://schemas.microsoft.com/office/drawing/2014/main" id="{94442AC8-A5D9-4B00-80C8-14B174E342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000" y="1080000"/>
            <a:ext cx="506170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37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4401"/>
            <a:ext cx="10651813" cy="64293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7B513FB-A89D-4CD9-816A-A2426574F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7FC877C-D72B-4FA2-A4D8-10EC144C4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BA96801F-E137-4B25-94D7-4851FADECB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3132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F54673-9ACE-45BB-89AE-4DF9D1200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4401"/>
            <a:ext cx="10643351" cy="642938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0BA03E9-7771-435A-ACF2-791A6462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A061E97-8041-4B8C-84EB-4224E0AC85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E88A044-4865-4080-A1DB-4D812EAA9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84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F2527F-684A-4121-9363-8807B0AFD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306364A-3632-4E1B-8113-A8981F3C5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DFF5CBD4-0D40-46CB-83FF-1C58DD7870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32917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A4069F-7B77-435A-A9D6-CD64E2434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737735C-1BFC-5948-A4B6-6B9D9DF1DAD9}"/>
              </a:ext>
            </a:extLst>
          </p:cNvPr>
          <p:cNvSpPr txBox="1">
            <a:spLocks/>
          </p:cNvSpPr>
          <p:nvPr userDrawn="1"/>
        </p:nvSpPr>
        <p:spPr>
          <a:xfrm>
            <a:off x="430580" y="6506631"/>
            <a:ext cx="6779559" cy="251947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noProof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86E1A08-E0B6-4CF0-9B54-F868C9DFE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C7C9B07-1287-4DA9-8EE6-AAC6DE816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697E018-CB7F-48B9-B44F-8C4B55AF6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646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199A30-D9CF-F04F-AD6E-EFD6A331F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36422"/>
            <a:ext cx="11914022" cy="622157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A31E617-3DD2-45F9-87A9-28710F458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23AE687-7288-4989-808B-BBFE1801B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C9304CA3-67E1-4FC8-9377-97D39A8697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62863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2964" y="908050"/>
            <a:ext cx="7092900" cy="4960938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172614"/>
            <a:ext cx="3932237" cy="3696374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9A114AA-0FC1-4BDA-A87A-450D91C74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A440A0-2DFA-4694-8E9A-F37821D64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B3199E04-FCC9-48F1-9FFB-2F71AFADEA9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20778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FB501874-212D-43E0-A21F-C912819BD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Muokkaa ots. peruasdasdasdasdstyyl.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1431" y="908050"/>
            <a:ext cx="7084433" cy="496093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172614"/>
            <a:ext cx="3932237" cy="369637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B0FB749-BBFE-438A-B34D-304382F9D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D16047A-E530-4F76-BE04-5DB0A3040E2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7B2D6AA-88A2-4EE8-91D4-604C9EE54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26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899770"/>
            <a:ext cx="10515600" cy="660103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400" y="1707297"/>
            <a:ext cx="10515600" cy="4351338"/>
          </a:xfrm>
        </p:spPr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A817179-6464-4F21-9B03-3D32D962B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353961E-5198-4EC6-84CF-7D796EA3D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0F202A3E-9DD7-4C20-B920-B130C51F61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7832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30A482-DF25-4AC1-93FF-A21A43ED8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899770"/>
            <a:ext cx="10515600" cy="6601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400" y="1707297"/>
            <a:ext cx="10515600" cy="43513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08E8C6C-B535-4624-AE36-E7AA2DD3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D573219-6138-48B9-B6B4-28078E664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093FE60-FDE5-4FFB-BA0D-01896B739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9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908049"/>
            <a:ext cx="2628900" cy="5268914"/>
          </a:xfrm>
          <a:prstGeom prst="rect">
            <a:avLst/>
          </a:prstGeom>
        </p:spPr>
        <p:txBody>
          <a:bodyPr vert="eaVer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908049"/>
            <a:ext cx="7734300" cy="5268913"/>
          </a:xfrm>
        </p:spPr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A231356-4E89-42FF-B9D2-5276EA40A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294DD31-33A4-4715-9A6D-15C4AF304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FEC80EF1-75D1-469D-8A92-4BE196BAFDB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1610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40D9D56B-380E-41B8-9315-ED5CBC9E4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2758440"/>
            <a:ext cx="11090275" cy="144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589" y="4435972"/>
            <a:ext cx="11083550" cy="1440000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EEF2D1E-9D26-4178-9CD9-82D802C125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AC67BEA-6EFD-4E49-843A-63C8CA4D1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43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6C69A4-9805-44B9-86C2-D0BEF1B39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908049"/>
            <a:ext cx="2628900" cy="5268914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908049"/>
            <a:ext cx="7734300" cy="5268913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D6E3F5C-87B6-4EC2-BBE3-B9D1C41B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5EC882A-A2D2-46CB-99A6-60BC54D85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5571256-36CB-4721-8D5D-45CF8D5DF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66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2800" y="914275"/>
            <a:ext cx="7018337" cy="4954712"/>
          </a:xfrm>
        </p:spPr>
        <p:txBody>
          <a:bodyPr anchor="t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223820"/>
            <a:ext cx="3932237" cy="364516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03500BF-A2C1-4F36-A443-35E1074B6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03234A5-5678-4107-B6E4-4D194E2EC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AEB90590-21DA-48A3-904A-917FC50EB7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19989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DF7A597D-CD79-4B30-894C-1B2608609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14333" y="914275"/>
            <a:ext cx="7021530" cy="4954712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223820"/>
            <a:ext cx="3932237" cy="364516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E06352D-B086-43FE-8FC5-AC6B4EA8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FC39A97-01AE-4D0D-B345-8CBA5227461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C76E15C-8063-441E-A2E0-1EBFFF54D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9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3679" y="1143245"/>
            <a:ext cx="4853934" cy="3149671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4E008E"/>
                </a:solidFill>
              </a:defRPr>
            </a:lvl1pPr>
          </a:lstStyle>
          <a:p>
            <a:r>
              <a:rPr lang="en-GB" noProof="0"/>
              <a:t>This is a place for a longer text that goes on for three or more lines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8C4556-08AF-304E-8426-06F9F8EF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8267" y="1312457"/>
            <a:ext cx="5040000" cy="48906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17F52D9-8B1E-4F7F-AA8C-39AD4EB47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B5273A0-B2DF-4C71-84F5-8A0CABCD5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D3A36DE0-5C27-4F2F-B628-D82AEFA8D89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89717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D4B79723-8A28-41DA-8158-47C40BEA1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9144" y="1129720"/>
            <a:ext cx="4853934" cy="3149671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This is a place for a longer text that goes on for three or more lines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8C4556-08AF-304E-8426-06F9F8EF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804" y="1320928"/>
            <a:ext cx="5040000" cy="4890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B3E6F3-32BA-42D1-BB7C-49EDFDFB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62A019B-6E71-4FF6-8233-F4C9562575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7264E8-D67F-450D-B5B3-7C3FE5CFB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75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caption and pictur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37201" y="908050"/>
            <a:ext cx="6103938" cy="5281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0708" y="792399"/>
            <a:ext cx="4957631" cy="1909269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This is a place for a longer text with big font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3E05CB-C7A1-A342-B41E-5EE8CD4216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8363" y="2960016"/>
            <a:ext cx="4849977" cy="32297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84F16D1-C984-4655-8258-D6EF6AF7D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0ACAF84-7C25-4838-BB2E-3953315E6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7F734B17-F190-4E9B-912E-CA33643B1B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06329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caption and pictur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782EC1E3-2963-4D1C-A09D-168216C66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3E05CB-C7A1-A342-B41E-5EE8CD4216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6893" y="2960016"/>
            <a:ext cx="4857292" cy="32224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28733" y="908050"/>
            <a:ext cx="6112405" cy="52732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8665" y="775657"/>
            <a:ext cx="4955519" cy="1909269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This is a place for a longer text with big font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35FED0F-203A-4399-B1A6-E36F6BDBF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7E17269-133F-4041-8E1C-C34F81D99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09F9ABA-0045-4D3B-9E43-6CE8DD7F6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86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s and text_1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3AB547-0C6F-394C-8BEF-5A6F3FBA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43" y="908050"/>
            <a:ext cx="10506697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79FD3A-6E17-1D47-8E91-0B127B4332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077" y="1931988"/>
            <a:ext cx="2502487" cy="15236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8C0298E-F14A-6845-92C8-38BD03C68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9077" y="3455625"/>
            <a:ext cx="2502487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314325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2pPr>
            <a:lvl3pPr marL="671513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3pPr>
            <a:lvl4pPr marL="1027112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4pPr>
            <a:lvl5pPr marL="1336675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558BD131-E1E6-6B4A-8A43-7499BB4F444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03849" y="1931988"/>
            <a:ext cx="2502487" cy="152363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97DB071B-9088-9940-8EEF-A7349739FA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03849" y="3455625"/>
            <a:ext cx="2502487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D91EB564-08EC-084A-85ED-67955978534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66181" y="1931988"/>
            <a:ext cx="2502487" cy="152363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5E66258-07E1-E642-A305-89957CDCCF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6181" y="3455625"/>
            <a:ext cx="2502487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DDAC2486-1BBC-E148-8A6A-A96E0924C8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28513" y="1933860"/>
            <a:ext cx="2502487" cy="152363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1A3268F3-BC79-314A-9049-89ABFE4885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28513" y="3457497"/>
            <a:ext cx="2502487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36BEA95B-149A-4378-99A8-4A3778EC0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CEF878AF-8D06-4EF3-883F-34F2EFF16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5FB341E1-B4C6-4A8F-95EC-40D3CF9664A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60357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s and text_2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3AB547-0C6F-394C-8BEF-5A6F3FBA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43" y="908050"/>
            <a:ext cx="10506697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79FD3A-6E17-1D47-8E91-0B127B4332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078" y="1931988"/>
            <a:ext cx="3231889" cy="1593882"/>
          </a:xfrm>
        </p:spPr>
        <p:txBody>
          <a:bodyPr>
            <a:noAutofit/>
          </a:bodyPr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8C0298E-F14A-6845-92C8-38BD03C68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9078" y="3455625"/>
            <a:ext cx="3231889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5111911C-6CB3-AD44-A987-239427CE40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69788" y="1931988"/>
            <a:ext cx="3231889" cy="1593882"/>
          </a:xfrm>
        </p:spPr>
        <p:txBody>
          <a:bodyPr>
            <a:noAutofit/>
          </a:bodyPr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4B81E064-8551-694A-8FD5-C523BEB10D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69788" y="3455625"/>
            <a:ext cx="3231889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37D0D04-EE41-5F42-BA3B-67ED3166C67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10498" y="1931988"/>
            <a:ext cx="3231889" cy="1593882"/>
          </a:xfrm>
        </p:spPr>
        <p:txBody>
          <a:bodyPr>
            <a:noAutofit/>
          </a:bodyPr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C7609D31-2B9E-9841-9A07-1A4FC70457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10498" y="3455625"/>
            <a:ext cx="3231889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A32E84F1-B479-4DA5-B79A-E1AAD01844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DBF1F0F-97EF-4D74-A4D0-217EA478D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74C35F04-76D4-4B98-A67F-2CB880FD6A9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24006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895A594-3BD2-D54E-93FD-6F7FCA50C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339" y="2835805"/>
            <a:ext cx="10660250" cy="18208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r">
              <a:defRPr sz="5400">
                <a:solidFill>
                  <a:srgbClr val="4E008E"/>
                </a:solidFill>
              </a:defRPr>
            </a:lvl1pPr>
          </a:lstStyle>
          <a:p>
            <a:r>
              <a:rPr lang="en-GB" noProof="0"/>
              <a:t>“Insert </a:t>
            </a:r>
            <a:br>
              <a:rPr lang="en-GB" noProof="0"/>
            </a:br>
            <a:r>
              <a:rPr lang="en-GB" noProof="0"/>
              <a:t>text here.”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sz="quarter" idx="11" hasCustomPrompt="1"/>
          </p:nvPr>
        </p:nvSpPr>
        <p:spPr>
          <a:xfrm>
            <a:off x="668338" y="4784723"/>
            <a:ext cx="10660062" cy="14400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200">
                <a:solidFill>
                  <a:srgbClr val="4E008E"/>
                </a:solidFill>
              </a:defRPr>
            </a:lvl1pPr>
            <a:lvl2pPr marL="314325" indent="0" algn="r">
              <a:buFontTx/>
              <a:buNone/>
              <a:defRPr/>
            </a:lvl2pPr>
            <a:lvl3pPr marL="671513" indent="0" algn="r">
              <a:buFontTx/>
              <a:buNone/>
              <a:defRPr/>
            </a:lvl3pPr>
            <a:lvl4pPr marL="1027112" indent="0" algn="r">
              <a:buFontTx/>
              <a:buNone/>
              <a:defRPr/>
            </a:lvl4pPr>
            <a:lvl5pPr marL="1336675" indent="0" algn="r">
              <a:buFontTx/>
              <a:buNone/>
              <a:defRPr/>
            </a:lvl5pPr>
          </a:lstStyle>
          <a:p>
            <a:pPr lvl="0"/>
            <a:r>
              <a:rPr lang="en-GB" noProof="0"/>
              <a:t>– Firstname Lastname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D54C215-BF9C-463D-8116-5E5F873B8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22651F8-67AD-4CA7-B5C5-141B94156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D38B48EA-3C26-4DE6-8A6F-BD13DFD31C4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0049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2757600"/>
            <a:ext cx="11090275" cy="144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>
                <a:solidFill>
                  <a:srgbClr val="4E008E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589" y="4435200"/>
            <a:ext cx="11083550" cy="1440000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rgbClr val="4E008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B2D621D0-61E7-E946-BBC9-24D91EEA5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8BB0235-0F5A-40FA-B663-F054FD106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0BDB65-6D51-44F4-970C-428F139C6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81463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CFF25AA6-74E4-4FDC-97D1-348B884E4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02266" y="2683405"/>
            <a:ext cx="10660250" cy="182086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“Insert </a:t>
            </a:r>
            <a:br>
              <a:rPr lang="en-GB" noProof="0"/>
            </a:br>
            <a:r>
              <a:rPr lang="en-GB" noProof="0"/>
              <a:t>text here.”</a:t>
            </a:r>
          </a:p>
        </p:txBody>
      </p:sp>
      <p:sp>
        <p:nvSpPr>
          <p:cNvPr id="12" name="Tekstin paikkamerkki 13"/>
          <p:cNvSpPr>
            <a:spLocks noGrp="1"/>
          </p:cNvSpPr>
          <p:nvPr>
            <p:ph type="body" sz="quarter" idx="12" hasCustomPrompt="1"/>
          </p:nvPr>
        </p:nvSpPr>
        <p:spPr>
          <a:xfrm>
            <a:off x="802266" y="4606387"/>
            <a:ext cx="10644349" cy="14400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200">
                <a:solidFill>
                  <a:schemeClr val="bg1"/>
                </a:solidFill>
              </a:defRPr>
            </a:lvl1pPr>
            <a:lvl2pPr marL="314325" indent="0">
              <a:buFontTx/>
              <a:buNone/>
              <a:defRPr>
                <a:solidFill>
                  <a:schemeClr val="bg1"/>
                </a:solidFill>
              </a:defRPr>
            </a:lvl2pPr>
            <a:lvl3pPr marL="67151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7112" indent="0">
              <a:buFontTx/>
              <a:buNone/>
              <a:defRPr>
                <a:solidFill>
                  <a:schemeClr val="bg1"/>
                </a:solidFill>
              </a:defRPr>
            </a:lvl4pPr>
            <a:lvl5pPr marL="133667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algn="r"/>
            <a:r>
              <a:rPr lang="en-GB" noProof="0">
                <a:solidFill>
                  <a:schemeClr val="bg1"/>
                </a:solidFill>
              </a:rPr>
              <a:t>– Firstname Lastname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4DAC962-BCA0-4E26-A90A-EC7C6038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B84C95F-B250-4250-A075-AEF10367F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26F114B-97C9-4F70-8E58-1AFA5B8E3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31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2510EA-1654-E84D-A789-CFF2920E0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36422"/>
            <a:ext cx="11914022" cy="622157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B9B4DE-33B9-0041-8077-678234364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3510" y="1569142"/>
            <a:ext cx="9690754" cy="40607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sx="74000" sy="74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63233" y="1883432"/>
            <a:ext cx="2401642" cy="3424232"/>
          </a:xfrm>
          <a:solidFill>
            <a:srgbClr val="7DCDB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D4BC1B-C1D1-4F41-B9B7-335D450148A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2126" y="1569143"/>
            <a:ext cx="6827907" cy="816758"/>
          </a:xfrm>
        </p:spPr>
        <p:txBody>
          <a:bodyPr anchor="b" anchorCtr="0">
            <a:noAutofit/>
          </a:bodyPr>
          <a:lstStyle>
            <a:lvl1pPr marL="0" indent="0">
              <a:buNone/>
              <a:defRPr sz="3200" b="1">
                <a:solidFill>
                  <a:srgbClr val="4E008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Firstname Lastname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2938A8D-D773-5142-92B9-89D818060D6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02130" y="2385899"/>
            <a:ext cx="6827904" cy="36513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7DCDBE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126850-0A2D-214C-8173-B9D9A2BCD6CD}"/>
              </a:ext>
            </a:extLst>
          </p:cNvPr>
          <p:cNvCxnSpPr/>
          <p:nvPr userDrawn="1"/>
        </p:nvCxnSpPr>
        <p:spPr>
          <a:xfrm>
            <a:off x="4868747" y="2984293"/>
            <a:ext cx="0" cy="2319489"/>
          </a:xfrm>
          <a:prstGeom prst="line">
            <a:avLst/>
          </a:prstGeom>
          <a:ln w="3175">
            <a:solidFill>
              <a:srgbClr val="4E00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9D0D4C-BB57-D348-99EE-61BD94E3A5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02127" y="2915308"/>
            <a:ext cx="3183740" cy="23923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314325" indent="0">
              <a:lnSpc>
                <a:spcPct val="100000"/>
              </a:lnSpc>
              <a:buNone/>
              <a:defRPr sz="2000"/>
            </a:lvl2pPr>
            <a:lvl3pPr marL="671513" indent="0">
              <a:lnSpc>
                <a:spcPct val="100000"/>
              </a:lnSpc>
              <a:buNone/>
              <a:defRPr sz="2000"/>
            </a:lvl3pPr>
            <a:lvl4pPr marL="1027112" indent="0">
              <a:lnSpc>
                <a:spcPct val="100000"/>
              </a:lnSpc>
              <a:buNone/>
              <a:defRPr sz="2000"/>
            </a:lvl4pPr>
            <a:lvl5pPr marL="1336675" indent="0">
              <a:lnSpc>
                <a:spcPct val="100000"/>
              </a:lnSpc>
              <a:buNone/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82D1424-0632-DE42-8831-FEFEDCC907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46294" y="2914199"/>
            <a:ext cx="3183740" cy="23935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314325" indent="0">
              <a:lnSpc>
                <a:spcPct val="100000"/>
              </a:lnSpc>
              <a:buNone/>
              <a:defRPr sz="2000"/>
            </a:lvl2pPr>
            <a:lvl3pPr marL="671513" indent="0">
              <a:lnSpc>
                <a:spcPct val="100000"/>
              </a:lnSpc>
              <a:buNone/>
              <a:defRPr sz="2000"/>
            </a:lvl3pPr>
            <a:lvl4pPr marL="1027112" indent="0">
              <a:lnSpc>
                <a:spcPct val="100000"/>
              </a:lnSpc>
              <a:buNone/>
              <a:defRPr sz="2000"/>
            </a:lvl4pPr>
            <a:lvl5pPr marL="1336675" indent="0">
              <a:lnSpc>
                <a:spcPct val="100000"/>
              </a:lnSpc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66ED82B-11B6-41FE-87C7-2B5722E38F8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69F5273-5630-41AF-BBE6-A465425B1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9A05E985-5042-48F0-9519-B76D1E94048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7689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pictur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A96305A-4729-C241-80A5-A3957FB9D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923" y="628650"/>
            <a:ext cx="11892077" cy="62293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2AACA4F-50A2-4213-AE5B-26622BDBF93E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179ABD-0CDD-4487-ADD9-0679BFCE2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0BCA9A8C-35F5-4107-B91B-A52435FB7E9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33392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E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40D9D56B-380E-41B8-9315-ED5CBC9E4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74A7632-0B5B-4DF2-9411-9E0ADFA06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6714" y="1879326"/>
            <a:ext cx="2225901" cy="3114035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A93BB476-CD94-4029-8F95-5AE34712627B}"/>
              </a:ext>
            </a:extLst>
          </p:cNvPr>
          <p:cNvSpPr txBox="1"/>
          <p:nvPr userDrawn="1"/>
        </p:nvSpPr>
        <p:spPr>
          <a:xfrm>
            <a:off x="5794795" y="2509714"/>
            <a:ext cx="3758780" cy="216982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>
              <a:lnSpc>
                <a:spcPts val="5400"/>
              </a:lnSpc>
            </a:pPr>
            <a:r>
              <a:rPr lang="en-GB" sz="5600" b="1" noProof="0">
                <a:solidFill>
                  <a:schemeClr val="bg1"/>
                </a:solidFill>
              </a:rPr>
              <a:t>Human Potential Unlimited.</a:t>
            </a:r>
          </a:p>
        </p:txBody>
      </p:sp>
    </p:spTree>
    <p:extLst>
      <p:ext uri="{BB962C8B-B14F-4D97-AF65-F5344CB8AC3E}">
        <p14:creationId xmlns:p14="http://schemas.microsoft.com/office/powerpoint/2010/main" val="3854914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1723"/>
            <a:ext cx="10515600" cy="6456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00" y="1707297"/>
            <a:ext cx="10515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3405FCAB-7A18-034B-9743-CFD67A11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EC2DD84-1BF6-4E3C-BCC3-08913B1A4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6B2755C-0223-4E55-9084-FF6941279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8357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2E511953-F32B-4B5F-9EC2-2431EB03F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1723"/>
            <a:ext cx="10515600" cy="6456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00" y="1707297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E01EC75-0511-4C59-AFDC-B169D9524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711C01-20AD-4C7D-A906-DDBC6C93E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D49CC18-975B-4218-9BEB-3D804548A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2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1"/>
            <a:ext cx="10655486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4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399" y="1825625"/>
            <a:ext cx="538746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5ECB8C9-6F71-8745-9B9D-ED3B992FA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BCE51E9-C67C-4EF8-826E-F1A4EE041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05DAC9A-9264-4E96-A741-2D8DA1F06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44993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351703-006A-624D-9F66-D3B3015E7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1"/>
            <a:ext cx="10643348" cy="649288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400" y="1706400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706400"/>
            <a:ext cx="5392738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8398AE9-4026-46A2-BBA1-AAB09718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9AE78F3E-1AD5-409A-90E2-A126A9F8418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EFCCDBD-D833-4FF5-A833-32B63E903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25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6517"/>
            <a:ext cx="10650635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400" y="1700214"/>
            <a:ext cx="5157787" cy="804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0400" y="2647950"/>
            <a:ext cx="5157787" cy="35417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81687" y="1700214"/>
            <a:ext cx="5183188" cy="804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81687" y="2647950"/>
            <a:ext cx="5183188" cy="354171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20D11757-AD21-8C44-BA47-2C7CCF6BD2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267BC55-B784-4D84-8769-21885DB5752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1527A28-514A-4E4D-B9BB-80131B1DE74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8849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EB8D2C57-C1F3-4D95-825E-2E55BFB96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6517"/>
            <a:ext cx="10642163" cy="64928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400" y="1700214"/>
            <a:ext cx="5157787" cy="8048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0400" y="2647950"/>
            <a:ext cx="5157787" cy="354171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73216" y="1700214"/>
            <a:ext cx="5183188" cy="8048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73216" y="2647950"/>
            <a:ext cx="5183188" cy="3541714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CA17208-6DE2-4F5B-B757-D5C3A176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83CFA40-FCD9-4A03-A580-D0EEA649400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AACA649-1609-4824-AF1D-CF39DED724D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89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400" y="170729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/>
              <a:t>Muokkaa tekstin perustyylejä napsauttamalla</a:t>
            </a:r>
          </a:p>
          <a:p>
            <a:pPr lvl="1"/>
            <a:r>
              <a:rPr lang="en-GB" noProof="0"/>
              <a:t>toinen taso</a:t>
            </a:r>
          </a:p>
          <a:p>
            <a:pPr lvl="2"/>
            <a:r>
              <a:rPr lang="en-GB" noProof="0"/>
              <a:t>kolmas taso</a:t>
            </a:r>
          </a:p>
          <a:p>
            <a:pPr lvl="3"/>
            <a:r>
              <a:rPr lang="en-GB" noProof="0"/>
              <a:t>neljäs taso</a:t>
            </a:r>
          </a:p>
          <a:p>
            <a:pPr lvl="4"/>
            <a:r>
              <a:rPr lang="en-GB" noProof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5E40AAE-D302-7647-9D31-6971CE88E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03743BE5-29C0-A94B-962C-58F60464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911553"/>
            <a:ext cx="10521733" cy="6457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noProof="0"/>
              <a:t>Muokkaa perustyyl. napsautt.</a:t>
            </a:r>
          </a:p>
        </p:txBody>
      </p:sp>
      <p:pic>
        <p:nvPicPr>
          <p:cNvPr id="5" name="Kuva 4" descr="Tampere University, Tampere University of Applied Sciences.">
            <a:extLst>
              <a:ext uri="{FF2B5EF4-FFF2-40B4-BE49-F238E27FC236}">
                <a16:creationId xmlns:a16="http://schemas.microsoft.com/office/drawing/2014/main" id="{FB592E98-D6F0-4599-A0C3-C0D1808860C5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126000" y="115200"/>
            <a:ext cx="2368877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2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69" r:id="rId2"/>
    <p:sldLayoutId id="2147483781" r:id="rId3"/>
    <p:sldLayoutId id="2147483770" r:id="rId4"/>
    <p:sldLayoutId id="2147483803" r:id="rId5"/>
    <p:sldLayoutId id="2147483772" r:id="rId6"/>
    <p:sldLayoutId id="2147483785" r:id="rId7"/>
    <p:sldLayoutId id="2147483773" r:id="rId8"/>
    <p:sldLayoutId id="2147483786" r:id="rId9"/>
    <p:sldLayoutId id="2147483774" r:id="rId10"/>
    <p:sldLayoutId id="2147483787" r:id="rId11"/>
    <p:sldLayoutId id="2147483775" r:id="rId12"/>
    <p:sldLayoutId id="2147483788" r:id="rId13"/>
    <p:sldLayoutId id="2147483798" r:id="rId14"/>
    <p:sldLayoutId id="2147483776" r:id="rId15"/>
    <p:sldLayoutId id="2147483789" r:id="rId16"/>
    <p:sldLayoutId id="2147483778" r:id="rId17"/>
    <p:sldLayoutId id="2147483795" r:id="rId18"/>
    <p:sldLayoutId id="2147483779" r:id="rId19"/>
    <p:sldLayoutId id="2147483796" r:id="rId20"/>
    <p:sldLayoutId id="2147483777" r:id="rId21"/>
    <p:sldLayoutId id="2147483790" r:id="rId22"/>
    <p:sldLayoutId id="2147483791" r:id="rId23"/>
    <p:sldLayoutId id="2147483780" r:id="rId24"/>
    <p:sldLayoutId id="2147483792" r:id="rId25"/>
    <p:sldLayoutId id="2147483782" r:id="rId26"/>
    <p:sldLayoutId id="2147483800" r:id="rId27"/>
    <p:sldLayoutId id="2147483804" r:id="rId28"/>
    <p:sldLayoutId id="2147483802" r:id="rId29"/>
    <p:sldLayoutId id="2147483805" r:id="rId30"/>
    <p:sldLayoutId id="2147483801" r:id="rId31"/>
    <p:sldLayoutId id="2147483783" r:id="rId32"/>
    <p:sldLayoutId id="2147483807" r:id="rId3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4E008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8895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5700" indent="-1285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70025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>
          <p15:clr>
            <a:srgbClr val="F26B43"/>
          </p15:clr>
        </p15:guide>
        <p15:guide id="2" pos="7605">
          <p15:clr>
            <a:srgbClr val="F26B43"/>
          </p15:clr>
        </p15:guide>
        <p15:guide id="3" pos="75">
          <p15:clr>
            <a:srgbClr val="F26B43"/>
          </p15:clr>
        </p15:guide>
        <p15:guide id="4" orient="horz" pos="4247">
          <p15:clr>
            <a:srgbClr val="F26B43"/>
          </p15:clr>
        </p15:guide>
        <p15:guide id="5" pos="325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pos="6970">
          <p15:clr>
            <a:srgbClr val="F26B43"/>
          </p15:clr>
        </p15:guide>
        <p15:guide id="8" orient="horz" pos="346">
          <p15:clr>
            <a:srgbClr val="F26B43"/>
          </p15:clr>
        </p15:guide>
        <p15:guide id="9" orient="horz" pos="981">
          <p15:clr>
            <a:srgbClr val="F26B43"/>
          </p15:clr>
        </p15:guide>
        <p15:guide id="10" orient="horz" pos="572">
          <p15:clr>
            <a:srgbClr val="F26B43"/>
          </p15:clr>
        </p15:guide>
        <p15:guide id="11" orient="horz" pos="1071">
          <p15:clr>
            <a:srgbClr val="F26B43"/>
          </p15:clr>
        </p15:guide>
        <p15:guide id="12" pos="73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6.jpeg"/><Relationship Id="rId5" Type="http://schemas.openxmlformats.org/officeDocument/2006/relationships/image" Target="../media/image11.png"/><Relationship Id="rId10" Type="http://schemas.openxmlformats.org/officeDocument/2006/relationships/image" Target="../media/image5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.jpeg"/><Relationship Id="rId7" Type="http://schemas.openxmlformats.org/officeDocument/2006/relationships/image" Target="../media/image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881003-A53C-4C1E-A795-4418280EBF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err="1">
                <a:solidFill>
                  <a:srgbClr val="4E008E"/>
                </a:solidFill>
              </a:rPr>
              <a:t>Vështirësitë</a:t>
            </a:r>
            <a:r>
              <a:rPr lang="en-GB">
                <a:solidFill>
                  <a:srgbClr val="4E008E"/>
                </a:solidFill>
              </a:rPr>
              <a:t> </a:t>
            </a:r>
            <a:r>
              <a:rPr lang="en-GB" err="1">
                <a:solidFill>
                  <a:srgbClr val="4E008E"/>
                </a:solidFill>
              </a:rPr>
              <a:t>në</a:t>
            </a:r>
            <a:r>
              <a:rPr lang="en-GB">
                <a:solidFill>
                  <a:srgbClr val="4E008E"/>
                </a:solidFill>
              </a:rPr>
              <a:t> </a:t>
            </a:r>
            <a:r>
              <a:rPr lang="en-GB" err="1">
                <a:solidFill>
                  <a:srgbClr val="4E008E"/>
                </a:solidFill>
              </a:rPr>
              <a:t>të</a:t>
            </a:r>
            <a:r>
              <a:rPr lang="en-GB">
                <a:solidFill>
                  <a:srgbClr val="4E008E"/>
                </a:solidFill>
              </a:rPr>
              <a:t> </a:t>
            </a:r>
            <a:r>
              <a:rPr lang="en-GB" err="1">
                <a:solidFill>
                  <a:srgbClr val="4E008E"/>
                </a:solidFill>
              </a:rPr>
              <a:t>nxënë</a:t>
            </a:r>
            <a:endParaRPr lang="en-GB">
              <a:solidFill>
                <a:srgbClr val="4E008E"/>
              </a:solidFill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86E7028-E20A-41F7-9790-B66A37DA59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AD9CB57-83AE-47FB-9731-38089B902A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A0AC86-5074-4754-8A37-BDBCA28BEA91}" type="datetime1">
              <a:rPr lang="en-GB" noProof="0" smtClean="0"/>
              <a:t>31/01/2025</a:t>
            </a:fld>
            <a:endParaRPr lang="en-GB" noProof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36ABF34-0E93-4024-9108-BDCB92B58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1</a:t>
            </a:fld>
            <a:endParaRPr lang="en-GB" noProof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C70B9ACD-7174-093C-1B54-7B7798CAF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8B2990-756F-FA35-9201-6CE337D22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E38EC6A-AB6E-F5F0-24E4-F0FA72F7F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59C35203-3C93-130E-E97D-EB1A88CFF50C}"/>
              </a:ext>
            </a:extLst>
          </p:cNvPr>
          <p:cNvSpPr txBox="1">
            <a:spLocks/>
          </p:cNvSpPr>
          <p:nvPr/>
        </p:nvSpPr>
        <p:spPr>
          <a:xfrm>
            <a:off x="411163" y="6489700"/>
            <a:ext cx="6778625" cy="254000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rgbClr val="4E008E"/>
                </a:solidFill>
              </a:rPr>
              <a:t>S5 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403466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nature, sunset, shore, blur&#10;&#10;Description automatically generated">
            <a:extLst>
              <a:ext uri="{FF2B5EF4-FFF2-40B4-BE49-F238E27FC236}">
                <a16:creationId xmlns:a16="http://schemas.microsoft.com/office/drawing/2014/main" id="{BF5FFC37-924E-E3E4-87C9-911872005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71239"/>
            <a:ext cx="12192000" cy="745964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C94A18-5B26-2ED1-B0E4-4BD044CEC2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7C6C8-447F-F624-15E3-404CF9463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10</a:t>
            </a:fld>
            <a:endParaRPr lang="en-GB" noProof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4C5A9-2F4C-6720-1108-F5F6165A278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9773D6-0109-AF8E-E12C-830897D7272A}"/>
              </a:ext>
            </a:extLst>
          </p:cNvPr>
          <p:cNvSpPr txBox="1"/>
          <p:nvPr/>
        </p:nvSpPr>
        <p:spPr>
          <a:xfrm>
            <a:off x="1059270" y="2232560"/>
            <a:ext cx="1007346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err="1">
                <a:solidFill>
                  <a:schemeClr val="bg1"/>
                </a:solidFill>
              </a:rPr>
              <a:t>Çdo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nxënës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mund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të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mësojë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dhe</a:t>
            </a:r>
            <a:r>
              <a:rPr lang="en-US" sz="3200" i="1">
                <a:solidFill>
                  <a:schemeClr val="bg1"/>
                </a:solidFill>
              </a:rPr>
              <a:t> ka </a:t>
            </a:r>
            <a:r>
              <a:rPr lang="en-US" sz="3200" i="1" err="1">
                <a:solidFill>
                  <a:schemeClr val="bg1"/>
                </a:solidFill>
              </a:rPr>
              <a:t>të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drejtë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të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mësojë</a:t>
            </a:r>
            <a:r>
              <a:rPr lang="en-US" sz="3200" i="1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sz="3200" i="1">
              <a:solidFill>
                <a:schemeClr val="bg1"/>
              </a:solidFill>
            </a:endParaRPr>
          </a:p>
          <a:p>
            <a:pPr algn="ctr"/>
            <a:r>
              <a:rPr lang="en-US" sz="3200" i="1" err="1">
                <a:solidFill>
                  <a:schemeClr val="bg1"/>
                </a:solidFill>
              </a:rPr>
              <a:t>Çdo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nxënës</a:t>
            </a:r>
            <a:r>
              <a:rPr lang="en-US" sz="3200" i="1">
                <a:solidFill>
                  <a:schemeClr val="bg1"/>
                </a:solidFill>
              </a:rPr>
              <a:t> ka </a:t>
            </a:r>
            <a:r>
              <a:rPr lang="en-US" sz="3200" i="1" err="1">
                <a:solidFill>
                  <a:schemeClr val="bg1"/>
                </a:solidFill>
              </a:rPr>
              <a:t>aftësitë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dhe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pikat</a:t>
            </a:r>
            <a:r>
              <a:rPr lang="en-US" sz="3200" i="1">
                <a:solidFill>
                  <a:schemeClr val="bg1"/>
                </a:solidFill>
              </a:rPr>
              <a:t> e </a:t>
            </a:r>
            <a:r>
              <a:rPr lang="en-US" sz="3200" i="1" err="1">
                <a:solidFill>
                  <a:schemeClr val="bg1"/>
                </a:solidFill>
              </a:rPr>
              <a:t>veta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të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forta</a:t>
            </a:r>
            <a:r>
              <a:rPr lang="en-US" sz="3200" i="1">
                <a:solidFill>
                  <a:schemeClr val="bg1"/>
                </a:solidFill>
              </a:rPr>
              <a:t>. </a:t>
            </a:r>
          </a:p>
          <a:p>
            <a:pPr algn="ctr"/>
            <a:endParaRPr lang="en-US" sz="3200" i="1">
              <a:solidFill>
                <a:schemeClr val="bg1"/>
              </a:solidFill>
            </a:endParaRPr>
          </a:p>
          <a:p>
            <a:pPr algn="ctr"/>
            <a:r>
              <a:rPr lang="en-US" sz="3200" i="1">
                <a:solidFill>
                  <a:schemeClr val="bg1"/>
                </a:solidFill>
              </a:rPr>
              <a:t>Si </a:t>
            </a:r>
            <a:r>
              <a:rPr lang="en-US" sz="3200" i="1" err="1">
                <a:solidFill>
                  <a:schemeClr val="bg1"/>
                </a:solidFill>
              </a:rPr>
              <a:t>mësues</a:t>
            </a:r>
            <a:r>
              <a:rPr lang="en-US" sz="3200" i="1">
                <a:solidFill>
                  <a:schemeClr val="bg1"/>
                </a:solidFill>
              </a:rPr>
              <a:t> ne </a:t>
            </a:r>
            <a:r>
              <a:rPr lang="en-US" sz="3200" i="1" err="1">
                <a:solidFill>
                  <a:schemeClr val="bg1"/>
                </a:solidFill>
              </a:rPr>
              <a:t>duhet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të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fokusohemi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në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pikat</a:t>
            </a:r>
            <a:r>
              <a:rPr lang="en-US" sz="3200" i="1">
                <a:solidFill>
                  <a:schemeClr val="bg1"/>
                </a:solidFill>
              </a:rPr>
              <a:t> e </a:t>
            </a:r>
            <a:r>
              <a:rPr lang="en-US" sz="3200" i="1" err="1">
                <a:solidFill>
                  <a:schemeClr val="bg1"/>
                </a:solidFill>
              </a:rPr>
              <a:t>forta</a:t>
            </a:r>
            <a:r>
              <a:rPr lang="en-US" sz="3200" i="1">
                <a:solidFill>
                  <a:schemeClr val="bg1"/>
                </a:solidFill>
              </a:rPr>
              <a:t>, </a:t>
            </a:r>
            <a:r>
              <a:rPr lang="en-US" sz="3200" i="1" err="1">
                <a:solidFill>
                  <a:schemeClr val="bg1"/>
                </a:solidFill>
              </a:rPr>
              <a:t>përsa</a:t>
            </a:r>
            <a:r>
              <a:rPr lang="en-US" sz="3200" i="1">
                <a:solidFill>
                  <a:schemeClr val="bg1"/>
                </a:solidFill>
              </a:rPr>
              <a:t> u </a:t>
            </a:r>
            <a:r>
              <a:rPr lang="en-US" sz="3200" i="1" err="1">
                <a:solidFill>
                  <a:schemeClr val="bg1"/>
                </a:solidFill>
              </a:rPr>
              <a:t>takon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sfidave</a:t>
            </a:r>
            <a:r>
              <a:rPr lang="en-US" sz="3200" i="1">
                <a:solidFill>
                  <a:schemeClr val="bg1"/>
                </a:solidFill>
              </a:rPr>
              <a:t> me </a:t>
            </a:r>
            <a:r>
              <a:rPr lang="en-US" sz="3200" i="1" err="1">
                <a:solidFill>
                  <a:schemeClr val="bg1"/>
                </a:solidFill>
              </a:rPr>
              <a:t>të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cilat</a:t>
            </a:r>
            <a:r>
              <a:rPr lang="en-US" sz="3200" i="1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përballemi</a:t>
            </a:r>
            <a:r>
              <a:rPr lang="en-US" sz="3200" i="1">
                <a:solidFill>
                  <a:schemeClr val="bg1"/>
                </a:solidFill>
              </a:rPr>
              <a:t>.</a:t>
            </a:r>
            <a:endParaRPr lang="fi-FI" sz="3200" i="1">
              <a:solidFill>
                <a:schemeClr val="bg1"/>
              </a:solidFill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3C298A61-2DAB-4F9B-7F54-A62764763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8684BCE-32ED-37E2-70EC-5B95B5AA3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03B377A-FB48-C021-FC93-CA8D1C3FC0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41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4870249-3470-4475-B5DF-D9380E7119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>
                <a:solidFill>
                  <a:srgbClr val="4E008E"/>
                </a:solidFill>
              </a:rPr>
              <a:t>Diskutime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B15376F-D4F5-4E7B-9B23-6FD258200F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FA6422-2001-4E27-9686-4D93AB2798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ADBFD-C0BD-4895-A54C-F2054B36B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11</a:t>
            </a:fld>
            <a:endParaRPr lang="en-GB" noProof="0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A98259CC-8DE5-E5E7-56EA-1008C633F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9F34775-B92C-41F7-47E1-5DAEFF77C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FB782BE-E89C-9D5B-DC24-B85F0B8EE2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1F8F277B-BFF7-0446-FC23-89C144CF5ED3}"/>
              </a:ext>
            </a:extLst>
          </p:cNvPr>
          <p:cNvSpPr txBox="1">
            <a:spLocks/>
          </p:cNvSpPr>
          <p:nvPr/>
        </p:nvSpPr>
        <p:spPr>
          <a:xfrm>
            <a:off x="411163" y="6489700"/>
            <a:ext cx="6778625" cy="254000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rgbClr val="4E008E"/>
                </a:solidFill>
              </a:rPr>
              <a:t>S5 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3456790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9D26-1018-FA89-3488-B2B8F518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256069"/>
            <a:ext cx="10515600" cy="645616"/>
          </a:xfrm>
        </p:spPr>
        <p:txBody>
          <a:bodyPr/>
          <a:lstStyle/>
          <a:p>
            <a:r>
              <a:rPr lang="fi-FI" sz="3600"/>
              <a:t>Diskutim për 30 minuta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BB299-F1CB-9CB7-744F-4F496778E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048406"/>
            <a:ext cx="11549952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fi-FI" sz="2800"/>
              <a:t>Diskutoni në grupe prej 3-4 personash</a:t>
            </a:r>
          </a:p>
          <a:p>
            <a:pPr marL="0" indent="0" algn="just">
              <a:buNone/>
            </a:pPr>
            <a:endParaRPr lang="fi-FI" sz="2800"/>
          </a:p>
          <a:p>
            <a:pPr marL="0" indent="0" algn="just">
              <a:buNone/>
            </a:pPr>
            <a:r>
              <a:rPr lang="en-US" sz="2800"/>
              <a:t>1. </a:t>
            </a:r>
            <a:r>
              <a:rPr lang="en-US" sz="2800" err="1"/>
              <a:t>Çfarë</a:t>
            </a:r>
            <a:r>
              <a:rPr lang="en-US" sz="2800"/>
              <a:t> </a:t>
            </a:r>
            <a:r>
              <a:rPr lang="en-US" sz="2800" err="1"/>
              <a:t>lloj</a:t>
            </a:r>
            <a:r>
              <a:rPr lang="en-US" sz="2800"/>
              <a:t> </a:t>
            </a:r>
            <a:r>
              <a:rPr lang="en-US" sz="2800" err="1"/>
              <a:t>sfidash</a:t>
            </a:r>
            <a:r>
              <a:rPr lang="en-US" sz="2800"/>
              <a:t> </a:t>
            </a:r>
            <a:r>
              <a:rPr lang="en-US" sz="2800" err="1"/>
              <a:t>të</a:t>
            </a:r>
            <a:r>
              <a:rPr lang="en-US" sz="2800"/>
              <a:t> </a:t>
            </a:r>
            <a:r>
              <a:rPr lang="en-US" sz="2800" err="1"/>
              <a:t>të</a:t>
            </a:r>
            <a:r>
              <a:rPr lang="en-US" sz="2800"/>
              <a:t> </a:t>
            </a:r>
            <a:r>
              <a:rPr lang="en-US" sz="2800" err="1"/>
              <a:t>nxënit</a:t>
            </a:r>
            <a:r>
              <a:rPr lang="en-US" sz="2800"/>
              <a:t> </a:t>
            </a:r>
            <a:r>
              <a:rPr lang="en-US" sz="2800" err="1"/>
              <a:t>dhe</a:t>
            </a:r>
            <a:r>
              <a:rPr lang="en-US" sz="2800"/>
              <a:t> </a:t>
            </a:r>
            <a:r>
              <a:rPr lang="en-US" sz="2800" err="1"/>
              <a:t>nevojave</a:t>
            </a:r>
            <a:r>
              <a:rPr lang="en-US" sz="2800"/>
              <a:t> </a:t>
            </a:r>
            <a:r>
              <a:rPr lang="en-US" sz="2800" err="1"/>
              <a:t>për</a:t>
            </a:r>
            <a:r>
              <a:rPr lang="en-US" sz="2800"/>
              <a:t> </a:t>
            </a:r>
            <a:r>
              <a:rPr lang="en-US" sz="2800" err="1"/>
              <a:t>mbështetje</a:t>
            </a:r>
            <a:r>
              <a:rPr lang="en-US" sz="2800"/>
              <a:t> </a:t>
            </a:r>
            <a:r>
              <a:rPr lang="en-US" sz="2800" err="1"/>
              <a:t>keni</a:t>
            </a:r>
            <a:r>
              <a:rPr lang="en-US" sz="2800"/>
              <a:t> </a:t>
            </a:r>
            <a:r>
              <a:rPr lang="en-US" sz="2800" err="1"/>
              <a:t>vënë</a:t>
            </a:r>
            <a:r>
              <a:rPr lang="en-US" sz="2800"/>
              <a:t> re </a:t>
            </a:r>
            <a:r>
              <a:rPr lang="en-US" sz="2800" err="1"/>
              <a:t>te</a:t>
            </a:r>
            <a:r>
              <a:rPr lang="en-US" sz="2800"/>
              <a:t> </a:t>
            </a:r>
            <a:r>
              <a:rPr lang="en-US" sz="2800" err="1"/>
              <a:t>nxënësit</a:t>
            </a:r>
            <a:r>
              <a:rPr lang="en-US" sz="2800"/>
              <a:t> </a:t>
            </a:r>
            <a:r>
              <a:rPr lang="en-US" sz="2800" err="1"/>
              <a:t>tuaj</a:t>
            </a:r>
            <a:r>
              <a:rPr lang="en-US" sz="2800"/>
              <a:t>?</a:t>
            </a:r>
          </a:p>
          <a:p>
            <a:pPr marL="0" indent="0" algn="just">
              <a:buNone/>
            </a:pPr>
            <a:r>
              <a:rPr lang="en-US" sz="2800"/>
              <a:t>2. Si e </a:t>
            </a:r>
            <a:r>
              <a:rPr lang="en-US" sz="2800" err="1"/>
              <a:t>vutë</a:t>
            </a:r>
            <a:r>
              <a:rPr lang="en-US" sz="2800"/>
              <a:t> re </a:t>
            </a:r>
            <a:r>
              <a:rPr lang="en-US" sz="2800" err="1"/>
              <a:t>nevojën</a:t>
            </a:r>
            <a:r>
              <a:rPr lang="en-US" sz="2800"/>
              <a:t> </a:t>
            </a:r>
            <a:r>
              <a:rPr lang="en-US" sz="2800" err="1"/>
              <a:t>për</a:t>
            </a:r>
            <a:r>
              <a:rPr lang="en-US" sz="2800"/>
              <a:t> </a:t>
            </a:r>
            <a:r>
              <a:rPr lang="en-US" sz="2800" err="1"/>
              <a:t>mbështetje</a:t>
            </a:r>
            <a:r>
              <a:rPr lang="en-US" sz="2800"/>
              <a:t>?</a:t>
            </a:r>
          </a:p>
          <a:p>
            <a:pPr marL="0" indent="0" algn="just">
              <a:buNone/>
            </a:pPr>
            <a:r>
              <a:rPr lang="en-US" sz="2800"/>
              <a:t>3. A </a:t>
            </a:r>
            <a:r>
              <a:rPr lang="en-US" sz="2800" err="1"/>
              <a:t>keni</a:t>
            </a:r>
            <a:r>
              <a:rPr lang="en-US" sz="2800"/>
              <a:t> </a:t>
            </a:r>
            <a:r>
              <a:rPr lang="en-US" sz="2800" err="1"/>
              <a:t>gjetur</a:t>
            </a:r>
            <a:r>
              <a:rPr lang="en-US" sz="2800"/>
              <a:t> </a:t>
            </a:r>
            <a:r>
              <a:rPr lang="en-US" sz="2800" err="1"/>
              <a:t>mënyra</a:t>
            </a:r>
            <a:r>
              <a:rPr lang="en-US" sz="2800"/>
              <a:t> </a:t>
            </a:r>
            <a:r>
              <a:rPr lang="en-US" sz="2800" err="1"/>
              <a:t>për</a:t>
            </a:r>
            <a:r>
              <a:rPr lang="en-US" sz="2800"/>
              <a:t> </a:t>
            </a:r>
            <a:r>
              <a:rPr lang="en-US" sz="2800" err="1"/>
              <a:t>të</a:t>
            </a:r>
            <a:r>
              <a:rPr lang="en-US" sz="2800"/>
              <a:t> </a:t>
            </a:r>
            <a:r>
              <a:rPr lang="en-US" sz="2800" err="1"/>
              <a:t>mbështetur</a:t>
            </a:r>
            <a:r>
              <a:rPr lang="en-US" sz="2800"/>
              <a:t> </a:t>
            </a:r>
            <a:r>
              <a:rPr lang="en-US" sz="2800" err="1"/>
              <a:t>të</a:t>
            </a:r>
            <a:r>
              <a:rPr lang="en-US" sz="2800"/>
              <a:t> </a:t>
            </a:r>
            <a:r>
              <a:rPr lang="en-US" sz="2800" err="1"/>
              <a:t>nxënit</a:t>
            </a:r>
            <a:r>
              <a:rPr lang="en-US" sz="2800"/>
              <a:t> e </a:t>
            </a:r>
            <a:r>
              <a:rPr lang="en-US" sz="2800" err="1"/>
              <a:t>nxënësit</a:t>
            </a:r>
            <a:r>
              <a:rPr lang="en-US" sz="2800"/>
              <a:t>?</a:t>
            </a:r>
          </a:p>
          <a:p>
            <a:pPr marL="0" indent="0" algn="just">
              <a:buNone/>
            </a:pPr>
            <a:endParaRPr lang="en-US" sz="2800"/>
          </a:p>
          <a:p>
            <a:pPr marL="0" indent="0" algn="just">
              <a:buNone/>
            </a:pPr>
            <a:r>
              <a:rPr lang="en-US" sz="2800" err="1"/>
              <a:t>Zgjidhni</a:t>
            </a:r>
            <a:r>
              <a:rPr lang="en-US" sz="2800"/>
              <a:t> </a:t>
            </a:r>
            <a:r>
              <a:rPr lang="en-US" sz="2800" err="1"/>
              <a:t>disa</a:t>
            </a:r>
            <a:r>
              <a:rPr lang="en-US" sz="2800"/>
              <a:t> </a:t>
            </a:r>
            <a:r>
              <a:rPr lang="en-US" sz="2800" err="1"/>
              <a:t>mendime</a:t>
            </a:r>
            <a:r>
              <a:rPr lang="en-US" sz="2800"/>
              <a:t> </a:t>
            </a:r>
            <a:r>
              <a:rPr lang="en-US" sz="2800" err="1"/>
              <a:t>për</a:t>
            </a:r>
            <a:r>
              <a:rPr lang="en-US" sz="2800"/>
              <a:t> </a:t>
            </a:r>
            <a:r>
              <a:rPr lang="en-US" sz="2800" err="1"/>
              <a:t>pyetjet</a:t>
            </a:r>
            <a:r>
              <a:rPr lang="en-US" sz="2800"/>
              <a:t> 2 </a:t>
            </a:r>
            <a:r>
              <a:rPr lang="en-US" sz="2800" err="1"/>
              <a:t>dhe</a:t>
            </a:r>
            <a:r>
              <a:rPr lang="en-US" sz="2800"/>
              <a:t> 3 </a:t>
            </a:r>
            <a:r>
              <a:rPr lang="en-US" sz="2800" err="1"/>
              <a:t>që</a:t>
            </a:r>
            <a:r>
              <a:rPr lang="en-US" sz="2800"/>
              <a:t> </a:t>
            </a:r>
            <a:r>
              <a:rPr lang="en-US" sz="2800" err="1"/>
              <a:t>dëshironi</a:t>
            </a:r>
            <a:r>
              <a:rPr lang="en-US" sz="2800"/>
              <a:t> </a:t>
            </a:r>
            <a:r>
              <a:rPr lang="en-US" sz="2800" err="1"/>
              <a:t>t’i</a:t>
            </a:r>
            <a:r>
              <a:rPr lang="en-US" sz="2800"/>
              <a:t> </a:t>
            </a:r>
            <a:r>
              <a:rPr lang="en-US" sz="2800" err="1"/>
              <a:t>ndani</a:t>
            </a:r>
            <a:r>
              <a:rPr lang="en-US" sz="2800"/>
              <a:t> me </a:t>
            </a:r>
            <a:r>
              <a:rPr lang="en-US" sz="2800" err="1"/>
              <a:t>të</a:t>
            </a:r>
            <a:r>
              <a:rPr lang="en-US" sz="2800"/>
              <a:t> </a:t>
            </a:r>
            <a:r>
              <a:rPr lang="en-US" sz="2800" err="1"/>
              <a:t>gjithë</a:t>
            </a:r>
            <a:r>
              <a:rPr lang="en-US" sz="2800"/>
              <a:t> </a:t>
            </a:r>
            <a:r>
              <a:rPr lang="en-US" sz="2800" err="1"/>
              <a:t>grupin</a:t>
            </a:r>
            <a:r>
              <a:rPr lang="en-US" sz="2800"/>
              <a:t>.</a:t>
            </a:r>
            <a:endParaRPr lang="fi-FI" sz="28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97C26-2655-A892-4B11-43C2CC1BCF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5943E-6400-BD39-04E7-65C939E38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12</a:t>
            </a:fld>
            <a:endParaRPr lang="en-GB" noProof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1D5A657-1130-DBCA-57F9-96BBB5FF6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0479AEB-65F7-B8E2-A267-D63A72524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724D35A-68C1-21BB-0F1D-1ED109892F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CDB3F398-81D2-56E5-C432-F9196CDDA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3897214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EA8E-733D-41EA-862E-D87C6A39F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3257204"/>
            <a:ext cx="11090275" cy="1440000"/>
          </a:xfrm>
        </p:spPr>
        <p:txBody>
          <a:bodyPr/>
          <a:lstStyle/>
          <a:p>
            <a:r>
              <a:rPr lang="fi-FI">
                <a:solidFill>
                  <a:srgbClr val="4E008E"/>
                </a:solidFill>
              </a:rPr>
              <a:t>Si të dallojmë dhe të mbështesim vështirësitë e të nxënit në klasë?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C602A-681F-4C57-917E-57F981E5E3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7F507-6007-4B2D-BB72-4964388A3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13</a:t>
            </a:fld>
            <a:endParaRPr lang="en-GB" noProof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926E5B82-3987-32DB-A7A7-B87832DE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1655EBE-7C1D-68A3-F993-F62FFDB36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F178B4D-B030-C121-EE2F-561A5EC611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FD3D47CD-97BA-6B6A-C568-84F6EF651FB2}"/>
              </a:ext>
            </a:extLst>
          </p:cNvPr>
          <p:cNvSpPr txBox="1">
            <a:spLocks/>
          </p:cNvSpPr>
          <p:nvPr/>
        </p:nvSpPr>
        <p:spPr>
          <a:xfrm>
            <a:off x="411163" y="6489700"/>
            <a:ext cx="6778625" cy="254000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rgbClr val="4E008E"/>
                </a:solidFill>
              </a:rPr>
              <a:t>S5 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1949783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59C81-49D7-78A2-B08D-FF8729A23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05" y="1449876"/>
            <a:ext cx="10515600" cy="645616"/>
          </a:xfrm>
        </p:spPr>
        <p:txBody>
          <a:bodyPr/>
          <a:lstStyle/>
          <a:p>
            <a:r>
              <a:rPr lang="fi-FI"/>
              <a:t>Si të dallojmë vështirësitë në të nxënë?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3EC42-8AC8-9676-0C0B-364EF13CA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462347"/>
            <a:ext cx="11212016" cy="550005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fi-FI"/>
              <a:t>Mësuesi mund të dallojë vështirësitë në të nxënë duke vëzhguar performancën dhe sjelljen e nxënësit në klasë dhe në mjedisin shkollor</a:t>
            </a:r>
          </a:p>
          <a:p>
            <a:pPr algn="just"/>
            <a:r>
              <a:rPr lang="fi-FI"/>
              <a:t>Njohja e nxënësve është çelësi për njohjen e vështirësive në të nxënë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49BB7-EF90-04E1-3505-3702EF5AB2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FCD07-1F28-2841-3995-38907ABFE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14</a:t>
            </a:fld>
            <a:endParaRPr lang="en-GB" noProof="0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F573198F-AD00-D332-06B6-FE369310E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02F2BA8-10AF-806A-E644-3C9219C72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D939D47-568A-3D5F-B23C-B1E792B217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87E0F349-86B7-3CB7-5779-B2F1914F1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3443148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85A33-820A-97A3-35EE-E4F880E1C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424678"/>
            <a:ext cx="10958623" cy="645616"/>
          </a:xfrm>
        </p:spPr>
        <p:txBody>
          <a:bodyPr/>
          <a:lstStyle/>
          <a:p>
            <a:r>
              <a:rPr lang="fi-FI"/>
              <a:t>Pyetje që ndihmojnë në vëzhgimin e performancës dhe sjelljes së nxënësit</a:t>
            </a:r>
            <a:br>
              <a:rPr lang="fi-FI"/>
            </a:b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D0404-6BB9-B18B-4A00-EEBB238A2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905332"/>
            <a:ext cx="11295320" cy="258106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/>
              <a:t>A ka </a:t>
            </a:r>
            <a:r>
              <a:rPr lang="en-US" err="1"/>
              <a:t>pasur</a:t>
            </a:r>
            <a:r>
              <a:rPr lang="en-US"/>
              <a:t> </a:t>
            </a:r>
            <a:r>
              <a:rPr lang="en-US" err="1"/>
              <a:t>ndonjë</a:t>
            </a:r>
            <a:r>
              <a:rPr lang="en-US"/>
              <a:t> </a:t>
            </a:r>
            <a:r>
              <a:rPr lang="en-US" err="1"/>
              <a:t>ndryshim</a:t>
            </a:r>
            <a:r>
              <a:rPr lang="en-US"/>
              <a:t> </a:t>
            </a:r>
            <a:r>
              <a:rPr lang="en-US" err="1"/>
              <a:t>në</a:t>
            </a:r>
            <a:r>
              <a:rPr lang="en-US"/>
              <a:t> </a:t>
            </a:r>
            <a:r>
              <a:rPr lang="en-US" err="1"/>
              <a:t>sjelljen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/</a:t>
            </a:r>
            <a:r>
              <a:rPr lang="en-US" err="1"/>
              <a:t>ose</a:t>
            </a:r>
            <a:r>
              <a:rPr lang="en-US"/>
              <a:t> </a:t>
            </a:r>
            <a:r>
              <a:rPr lang="en-US" err="1"/>
              <a:t>performancën</a:t>
            </a:r>
            <a:r>
              <a:rPr lang="en-US"/>
              <a:t> e </a:t>
            </a:r>
            <a:r>
              <a:rPr lang="en-US" err="1"/>
              <a:t>nxënësit</a:t>
            </a:r>
            <a:r>
              <a:rPr lang="en-US"/>
              <a:t>? </a:t>
            </a:r>
          </a:p>
          <a:p>
            <a:pPr algn="just"/>
            <a:r>
              <a:rPr lang="en-US"/>
              <a:t>Si ka </a:t>
            </a:r>
            <a:r>
              <a:rPr lang="en-US" err="1"/>
              <a:t>ndryshuar</a:t>
            </a:r>
            <a:r>
              <a:rPr lang="en-US"/>
              <a:t> </a:t>
            </a:r>
            <a:r>
              <a:rPr lang="en-US" err="1"/>
              <a:t>sjellja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/</a:t>
            </a:r>
            <a:r>
              <a:rPr lang="en-US" err="1"/>
              <a:t>ose</a:t>
            </a:r>
            <a:r>
              <a:rPr lang="en-US"/>
              <a:t> </a:t>
            </a:r>
            <a:r>
              <a:rPr lang="en-US" err="1"/>
              <a:t>performanca</a:t>
            </a:r>
            <a:r>
              <a:rPr lang="en-US"/>
              <a:t> e </a:t>
            </a:r>
            <a:r>
              <a:rPr lang="en-US" err="1"/>
              <a:t>nxënësit</a:t>
            </a:r>
            <a:r>
              <a:rPr lang="en-US"/>
              <a:t>?</a:t>
            </a:r>
          </a:p>
          <a:p>
            <a:pPr algn="just"/>
            <a:r>
              <a:rPr lang="en-US"/>
              <a:t>Kur ka </a:t>
            </a:r>
            <a:r>
              <a:rPr lang="en-US" err="1"/>
              <a:t>ndryshuar</a:t>
            </a:r>
            <a:r>
              <a:rPr lang="en-US"/>
              <a:t> </a:t>
            </a:r>
            <a:r>
              <a:rPr lang="en-US" err="1"/>
              <a:t>sjellja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/</a:t>
            </a:r>
            <a:r>
              <a:rPr lang="en-US" err="1"/>
              <a:t>ose</a:t>
            </a:r>
            <a:r>
              <a:rPr lang="en-US"/>
              <a:t> </a:t>
            </a:r>
            <a:r>
              <a:rPr lang="en-US" err="1"/>
              <a:t>performanca</a:t>
            </a:r>
            <a:r>
              <a:rPr lang="en-US"/>
              <a:t> e </a:t>
            </a:r>
            <a:r>
              <a:rPr lang="en-US" err="1"/>
              <a:t>nxënësit</a:t>
            </a:r>
            <a:r>
              <a:rPr lang="en-US"/>
              <a:t>?</a:t>
            </a:r>
          </a:p>
          <a:p>
            <a:pPr algn="just"/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55384-C3F6-D491-6C39-508D0DA9CF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F9423-561E-6110-E527-88A22DA9A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15</a:t>
            </a:fld>
            <a:endParaRPr lang="en-GB" noProof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D5468A1A-2F83-6AEB-F21E-FE0B2C53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16E8307-3CD1-C324-7924-A9D808971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A47A727-DC03-63FC-1C35-51CBA0361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9A29AD46-A87E-B65A-A173-1410C8F90B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1445090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47983-3199-66FC-A2A7-26E1D105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70" y="1384993"/>
            <a:ext cx="11543783" cy="1064731"/>
          </a:xfrm>
        </p:spPr>
        <p:txBody>
          <a:bodyPr/>
          <a:lstStyle/>
          <a:p>
            <a:r>
              <a:rPr lang="en-US" sz="3500" err="1"/>
              <a:t>Çfarë</a:t>
            </a:r>
            <a:r>
              <a:rPr lang="en-US" sz="3500"/>
              <a:t> </a:t>
            </a:r>
            <a:r>
              <a:rPr lang="en-US" sz="3500" err="1"/>
              <a:t>duhet</a:t>
            </a:r>
            <a:r>
              <a:rPr lang="en-US" sz="3500"/>
              <a:t> </a:t>
            </a:r>
            <a:r>
              <a:rPr lang="en-US" sz="3500" err="1"/>
              <a:t>të</a:t>
            </a:r>
            <a:r>
              <a:rPr lang="en-US" sz="3500"/>
              <a:t> </a:t>
            </a:r>
            <a:r>
              <a:rPr lang="en-US" sz="3500" err="1"/>
              <a:t>bëni</a:t>
            </a:r>
            <a:r>
              <a:rPr lang="en-US" sz="3500"/>
              <a:t> </a:t>
            </a:r>
            <a:r>
              <a:rPr lang="en-US" sz="3500" err="1"/>
              <a:t>kur</a:t>
            </a:r>
            <a:r>
              <a:rPr lang="en-US" sz="3500"/>
              <a:t> </a:t>
            </a:r>
            <a:r>
              <a:rPr lang="en-US" sz="3500" err="1"/>
              <a:t>vini</a:t>
            </a:r>
            <a:r>
              <a:rPr lang="en-US" sz="3500"/>
              <a:t> re se </a:t>
            </a:r>
            <a:r>
              <a:rPr lang="en-US" sz="3500" err="1"/>
              <a:t>diçka</a:t>
            </a:r>
            <a:r>
              <a:rPr lang="en-US" sz="3500"/>
              <a:t> ka </a:t>
            </a:r>
            <a:r>
              <a:rPr lang="en-US" sz="3500" err="1"/>
              <a:t>ndryshuar</a:t>
            </a:r>
            <a:r>
              <a:rPr lang="en-US" sz="3500"/>
              <a:t> </a:t>
            </a:r>
            <a:r>
              <a:rPr lang="en-US" sz="3500" err="1"/>
              <a:t>në</a:t>
            </a:r>
            <a:r>
              <a:rPr lang="en-US" sz="3500"/>
              <a:t> </a:t>
            </a:r>
            <a:r>
              <a:rPr lang="en-US" sz="3500" err="1"/>
              <a:t>sjelljen</a:t>
            </a:r>
            <a:r>
              <a:rPr lang="en-US" sz="3500"/>
              <a:t> </a:t>
            </a:r>
            <a:r>
              <a:rPr lang="en-US" sz="3500" err="1"/>
              <a:t>ose</a:t>
            </a:r>
            <a:r>
              <a:rPr lang="en-US" sz="3500"/>
              <a:t> </a:t>
            </a:r>
            <a:r>
              <a:rPr lang="en-US" sz="3500" err="1"/>
              <a:t>performancën</a:t>
            </a:r>
            <a:r>
              <a:rPr lang="en-US" sz="3500"/>
              <a:t> e </a:t>
            </a:r>
            <a:r>
              <a:rPr lang="en-US" sz="3500" err="1"/>
              <a:t>nxënësit</a:t>
            </a:r>
            <a:r>
              <a:rPr lang="en-US" sz="3500"/>
              <a:t> </a:t>
            </a:r>
            <a:r>
              <a:rPr lang="en-US" sz="3500" err="1"/>
              <a:t>tuaj</a:t>
            </a:r>
            <a:r>
              <a:rPr lang="en-US" sz="3500"/>
              <a:t>?</a:t>
            </a:r>
            <a:endParaRPr lang="fi-FI" sz="35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8E0F3-91BA-AE6C-97A1-F623741C0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621657"/>
            <a:ext cx="11476800" cy="343697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2400" err="1"/>
              <a:t>Është</a:t>
            </a:r>
            <a:r>
              <a:rPr lang="en-US" sz="2400"/>
              <a:t> e </a:t>
            </a:r>
            <a:r>
              <a:rPr lang="en-US" sz="2400" err="1"/>
              <a:t>rëndësishme</a:t>
            </a:r>
            <a:r>
              <a:rPr lang="en-US" sz="2400"/>
              <a:t> </a:t>
            </a:r>
            <a:r>
              <a:rPr lang="en-US" sz="2400" err="1"/>
              <a:t>që</a:t>
            </a:r>
            <a:r>
              <a:rPr lang="en-US" sz="2400"/>
              <a:t> </a:t>
            </a:r>
            <a:r>
              <a:rPr lang="en-US" sz="2400" err="1"/>
              <a:t>vështirësitë</a:t>
            </a:r>
            <a:r>
              <a:rPr lang="en-US" sz="2400"/>
              <a:t> </a:t>
            </a:r>
            <a:r>
              <a:rPr lang="en-US" sz="2400" err="1"/>
              <a:t>në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nxënë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identifikohen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më</a:t>
            </a:r>
            <a:r>
              <a:rPr lang="en-US" sz="2400"/>
              <a:t> </a:t>
            </a:r>
            <a:r>
              <a:rPr lang="en-US" sz="2400" err="1"/>
              <a:t>shpejt</a:t>
            </a:r>
            <a:r>
              <a:rPr lang="en-US" sz="2400"/>
              <a:t> </a:t>
            </a:r>
            <a:r>
              <a:rPr lang="en-US" sz="2400" err="1"/>
              <a:t>që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jetë</a:t>
            </a:r>
            <a:r>
              <a:rPr lang="en-US" sz="2400"/>
              <a:t> e </a:t>
            </a:r>
            <a:r>
              <a:rPr lang="en-US" sz="2400" err="1"/>
              <a:t>mundur</a:t>
            </a:r>
            <a:r>
              <a:rPr lang="en-US" sz="2400"/>
              <a:t> </a:t>
            </a:r>
            <a:r>
              <a:rPr lang="en-US" sz="2400" err="1"/>
              <a:t>dhe</a:t>
            </a:r>
            <a:r>
              <a:rPr lang="en-US" sz="2400"/>
              <a:t> </a:t>
            </a:r>
            <a:r>
              <a:rPr lang="en-US" sz="2400" err="1"/>
              <a:t>mbështetja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fillojë</a:t>
            </a:r>
            <a:r>
              <a:rPr lang="en-US" sz="2400"/>
              <a:t> </a:t>
            </a:r>
            <a:r>
              <a:rPr lang="en-US" sz="2400" err="1"/>
              <a:t>në</a:t>
            </a:r>
            <a:r>
              <a:rPr lang="en-US" sz="2400"/>
              <a:t> </a:t>
            </a:r>
            <a:r>
              <a:rPr lang="en-US" sz="2400" err="1"/>
              <a:t>një</a:t>
            </a:r>
            <a:r>
              <a:rPr lang="en-US" sz="2400"/>
              <a:t> faze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hershme</a:t>
            </a:r>
            <a:r>
              <a:rPr lang="en-US" sz="2400"/>
              <a:t> </a:t>
            </a:r>
          </a:p>
          <a:p>
            <a:pPr algn="just"/>
            <a:r>
              <a:rPr lang="en-US" sz="2400"/>
              <a:t>Si </a:t>
            </a:r>
            <a:r>
              <a:rPr lang="en-US" sz="2400" err="1"/>
              <a:t>mësues</a:t>
            </a:r>
            <a:r>
              <a:rPr lang="en-US" sz="2400"/>
              <a:t>, </a:t>
            </a:r>
            <a:r>
              <a:rPr lang="en-US" sz="2400" err="1"/>
              <a:t>përpiquni</a:t>
            </a:r>
            <a:r>
              <a:rPr lang="en-US" sz="2400"/>
              <a:t> </a:t>
            </a:r>
            <a:r>
              <a:rPr lang="en-US" sz="2400" err="1"/>
              <a:t>t’u</a:t>
            </a:r>
            <a:r>
              <a:rPr lang="en-US" sz="2400"/>
              <a:t> </a:t>
            </a:r>
            <a:r>
              <a:rPr lang="en-US" sz="2400" err="1"/>
              <a:t>përgjigjeni</a:t>
            </a:r>
            <a:r>
              <a:rPr lang="en-US" sz="2400"/>
              <a:t> </a:t>
            </a:r>
            <a:r>
              <a:rPr lang="en-US" sz="2400" err="1"/>
              <a:t>nevojave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nxënësve</a:t>
            </a:r>
            <a:r>
              <a:rPr lang="en-US" sz="2400"/>
              <a:t> </a:t>
            </a:r>
            <a:r>
              <a:rPr lang="en-US" sz="2400" err="1"/>
              <a:t>sa</a:t>
            </a:r>
            <a:r>
              <a:rPr lang="en-US" sz="2400"/>
              <a:t> </a:t>
            </a:r>
            <a:r>
              <a:rPr lang="en-US" sz="2400" err="1"/>
              <a:t>më</a:t>
            </a:r>
            <a:r>
              <a:rPr lang="en-US" sz="2400"/>
              <a:t> </a:t>
            </a:r>
            <a:r>
              <a:rPr lang="en-US" sz="2400" err="1"/>
              <a:t>shpejt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jetë</a:t>
            </a:r>
            <a:r>
              <a:rPr lang="en-US" sz="2400"/>
              <a:t> e </a:t>
            </a:r>
            <a:r>
              <a:rPr lang="en-US" sz="2400" err="1"/>
              <a:t>mundur</a:t>
            </a:r>
            <a:r>
              <a:rPr lang="en-US" sz="2400"/>
              <a:t> </a:t>
            </a:r>
            <a:r>
              <a:rPr lang="en-US" sz="2400" err="1"/>
              <a:t>dhe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modifikoni</a:t>
            </a:r>
            <a:r>
              <a:rPr lang="en-US" sz="2400"/>
              <a:t> </a:t>
            </a:r>
            <a:r>
              <a:rPr lang="en-US" sz="2400" err="1"/>
              <a:t>mjedisin</a:t>
            </a:r>
            <a:r>
              <a:rPr lang="en-US" sz="2400"/>
              <a:t> </a:t>
            </a:r>
            <a:r>
              <a:rPr lang="en-US" sz="2400" err="1"/>
              <a:t>mësimor</a:t>
            </a:r>
            <a:r>
              <a:rPr lang="en-US" sz="2400"/>
              <a:t> </a:t>
            </a:r>
            <a:r>
              <a:rPr lang="en-US" sz="2400" err="1"/>
              <a:t>dhe</a:t>
            </a:r>
            <a:r>
              <a:rPr lang="en-US" sz="2400"/>
              <a:t> </a:t>
            </a:r>
            <a:r>
              <a:rPr lang="en-US" sz="2400" err="1"/>
              <a:t>shkollor</a:t>
            </a:r>
            <a:r>
              <a:rPr lang="en-US" sz="2400"/>
              <a:t> </a:t>
            </a:r>
            <a:r>
              <a:rPr lang="en-US" sz="2400" err="1"/>
              <a:t>për</a:t>
            </a:r>
            <a:r>
              <a:rPr lang="en-US" sz="2400"/>
              <a:t> </a:t>
            </a:r>
            <a:r>
              <a:rPr lang="en-US" sz="2400" err="1"/>
              <a:t>t’iu</a:t>
            </a:r>
            <a:r>
              <a:rPr lang="en-US" sz="2400"/>
              <a:t> </a:t>
            </a:r>
            <a:r>
              <a:rPr lang="en-US" sz="2400" err="1"/>
              <a:t>përshtatur</a:t>
            </a:r>
            <a:r>
              <a:rPr lang="en-US" sz="2400"/>
              <a:t> </a:t>
            </a:r>
            <a:r>
              <a:rPr lang="en-US" sz="2400" err="1"/>
              <a:t>nevojave</a:t>
            </a:r>
            <a:r>
              <a:rPr lang="en-US" sz="2400"/>
              <a:t> </a:t>
            </a:r>
            <a:r>
              <a:rPr lang="en-US" sz="2400" err="1"/>
              <a:t>për</a:t>
            </a:r>
            <a:r>
              <a:rPr lang="en-US" sz="2400"/>
              <a:t> </a:t>
            </a:r>
            <a:r>
              <a:rPr lang="en-US" sz="2400" err="1"/>
              <a:t>mbështetjen</a:t>
            </a:r>
            <a:r>
              <a:rPr lang="en-US" sz="2400"/>
              <a:t> e </a:t>
            </a:r>
            <a:r>
              <a:rPr lang="en-US" sz="2400" err="1"/>
              <a:t>nxënësve</a:t>
            </a:r>
            <a:endParaRPr lang="en-US" sz="2400"/>
          </a:p>
          <a:p>
            <a:pPr algn="just"/>
            <a:r>
              <a:rPr lang="en-US" sz="2400" err="1"/>
              <a:t>Diskutoni</a:t>
            </a:r>
            <a:r>
              <a:rPr lang="en-US" sz="2400"/>
              <a:t> me </a:t>
            </a:r>
            <a:r>
              <a:rPr lang="en-US" sz="2400" err="1"/>
              <a:t>nxënësin</a:t>
            </a:r>
            <a:r>
              <a:rPr lang="en-US" sz="2400"/>
              <a:t>, </a:t>
            </a:r>
            <a:r>
              <a:rPr lang="en-US" sz="2400" err="1"/>
              <a:t>kujdestarët</a:t>
            </a:r>
            <a:r>
              <a:rPr lang="en-US" sz="2400"/>
              <a:t> </a:t>
            </a:r>
            <a:r>
              <a:rPr lang="en-US" sz="2400" err="1"/>
              <a:t>dhe</a:t>
            </a:r>
            <a:r>
              <a:rPr lang="en-US" sz="2400"/>
              <a:t> </a:t>
            </a:r>
            <a:r>
              <a:rPr lang="en-US" sz="2400" err="1"/>
              <a:t>mësuesit</a:t>
            </a:r>
            <a:r>
              <a:rPr lang="en-US" sz="2400"/>
              <a:t> e </a:t>
            </a:r>
            <a:r>
              <a:rPr lang="en-US" sz="2400" err="1"/>
              <a:t>tjerë</a:t>
            </a:r>
            <a:r>
              <a:rPr lang="en-US" sz="2400"/>
              <a:t> </a:t>
            </a:r>
            <a:r>
              <a:rPr lang="en-US" sz="2400" err="1"/>
              <a:t>që</a:t>
            </a:r>
            <a:r>
              <a:rPr lang="en-US" sz="2400"/>
              <a:t> </a:t>
            </a:r>
            <a:r>
              <a:rPr lang="en-US" sz="2400" err="1"/>
              <a:t>i</a:t>
            </a:r>
            <a:r>
              <a:rPr lang="en-US" sz="2400"/>
              <a:t> </a:t>
            </a:r>
            <a:r>
              <a:rPr lang="en-US" sz="2400" err="1"/>
              <a:t>japin</a:t>
            </a:r>
            <a:r>
              <a:rPr lang="en-US" sz="2400"/>
              <a:t> </a:t>
            </a:r>
            <a:r>
              <a:rPr lang="en-US" sz="2400" err="1"/>
              <a:t>mësim</a:t>
            </a:r>
            <a:r>
              <a:rPr lang="en-US" sz="2400"/>
              <a:t> </a:t>
            </a:r>
            <a:r>
              <a:rPr lang="en-US" sz="2400" err="1"/>
              <a:t>nxënësit</a:t>
            </a:r>
            <a:r>
              <a:rPr lang="en-US" sz="2400"/>
              <a:t>, a e </a:t>
            </a:r>
            <a:r>
              <a:rPr lang="en-US" sz="2400" err="1"/>
              <a:t>kanë</a:t>
            </a:r>
            <a:r>
              <a:rPr lang="en-US" sz="2400"/>
              <a:t> </a:t>
            </a:r>
            <a:r>
              <a:rPr lang="en-US" sz="2400" err="1"/>
              <a:t>vënë</a:t>
            </a:r>
            <a:r>
              <a:rPr lang="en-US" sz="2400"/>
              <a:t> re </a:t>
            </a:r>
            <a:r>
              <a:rPr lang="en-US" sz="2400" err="1"/>
              <a:t>atë</a:t>
            </a:r>
            <a:r>
              <a:rPr lang="en-US" sz="2400"/>
              <a:t> </a:t>
            </a:r>
            <a:r>
              <a:rPr lang="en-US" sz="2400" err="1"/>
              <a:t>që</a:t>
            </a:r>
            <a:r>
              <a:rPr lang="en-US" sz="2400"/>
              <a:t> ka </a:t>
            </a:r>
            <a:r>
              <a:rPr lang="en-US" sz="2400" err="1"/>
              <a:t>ndryshuar</a:t>
            </a:r>
            <a:r>
              <a:rPr lang="en-US" sz="2400"/>
              <a:t> </a:t>
            </a:r>
            <a:r>
              <a:rPr lang="en-US" sz="2400" err="1"/>
              <a:t>tek</a:t>
            </a:r>
            <a:r>
              <a:rPr lang="en-US" sz="2400"/>
              <a:t> ai?</a:t>
            </a:r>
          </a:p>
          <a:p>
            <a:pPr algn="just"/>
            <a:r>
              <a:rPr lang="en-US" sz="2400" err="1"/>
              <a:t>Nëse</a:t>
            </a:r>
            <a:r>
              <a:rPr lang="en-US" sz="2400"/>
              <a:t> </a:t>
            </a:r>
            <a:r>
              <a:rPr lang="en-US" sz="2400" err="1"/>
              <a:t>është</a:t>
            </a:r>
            <a:r>
              <a:rPr lang="en-US" sz="2400"/>
              <a:t> e </a:t>
            </a:r>
            <a:r>
              <a:rPr lang="en-US" sz="2400" err="1"/>
              <a:t>mundur</a:t>
            </a:r>
            <a:r>
              <a:rPr lang="en-US" sz="2400"/>
              <a:t>, </a:t>
            </a:r>
            <a:r>
              <a:rPr lang="en-US" sz="2400" err="1"/>
              <a:t>konsultohuni</a:t>
            </a:r>
            <a:r>
              <a:rPr lang="en-US" sz="2400"/>
              <a:t> me </a:t>
            </a:r>
            <a:r>
              <a:rPr lang="en-US" sz="2400" err="1"/>
              <a:t>profesionistë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arsimit</a:t>
            </a:r>
            <a:r>
              <a:rPr lang="en-US" sz="2400"/>
              <a:t> special (</a:t>
            </a:r>
            <a:r>
              <a:rPr lang="en-US" sz="2400" err="1"/>
              <a:t>mësues</a:t>
            </a:r>
            <a:r>
              <a:rPr lang="en-US" sz="2400"/>
              <a:t> </a:t>
            </a:r>
            <a:r>
              <a:rPr lang="en-US" sz="2400" err="1"/>
              <a:t>për</a:t>
            </a:r>
            <a:r>
              <a:rPr lang="en-US" sz="2400"/>
              <a:t> </a:t>
            </a:r>
            <a:r>
              <a:rPr lang="en-US" sz="2400" err="1"/>
              <a:t>nxënësit</a:t>
            </a:r>
            <a:r>
              <a:rPr lang="en-US" sz="2400"/>
              <a:t> me </a:t>
            </a:r>
            <a:r>
              <a:rPr lang="en-US" sz="2400" err="1"/>
              <a:t>nevoja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veçanta</a:t>
            </a:r>
            <a:r>
              <a:rPr lang="en-US" sz="2400"/>
              <a:t>, </a:t>
            </a:r>
            <a:r>
              <a:rPr lang="en-US" sz="2400" err="1"/>
              <a:t>psikolog</a:t>
            </a:r>
            <a:r>
              <a:rPr lang="en-US" sz="2400"/>
              <a:t> </a:t>
            </a:r>
            <a:r>
              <a:rPr lang="en-US" sz="2400" err="1"/>
              <a:t>shkolle</a:t>
            </a:r>
            <a:r>
              <a:rPr lang="en-US" sz="2400"/>
              <a:t>, </a:t>
            </a:r>
            <a:r>
              <a:rPr lang="en-US" sz="2400" err="1"/>
              <a:t>punonjës</a:t>
            </a:r>
            <a:r>
              <a:rPr lang="en-US" sz="2400"/>
              <a:t> social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shkollës</a:t>
            </a:r>
            <a:r>
              <a:rPr lang="en-US" sz="2400"/>
              <a:t>, </a:t>
            </a:r>
            <a:r>
              <a:rPr lang="en-US" sz="2400" err="1"/>
              <a:t>infermiere</a:t>
            </a:r>
            <a:r>
              <a:rPr lang="en-US" sz="2400"/>
              <a:t>)</a:t>
            </a:r>
          </a:p>
          <a:p>
            <a:pPr marL="0" indent="0" algn="just">
              <a:buNone/>
            </a:pPr>
            <a:endParaRPr lang="en-US" sz="2800"/>
          </a:p>
          <a:p>
            <a:pPr algn="just"/>
            <a:endParaRPr lang="en-US" sz="2800"/>
          </a:p>
          <a:p>
            <a:pPr algn="just"/>
            <a:endParaRPr lang="fi-FI" sz="28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AE579-3A93-7261-75D0-4A9879394F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C215F-3B58-0963-8BC5-4FA5FD645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16</a:t>
            </a:fld>
            <a:endParaRPr lang="en-GB" noProof="0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E5E32A75-F427-8153-C5A9-D088080C4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04E0953-836A-65AA-2006-E2E4916B2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BA6D2FBF-8D20-D769-307B-8E6F723102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E0613260-C4BC-F64A-1069-08D8A746ED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1019993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FF7B1C47-1C95-6C29-CC2D-480E9A557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0407172-83DC-43A5-969B-8DF1ED185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917" y="1142705"/>
            <a:ext cx="12312823" cy="1090072"/>
          </a:xfrm>
        </p:spPr>
        <p:txBody>
          <a:bodyPr/>
          <a:lstStyle/>
          <a:p>
            <a:r>
              <a:rPr lang="fi-FI" sz="3600"/>
              <a:t>Si t’i mbështesim nxënësit për të kontrolluar vëmendjen, përqendrimin dhe veprimtarinë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0BD287D-E270-42F2-AD81-35A21908C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030" y="2603893"/>
            <a:ext cx="5552542" cy="3320461"/>
          </a:xfrm>
        </p:spPr>
        <p:txBody>
          <a:bodyPr/>
          <a:lstStyle/>
          <a:p>
            <a:pPr marL="0" indent="0">
              <a:buNone/>
            </a:pPr>
            <a:r>
              <a:rPr lang="fi-FI"/>
              <a:t>Fokusohuni në:</a:t>
            </a:r>
          </a:p>
          <a:p>
            <a:r>
              <a:rPr lang="fi-FI"/>
              <a:t>Udhëzime</a:t>
            </a:r>
          </a:p>
          <a:p>
            <a:r>
              <a:rPr lang="fi-FI"/>
              <a:t>Strukturë</a:t>
            </a:r>
          </a:p>
          <a:p>
            <a:r>
              <a:rPr lang="fi-FI"/>
              <a:t>Regjim/Rregulla</a:t>
            </a:r>
          </a:p>
          <a:p>
            <a:r>
              <a:rPr lang="fi-FI"/>
              <a:t>Divizione</a:t>
            </a:r>
          </a:p>
          <a:p>
            <a:r>
              <a:rPr lang="fi-FI"/>
              <a:t>Mjete</a:t>
            </a:r>
          </a:p>
          <a:p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760C2-B452-4EF1-8342-7AAC5D9EC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238A6-49C4-441F-BE95-91C3C376D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17</a:t>
            </a:fld>
            <a:endParaRPr lang="en-GB" noProof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2A22E-AFBF-1578-DBB0-CBB5A14EC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275" y="3780305"/>
            <a:ext cx="1078639" cy="10426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60ECD-4505-0602-8AB1-480B494C8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799" y="2219634"/>
            <a:ext cx="2559086" cy="23042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6AB605-7E22-2117-D506-7E3161FD6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759" y="2959344"/>
            <a:ext cx="607021" cy="13673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6DE15-EB99-F4DE-EB54-20D46A4AC9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429" y="3060905"/>
            <a:ext cx="765800" cy="8044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8671822-D22A-991E-3434-1B3673D8A9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6725" y="4822909"/>
            <a:ext cx="6349502" cy="20256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4F638B-C16E-5734-6F9C-95B1A711C5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3189" y="2244735"/>
            <a:ext cx="1013219" cy="11353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FF34D9E-06D5-02CF-237B-68643D435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0162" y="5074999"/>
            <a:ext cx="1237706" cy="1347841"/>
          </a:xfrm>
          <a:prstGeom prst="rect">
            <a:avLst/>
          </a:prstGeom>
        </p:spPr>
      </p:pic>
      <p:pic>
        <p:nvPicPr>
          <p:cNvPr id="9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E09CDAE-BB87-AED3-614A-EA2B8524A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4CDEBA5-8F86-083C-B492-B834888EF42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1" name="Alatunnisteen paikkamerkki 3">
            <a:extLst>
              <a:ext uri="{FF2B5EF4-FFF2-40B4-BE49-F238E27FC236}">
                <a16:creationId xmlns:a16="http://schemas.microsoft.com/office/drawing/2014/main" id="{2680ADD6-4BCA-8B1E-8DF2-3F4BBAAD81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3751121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26671F-4C4B-FEC7-3A38-183161FA9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3710" y="669073"/>
            <a:ext cx="2703757" cy="6184350"/>
          </a:xfrm>
          <a:prstGeom prst="rect">
            <a:avLst/>
          </a:prstGeom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4A6843B-4712-CFE2-8C12-9DC4E3991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17205-217F-A26F-EA7D-BDB0485EB4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A18AB-51A5-BD20-0B55-4F4621F10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18</a:t>
            </a:fld>
            <a:endParaRPr lang="en-GB" noProof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9A6B5A-48E8-37FE-6462-901997507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7116" y="1370034"/>
            <a:ext cx="3728467" cy="464069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9E6FCCA-1E6C-419E-339B-148C052E054E}"/>
              </a:ext>
            </a:extLst>
          </p:cNvPr>
          <p:cNvGrpSpPr/>
          <p:nvPr/>
        </p:nvGrpSpPr>
        <p:grpSpPr>
          <a:xfrm>
            <a:off x="253645" y="1973985"/>
            <a:ext cx="5019812" cy="3432792"/>
            <a:chOff x="253645" y="2257186"/>
            <a:chExt cx="5019812" cy="34327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6D9202-C1EA-B790-6CCF-ECC59D5F9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645" y="2257186"/>
              <a:ext cx="5019812" cy="343279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3B42062-6F26-936C-9AD1-EE3AC66A62EE}"/>
                </a:ext>
              </a:extLst>
            </p:cNvPr>
            <p:cNvSpPr/>
            <p:nvPr/>
          </p:nvSpPr>
          <p:spPr>
            <a:xfrm>
              <a:off x="488199" y="3566159"/>
              <a:ext cx="1904519" cy="3831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200"/>
                <a:t>LEXONI UDHËZIMET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07978F-1DF9-2F29-D307-06151D341DD3}"/>
                </a:ext>
              </a:extLst>
            </p:cNvPr>
            <p:cNvSpPr/>
            <p:nvPr/>
          </p:nvSpPr>
          <p:spPr>
            <a:xfrm>
              <a:off x="2894504" y="3563652"/>
              <a:ext cx="2182593" cy="3831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200"/>
                <a:t>FILLONI DETYRËN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ECD9A42-5BE9-4F43-4896-A59C89E6737D}"/>
                </a:ext>
              </a:extLst>
            </p:cNvPr>
            <p:cNvSpPr/>
            <p:nvPr/>
          </p:nvSpPr>
          <p:spPr>
            <a:xfrm>
              <a:off x="488199" y="5247930"/>
              <a:ext cx="1904519" cy="3831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200"/>
                <a:t>BËNI DETYRËN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C1A0E46-6242-5DD4-8F1D-A51E979AA380}"/>
                </a:ext>
              </a:extLst>
            </p:cNvPr>
            <p:cNvSpPr/>
            <p:nvPr/>
          </p:nvSpPr>
          <p:spPr>
            <a:xfrm>
              <a:off x="2982737" y="5253299"/>
              <a:ext cx="1904519" cy="3831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200"/>
                <a:t>KONTROLLONI DETYRËN</a:t>
              </a:r>
            </a:p>
          </p:txBody>
        </p:sp>
      </p:grp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CA289C6-9610-7AEB-53B0-5E76DCBBC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415F8F2-C7F0-08AE-8E2D-1D961E7391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CCB17288-861C-8037-3777-A4E20D4ED8B7}"/>
              </a:ext>
            </a:extLst>
          </p:cNvPr>
          <p:cNvSpPr txBox="1">
            <a:spLocks/>
          </p:cNvSpPr>
          <p:nvPr/>
        </p:nvSpPr>
        <p:spPr>
          <a:xfrm>
            <a:off x="411163" y="6489700"/>
            <a:ext cx="6778625" cy="254000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rgbClr val="4E008E"/>
                </a:solidFill>
              </a:rPr>
              <a:t>S5 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1320244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EA8E-733D-41EA-862E-D87C6A39F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4272544"/>
            <a:ext cx="11090275" cy="1440000"/>
          </a:xfrm>
        </p:spPr>
        <p:txBody>
          <a:bodyPr/>
          <a:lstStyle/>
          <a:p>
            <a:r>
              <a:rPr lang="fi-FI">
                <a:solidFill>
                  <a:srgbClr val="4E008E"/>
                </a:solidFill>
              </a:rPr>
              <a:t>Reflektoni:</a:t>
            </a:r>
            <a:br>
              <a:rPr lang="fi-FI">
                <a:solidFill>
                  <a:srgbClr val="4E008E"/>
                </a:solidFill>
              </a:rPr>
            </a:br>
            <a:br>
              <a:rPr lang="fi-FI">
                <a:solidFill>
                  <a:srgbClr val="4E008E"/>
                </a:solidFill>
              </a:rPr>
            </a:br>
            <a:r>
              <a:rPr lang="fi-FI">
                <a:solidFill>
                  <a:srgbClr val="4E008E"/>
                </a:solidFill>
              </a:rPr>
              <a:t> Çfarë ju thotë nxënësi?</a:t>
            </a:r>
            <a:br>
              <a:rPr lang="fi-FI">
                <a:solidFill>
                  <a:srgbClr val="4E008E"/>
                </a:solidFill>
              </a:rPr>
            </a:br>
            <a:r>
              <a:rPr lang="it-IT">
                <a:solidFill>
                  <a:srgbClr val="4E008E"/>
                </a:solidFill>
              </a:rPr>
              <a:t>Si mund të reagoni ju si mësues/e</a:t>
            </a:r>
            <a:r>
              <a:rPr lang="fi-FI">
                <a:solidFill>
                  <a:srgbClr val="4E008E"/>
                </a:solidFill>
              </a:rPr>
              <a:t>?</a:t>
            </a:r>
            <a:br>
              <a:rPr lang="fi-FI">
                <a:solidFill>
                  <a:srgbClr val="4E008E"/>
                </a:solidFill>
              </a:rPr>
            </a:br>
            <a:endParaRPr lang="fi-FI">
              <a:solidFill>
                <a:srgbClr val="4E008E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C602A-681F-4C57-917E-57F981E5E3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7F507-6007-4B2D-BB72-4964388A3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19</a:t>
            </a:fld>
            <a:endParaRPr lang="en-GB" noProof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CFBD2D2-7EB4-5DC1-D357-683BE7D88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8BEF16B-2385-C57F-E277-55F6F5EC1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72A9E12-D79C-F560-474F-CE82C8CF69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6E4B1AEA-34B7-4EA6-D70E-B8F416233F3C}"/>
              </a:ext>
            </a:extLst>
          </p:cNvPr>
          <p:cNvSpPr txBox="1">
            <a:spLocks/>
          </p:cNvSpPr>
          <p:nvPr/>
        </p:nvSpPr>
        <p:spPr>
          <a:xfrm>
            <a:off x="411163" y="6489700"/>
            <a:ext cx="6778625" cy="254000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rgbClr val="4E008E"/>
                </a:solidFill>
              </a:rPr>
              <a:t>S5 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2705833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F36F5-F47A-4EF1-8880-3CEC61A11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558492"/>
            <a:ext cx="10515600" cy="645616"/>
          </a:xfrm>
        </p:spPr>
        <p:txBody>
          <a:bodyPr/>
          <a:lstStyle/>
          <a:p>
            <a:r>
              <a:rPr lang="fi-FI"/>
              <a:t>Rendi i ditës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17887-2426-4233-A19E-7416E402F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420741"/>
            <a:ext cx="10515600" cy="2418887"/>
          </a:xfrm>
        </p:spPr>
        <p:txBody>
          <a:bodyPr/>
          <a:lstStyle/>
          <a:p>
            <a:r>
              <a:rPr lang="fi-FI"/>
              <a:t>Prezantimi dhe nxehja </a:t>
            </a:r>
          </a:p>
          <a:p>
            <a:r>
              <a:rPr lang="fi-FI"/>
              <a:t>Cilat janë vështirësitë në të nxënë?</a:t>
            </a:r>
          </a:p>
          <a:p>
            <a:r>
              <a:rPr lang="en-US"/>
              <a:t>Si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dallojmë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mbështesim</a:t>
            </a:r>
            <a:r>
              <a:rPr lang="en-US"/>
              <a:t> </a:t>
            </a:r>
            <a:r>
              <a:rPr lang="en-US" err="1"/>
              <a:t>vështirësitë</a:t>
            </a:r>
            <a:r>
              <a:rPr lang="en-US"/>
              <a:t> e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nxënit</a:t>
            </a:r>
            <a:r>
              <a:rPr lang="en-US"/>
              <a:t> </a:t>
            </a:r>
            <a:r>
              <a:rPr lang="en-US" err="1"/>
              <a:t>në</a:t>
            </a:r>
            <a:r>
              <a:rPr lang="en-US"/>
              <a:t> </a:t>
            </a:r>
            <a:r>
              <a:rPr lang="en-US" err="1"/>
              <a:t>klasë</a:t>
            </a:r>
            <a:r>
              <a:rPr lang="en-US"/>
              <a:t>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0113A-0AE2-4DF2-82A3-6B8B763084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3B2C619-259B-4EDE-B736-05D6BEB0F68D}" type="datetime1">
              <a:rPr lang="en-GB" noProof="0" smtClean="0"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A0E6D-BE15-4F50-8F38-CE12399D2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2</a:t>
            </a:fld>
            <a:endParaRPr lang="en-GB" noProof="0"/>
          </a:p>
        </p:txBody>
      </p:sp>
      <p:sp>
        <p:nvSpPr>
          <p:cNvPr id="7" name="Alatunnisteen paikkamerkki 3">
            <a:extLst>
              <a:ext uri="{FF2B5EF4-FFF2-40B4-BE49-F238E27FC236}">
                <a16:creationId xmlns:a16="http://schemas.microsoft.com/office/drawing/2014/main" id="{4E1C9519-952F-41BD-B764-7D9DF5EEF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7F0287D0-E1B1-C896-2405-5E3C47B4B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4C4A7E0-6780-C2BD-3099-1A3949D13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D888F4C5-10AD-D4A1-FD45-3720E4E72E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33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Young boy holding sign">
            <a:extLst>
              <a:ext uri="{FF2B5EF4-FFF2-40B4-BE49-F238E27FC236}">
                <a16:creationId xmlns:a16="http://schemas.microsoft.com/office/drawing/2014/main" id="{C53CA63C-115F-1E20-B1C1-831331008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587" y="1964043"/>
            <a:ext cx="2310189" cy="4135729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40D2F-5820-6BAA-22E2-F7E0EE39F0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FEB28-9375-0E1F-1116-7112B7A18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20</a:t>
            </a:fld>
            <a:endParaRPr lang="en-GB" noProof="0"/>
          </a:p>
        </p:txBody>
      </p:sp>
      <p:pic>
        <p:nvPicPr>
          <p:cNvPr id="10" name="Picture 9" descr="Young boy holding sign">
            <a:extLst>
              <a:ext uri="{FF2B5EF4-FFF2-40B4-BE49-F238E27FC236}">
                <a16:creationId xmlns:a16="http://schemas.microsoft.com/office/drawing/2014/main" id="{68D327B6-9EEF-ACF7-9EFA-1477CD791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669" y="959004"/>
            <a:ext cx="3521052" cy="58781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4B80EC-163C-EE13-85D2-1DFAC16211AF}"/>
              </a:ext>
            </a:extLst>
          </p:cNvPr>
          <p:cNvSpPr txBox="1"/>
          <p:nvPr/>
        </p:nvSpPr>
        <p:spPr>
          <a:xfrm>
            <a:off x="888273" y="3120140"/>
            <a:ext cx="1871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/>
              <a:t>Më ndihmo të përqendrohem!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B093FC-2B96-C740-7CDE-FC253BE5CF30}"/>
              </a:ext>
            </a:extLst>
          </p:cNvPr>
          <p:cNvSpPr txBox="1"/>
          <p:nvPr/>
        </p:nvSpPr>
        <p:spPr>
          <a:xfrm>
            <a:off x="5428673" y="1379103"/>
            <a:ext cx="2985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/>
              <a:t>Prit, truri im është ende duke menduar</a:t>
            </a:r>
            <a:endParaRPr lang="fi-FI" i="1"/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555AA0A8-3C8F-815C-D29E-B4C838E3C42E}"/>
              </a:ext>
            </a:extLst>
          </p:cNvPr>
          <p:cNvSpPr/>
          <p:nvPr/>
        </p:nvSpPr>
        <p:spPr>
          <a:xfrm>
            <a:off x="3349777" y="3709056"/>
            <a:ext cx="2188874" cy="2007055"/>
          </a:xfrm>
          <a:prstGeom prst="wedgeRoundRectCallout">
            <a:avLst>
              <a:gd name="adj1" fmla="val -79614"/>
              <a:gd name="adj2" fmla="val -3046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Krijo</a:t>
            </a:r>
            <a:r>
              <a:rPr lang="en-US"/>
              <a:t> </a:t>
            </a:r>
            <a:r>
              <a:rPr lang="en-US" err="1"/>
              <a:t>një</a:t>
            </a:r>
            <a:r>
              <a:rPr lang="en-US"/>
              <a:t> </a:t>
            </a:r>
            <a:r>
              <a:rPr lang="en-US" err="1"/>
              <a:t>mjedis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qartë</a:t>
            </a:r>
            <a:r>
              <a:rPr lang="en-US"/>
              <a:t> </a:t>
            </a:r>
            <a:r>
              <a:rPr lang="en-US" err="1"/>
              <a:t>për</a:t>
            </a:r>
            <a:r>
              <a:rPr lang="en-US"/>
              <a:t> </a:t>
            </a:r>
            <a:r>
              <a:rPr lang="en-US" err="1"/>
              <a:t>mua</a:t>
            </a:r>
            <a:r>
              <a:rPr lang="en-US"/>
              <a:t> </a:t>
            </a:r>
            <a:r>
              <a:rPr lang="en-US" err="1"/>
              <a:t>ku</a:t>
            </a:r>
            <a:r>
              <a:rPr lang="en-US"/>
              <a:t> </a:t>
            </a:r>
            <a:r>
              <a:rPr lang="en-US" err="1"/>
              <a:t>regjimi</a:t>
            </a:r>
            <a:r>
              <a:rPr lang="en-US"/>
              <a:t>/</a:t>
            </a:r>
            <a:r>
              <a:rPr lang="en-US" err="1"/>
              <a:t>rregullat</a:t>
            </a:r>
            <a:r>
              <a:rPr lang="en-US"/>
              <a:t> </a:t>
            </a:r>
            <a:r>
              <a:rPr lang="en-US" err="1"/>
              <a:t>më</a:t>
            </a:r>
            <a:r>
              <a:rPr lang="en-US"/>
              <a:t> </a:t>
            </a:r>
            <a:r>
              <a:rPr lang="en-US" err="1"/>
              <a:t>mbështesin</a:t>
            </a:r>
            <a:r>
              <a:rPr lang="en-US"/>
              <a:t>.</a:t>
            </a:r>
            <a:endParaRPr lang="fi-FI"/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C5E8BA40-78FD-CD15-EB62-6ED2F751600B}"/>
              </a:ext>
            </a:extLst>
          </p:cNvPr>
          <p:cNvSpPr/>
          <p:nvPr/>
        </p:nvSpPr>
        <p:spPr>
          <a:xfrm>
            <a:off x="9553539" y="2100422"/>
            <a:ext cx="2316244" cy="2805792"/>
          </a:xfrm>
          <a:prstGeom prst="wedgeRoundRectCallout">
            <a:avLst>
              <a:gd name="adj1" fmla="val -79614"/>
              <a:gd name="adj2" fmla="val -3046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Më</a:t>
            </a:r>
            <a:r>
              <a:rPr lang="en-US"/>
              <a:t> </a:t>
            </a:r>
            <a:r>
              <a:rPr lang="en-US" err="1"/>
              <a:t>lejoni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funksionoj</a:t>
            </a:r>
            <a:r>
              <a:rPr lang="en-US"/>
              <a:t> </a:t>
            </a:r>
            <a:r>
              <a:rPr lang="en-US" err="1"/>
              <a:t>sipas</a:t>
            </a:r>
            <a:r>
              <a:rPr lang="en-US"/>
              <a:t> </a:t>
            </a:r>
            <a:r>
              <a:rPr lang="en-US" err="1"/>
              <a:t>programit</a:t>
            </a:r>
            <a:r>
              <a:rPr lang="en-US"/>
              <a:t> </a:t>
            </a:r>
            <a:r>
              <a:rPr lang="en-US" err="1"/>
              <a:t>tim.</a:t>
            </a:r>
            <a:r>
              <a:rPr lang="en-US"/>
              <a:t> Kur </a:t>
            </a:r>
            <a:r>
              <a:rPr lang="en-US" err="1"/>
              <a:t>nervozohem</a:t>
            </a:r>
            <a:r>
              <a:rPr lang="en-US"/>
              <a:t>, </a:t>
            </a:r>
            <a:r>
              <a:rPr lang="en-US" err="1"/>
              <a:t>unë</a:t>
            </a:r>
            <a:r>
              <a:rPr lang="en-US"/>
              <a:t> </a:t>
            </a:r>
            <a:r>
              <a:rPr lang="en-US" err="1"/>
              <a:t>mërzitem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 </a:t>
            </a:r>
            <a:r>
              <a:rPr lang="en-US" err="1"/>
              <a:t>manifestoj</a:t>
            </a:r>
            <a:r>
              <a:rPr lang="en-US"/>
              <a:t> </a:t>
            </a:r>
            <a:r>
              <a:rPr lang="en-US" err="1"/>
              <a:t>zemërim</a:t>
            </a:r>
            <a:r>
              <a:rPr lang="en-US"/>
              <a:t>.</a:t>
            </a:r>
            <a:endParaRPr lang="fi-FI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62AA368C-782A-F3B6-46C0-A5D3D2063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8E3AD81-1E3B-954B-DEF2-1938894CF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386F11-CE22-DB0A-422D-994646ECFD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2682A481-2A1C-9EB8-FABD-11A8720CF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357781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62D16-21F0-3286-AC44-E9424497DC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62AB3-6ACA-22E6-D964-7228A1D43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21</a:t>
            </a:fld>
            <a:endParaRPr lang="en-GB" noProof="0"/>
          </a:p>
        </p:txBody>
      </p:sp>
      <p:pic>
        <p:nvPicPr>
          <p:cNvPr id="8" name="Picture 7" descr="Young girl holding sign">
            <a:extLst>
              <a:ext uri="{FF2B5EF4-FFF2-40B4-BE49-F238E27FC236}">
                <a16:creationId xmlns:a16="http://schemas.microsoft.com/office/drawing/2014/main" id="{A3E50421-56B7-DEF6-20D7-CC35FC9E3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411" y="1423700"/>
            <a:ext cx="3478510" cy="5174272"/>
          </a:xfrm>
          <a:prstGeom prst="rect">
            <a:avLst/>
          </a:prstGeom>
        </p:spPr>
      </p:pic>
      <p:pic>
        <p:nvPicPr>
          <p:cNvPr id="9" name="Picture 8" descr="Young boy holding sign smiling">
            <a:extLst>
              <a:ext uri="{FF2B5EF4-FFF2-40B4-BE49-F238E27FC236}">
                <a16:creationId xmlns:a16="http://schemas.microsoft.com/office/drawing/2014/main" id="{095C8E6D-687F-6B7B-36B9-5C2A25EC1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461" y="1293541"/>
            <a:ext cx="3011541" cy="51803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F3D3B6-B776-BE44-5674-834F473F1810}"/>
              </a:ext>
            </a:extLst>
          </p:cNvPr>
          <p:cNvSpPr txBox="1"/>
          <p:nvPr/>
        </p:nvSpPr>
        <p:spPr>
          <a:xfrm>
            <a:off x="2466903" y="2647423"/>
            <a:ext cx="15588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/>
              <a:t>Ndihem</a:t>
            </a:r>
            <a:r>
              <a:rPr lang="en-US" i="1"/>
              <a:t> </a:t>
            </a:r>
            <a:r>
              <a:rPr lang="en-US" i="1" err="1"/>
              <a:t>i</a:t>
            </a:r>
            <a:r>
              <a:rPr lang="en-US" i="1"/>
              <a:t>/e </a:t>
            </a:r>
            <a:r>
              <a:rPr lang="en-US" i="1" err="1"/>
              <a:t>bllokuar</a:t>
            </a:r>
            <a:r>
              <a:rPr lang="en-US" i="1"/>
              <a:t> </a:t>
            </a:r>
            <a:r>
              <a:rPr lang="en-US" i="1" err="1"/>
              <a:t>dhe</a:t>
            </a:r>
            <a:r>
              <a:rPr lang="en-US" i="1"/>
              <a:t> </a:t>
            </a:r>
            <a:r>
              <a:rPr lang="en-US" i="1" err="1"/>
              <a:t>nuk</a:t>
            </a:r>
            <a:r>
              <a:rPr lang="en-US" i="1"/>
              <a:t> </a:t>
            </a:r>
            <a:r>
              <a:rPr lang="en-US" i="1" err="1"/>
              <a:t>përballoj</a:t>
            </a:r>
            <a:r>
              <a:rPr lang="en-US" i="1"/>
              <a:t> dot </a:t>
            </a:r>
            <a:r>
              <a:rPr lang="en-US" i="1" err="1"/>
              <a:t>detyrat</a:t>
            </a:r>
            <a:r>
              <a:rPr lang="en-US" i="1"/>
              <a:t> e </a:t>
            </a:r>
            <a:r>
              <a:rPr lang="en-US" i="1" err="1"/>
              <a:t>mia</a:t>
            </a:r>
            <a:endParaRPr lang="fi-FI" i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78C6E4-5340-E095-C627-A5FCE9AFB4C1}"/>
              </a:ext>
            </a:extLst>
          </p:cNvPr>
          <p:cNvSpPr txBox="1"/>
          <p:nvPr/>
        </p:nvSpPr>
        <p:spPr>
          <a:xfrm>
            <a:off x="8945568" y="2121515"/>
            <a:ext cx="15588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 e </a:t>
            </a:r>
            <a:r>
              <a:rPr lang="en-US" i="1" dirty="0" err="1"/>
              <a:t>zgjidha</a:t>
            </a:r>
            <a:r>
              <a:rPr lang="en-US" i="1" dirty="0"/>
              <a:t> </a:t>
            </a:r>
            <a:r>
              <a:rPr lang="en-US" i="1" dirty="0" err="1"/>
              <a:t>saktë</a:t>
            </a:r>
            <a:r>
              <a:rPr lang="en-US" i="1" dirty="0"/>
              <a:t> </a:t>
            </a:r>
            <a:r>
              <a:rPr lang="en-US" i="1" dirty="0" err="1"/>
              <a:t>detyrën</a:t>
            </a:r>
            <a:r>
              <a:rPr lang="en-US" i="1" dirty="0"/>
              <a:t>? Dua ta di </a:t>
            </a:r>
            <a:r>
              <a:rPr lang="en-US" i="1" dirty="0" err="1"/>
              <a:t>menjëherë</a:t>
            </a:r>
            <a:endParaRPr lang="fi-FI" i="1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B3219699-25D4-AFCB-EC37-7B6C00BEE08A}"/>
              </a:ext>
            </a:extLst>
          </p:cNvPr>
          <p:cNvSpPr/>
          <p:nvPr/>
        </p:nvSpPr>
        <p:spPr>
          <a:xfrm>
            <a:off x="4259817" y="1077201"/>
            <a:ext cx="2188874" cy="2381833"/>
          </a:xfrm>
          <a:prstGeom prst="wedgeRoundRectCallout">
            <a:avLst>
              <a:gd name="adj1" fmla="val -79614"/>
              <a:gd name="adj2" fmla="val -3046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err="1"/>
              <a:t>Më</a:t>
            </a:r>
            <a:r>
              <a:rPr lang="en-US" sz="1600"/>
              <a:t> </a:t>
            </a:r>
            <a:r>
              <a:rPr lang="en-US" sz="1600" err="1"/>
              <a:t>ndihmo</a:t>
            </a:r>
            <a:r>
              <a:rPr lang="en-US" sz="1600"/>
              <a:t> </a:t>
            </a:r>
            <a:r>
              <a:rPr lang="en-US" sz="1600" err="1"/>
              <a:t>të</a:t>
            </a:r>
            <a:r>
              <a:rPr lang="en-US" sz="1600"/>
              <a:t> </a:t>
            </a:r>
            <a:r>
              <a:rPr lang="en-US" sz="1600" err="1"/>
              <a:t>gjej</a:t>
            </a:r>
            <a:r>
              <a:rPr lang="en-US" sz="1600"/>
              <a:t> </a:t>
            </a:r>
            <a:r>
              <a:rPr lang="en-US" sz="1600" err="1"/>
              <a:t>metoda</a:t>
            </a:r>
            <a:r>
              <a:rPr lang="en-US" sz="1600"/>
              <a:t> </a:t>
            </a:r>
            <a:r>
              <a:rPr lang="en-US" sz="1600" err="1"/>
              <a:t>të</a:t>
            </a:r>
            <a:r>
              <a:rPr lang="en-US" sz="1600"/>
              <a:t> </a:t>
            </a:r>
            <a:r>
              <a:rPr lang="en-US" sz="1600" err="1"/>
              <a:t>ndryshme</a:t>
            </a:r>
            <a:r>
              <a:rPr lang="en-US" sz="1600"/>
              <a:t> </a:t>
            </a:r>
            <a:r>
              <a:rPr lang="en-US" sz="1600" err="1"/>
              <a:t>për</a:t>
            </a:r>
            <a:r>
              <a:rPr lang="en-US" sz="1600"/>
              <a:t> </a:t>
            </a:r>
            <a:r>
              <a:rPr lang="en-US" sz="1600" err="1"/>
              <a:t>zgjidhjen</a:t>
            </a:r>
            <a:r>
              <a:rPr lang="en-US" sz="1600"/>
              <a:t> e </a:t>
            </a:r>
            <a:r>
              <a:rPr lang="en-US" sz="1600" err="1"/>
              <a:t>problemeve</a:t>
            </a:r>
            <a:r>
              <a:rPr lang="en-US" sz="1600"/>
              <a:t>. </a:t>
            </a:r>
            <a:r>
              <a:rPr lang="en-US" sz="1600" err="1"/>
              <a:t>Më</a:t>
            </a:r>
            <a:r>
              <a:rPr lang="en-US" sz="1600"/>
              <a:t> </a:t>
            </a:r>
            <a:r>
              <a:rPr lang="en-US" sz="1600" err="1"/>
              <a:t>duhen</a:t>
            </a:r>
            <a:r>
              <a:rPr lang="en-US" sz="1600"/>
              <a:t> </a:t>
            </a:r>
            <a:r>
              <a:rPr lang="en-US" sz="1600" err="1"/>
              <a:t>opsione</a:t>
            </a:r>
            <a:r>
              <a:rPr lang="en-US" sz="1600"/>
              <a:t> </a:t>
            </a:r>
            <a:r>
              <a:rPr lang="en-US" sz="1600" err="1"/>
              <a:t>për</a:t>
            </a:r>
            <a:r>
              <a:rPr lang="en-US" sz="1600"/>
              <a:t> </a:t>
            </a:r>
            <a:r>
              <a:rPr lang="en-US" sz="1600" err="1"/>
              <a:t>të</a:t>
            </a:r>
            <a:r>
              <a:rPr lang="en-US" sz="1600"/>
              <a:t> </a:t>
            </a:r>
            <a:r>
              <a:rPr lang="en-US" sz="1600" err="1"/>
              <a:t>zgjidhur</a:t>
            </a:r>
            <a:r>
              <a:rPr lang="en-US" sz="1600"/>
              <a:t> </a:t>
            </a:r>
            <a:r>
              <a:rPr lang="en-US" sz="1600" err="1"/>
              <a:t>situata</a:t>
            </a:r>
            <a:r>
              <a:rPr lang="en-US" sz="1600"/>
              <a:t> </a:t>
            </a:r>
            <a:r>
              <a:rPr lang="en-US" sz="1600" err="1"/>
              <a:t>të</a:t>
            </a:r>
            <a:r>
              <a:rPr lang="en-US" sz="1600"/>
              <a:t> </a:t>
            </a:r>
            <a:r>
              <a:rPr lang="en-US" sz="1600" err="1"/>
              <a:t>ndryshme</a:t>
            </a:r>
            <a:r>
              <a:rPr lang="en-US" sz="1600"/>
              <a:t>.</a:t>
            </a:r>
            <a:endParaRPr lang="fi-FI" sz="160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F2232FB-B53B-FE1B-7C01-456994FD3F93}"/>
              </a:ext>
            </a:extLst>
          </p:cNvPr>
          <p:cNvSpPr/>
          <p:nvPr/>
        </p:nvSpPr>
        <p:spPr>
          <a:xfrm>
            <a:off x="6212910" y="3741194"/>
            <a:ext cx="2489005" cy="1960158"/>
          </a:xfrm>
          <a:prstGeom prst="wedgeRoundRectCallout">
            <a:avLst>
              <a:gd name="adj1" fmla="val 82711"/>
              <a:gd name="adj2" fmla="val -4779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b="1"/>
              <a:t>Më bëni shumë vlerësime/komente të menjëhershme kur të kem sukses me detyrat e mia</a:t>
            </a:r>
            <a:r>
              <a:rPr lang="en-US"/>
              <a:t>.</a:t>
            </a:r>
            <a:endParaRPr lang="fi-FI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72ADE3E-E3E4-58A2-0580-6FB4DAD92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3E5D40A-637A-D86E-1647-1F168CD00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0DC06AA-C95A-0DA4-3C39-013B0C4E50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7" name="Alatunnisteen paikkamerkki 3">
            <a:extLst>
              <a:ext uri="{FF2B5EF4-FFF2-40B4-BE49-F238E27FC236}">
                <a16:creationId xmlns:a16="http://schemas.microsoft.com/office/drawing/2014/main" id="{F956AF09-DF39-E708-70FF-6D1B2C1BA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590059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93086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708104-B195-8E17-309E-DD785B0228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766AB-5B12-3CB8-BCC6-5F5FE97BF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22</a:t>
            </a:fld>
            <a:endParaRPr lang="en-GB" noProof="0"/>
          </a:p>
        </p:txBody>
      </p:sp>
      <p:pic>
        <p:nvPicPr>
          <p:cNvPr id="9" name="Picture 8" descr="Young boy holding sign smiling">
            <a:extLst>
              <a:ext uri="{FF2B5EF4-FFF2-40B4-BE49-F238E27FC236}">
                <a16:creationId xmlns:a16="http://schemas.microsoft.com/office/drawing/2014/main" id="{E124F7CE-37B9-7640-DA7E-B15E54E97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103" y="2141530"/>
            <a:ext cx="3578337" cy="4348170"/>
          </a:xfrm>
          <a:prstGeom prst="rect">
            <a:avLst/>
          </a:prstGeom>
        </p:spPr>
      </p:pic>
      <p:pic>
        <p:nvPicPr>
          <p:cNvPr id="10" name="Picture 9" descr="Young girl holting sign above head">
            <a:extLst>
              <a:ext uri="{FF2B5EF4-FFF2-40B4-BE49-F238E27FC236}">
                <a16:creationId xmlns:a16="http://schemas.microsoft.com/office/drawing/2014/main" id="{5A62F639-CD2D-65B7-98DD-25BD98D05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72" y="818735"/>
            <a:ext cx="2380614" cy="5797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8E45B9-80F0-C653-A33E-9065BB1BAB7F}"/>
              </a:ext>
            </a:extLst>
          </p:cNvPr>
          <p:cNvSpPr txBox="1"/>
          <p:nvPr/>
        </p:nvSpPr>
        <p:spPr>
          <a:xfrm rot="21420000">
            <a:off x="1197893" y="1234991"/>
            <a:ext cx="2188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err="1"/>
              <a:t>Unë</a:t>
            </a:r>
            <a:r>
              <a:rPr lang="en-US" sz="1600" i="1"/>
              <a:t> </a:t>
            </a:r>
            <a:r>
              <a:rPr lang="en-US" sz="1600" i="1" err="1"/>
              <a:t>nuk</a:t>
            </a:r>
            <a:r>
              <a:rPr lang="en-US" sz="1600" i="1"/>
              <a:t> </a:t>
            </a:r>
            <a:r>
              <a:rPr lang="en-US" sz="1600" i="1" err="1"/>
              <a:t>harroj</a:t>
            </a:r>
            <a:r>
              <a:rPr lang="en-US" sz="1600" i="1"/>
              <a:t>, </a:t>
            </a:r>
            <a:r>
              <a:rPr lang="en-US" sz="1600" i="1" err="1"/>
              <a:t>veshët</a:t>
            </a:r>
            <a:r>
              <a:rPr lang="en-US" sz="1600" i="1"/>
              <a:t> e mi </a:t>
            </a:r>
            <a:r>
              <a:rPr lang="en-US" sz="1600" i="1" err="1"/>
              <a:t>thjesht</a:t>
            </a:r>
            <a:r>
              <a:rPr lang="en-US" sz="1600" i="1"/>
              <a:t> </a:t>
            </a:r>
            <a:r>
              <a:rPr lang="en-US" sz="1600" i="1" err="1"/>
              <a:t>nuk</a:t>
            </a:r>
            <a:r>
              <a:rPr lang="en-US" sz="1600" i="1"/>
              <a:t> </a:t>
            </a:r>
            <a:r>
              <a:rPr lang="en-US" sz="1600" i="1" err="1"/>
              <a:t>mund</a:t>
            </a:r>
            <a:r>
              <a:rPr lang="en-US" sz="1600" i="1"/>
              <a:t> </a:t>
            </a:r>
            <a:r>
              <a:rPr lang="en-US" sz="1600" i="1" err="1"/>
              <a:t>të</a:t>
            </a:r>
            <a:r>
              <a:rPr lang="en-US" sz="1600" i="1"/>
              <a:t> </a:t>
            </a:r>
            <a:r>
              <a:rPr lang="en-US" sz="1600" i="1" err="1"/>
              <a:t>dëgjojnë</a:t>
            </a:r>
            <a:r>
              <a:rPr lang="en-US" sz="1600" i="1"/>
              <a:t> </a:t>
            </a:r>
            <a:r>
              <a:rPr lang="en-US" sz="1600" i="1" err="1"/>
              <a:t>të</a:t>
            </a:r>
            <a:r>
              <a:rPr lang="en-US" sz="1600" i="1"/>
              <a:t> </a:t>
            </a:r>
            <a:r>
              <a:rPr lang="en-US" sz="1600" i="1" err="1"/>
              <a:t>gjitha</a:t>
            </a:r>
            <a:r>
              <a:rPr lang="en-US" sz="1600" i="1"/>
              <a:t> </a:t>
            </a:r>
            <a:r>
              <a:rPr lang="en-US" sz="1600" i="1" err="1"/>
              <a:t>udhëzimet</a:t>
            </a:r>
            <a:endParaRPr lang="fi-FI" sz="1600" i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C62631-C737-C4DB-BC8E-CB0DBCA71D20}"/>
              </a:ext>
            </a:extLst>
          </p:cNvPr>
          <p:cNvSpPr txBox="1"/>
          <p:nvPr/>
        </p:nvSpPr>
        <p:spPr>
          <a:xfrm>
            <a:off x="8598917" y="3429000"/>
            <a:ext cx="2556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/>
              <a:t>Veprova</a:t>
            </a:r>
            <a:r>
              <a:rPr lang="en-US" i="1"/>
              <a:t> </a:t>
            </a:r>
            <a:r>
              <a:rPr lang="en-US" i="1" err="1"/>
              <a:t>gabim</a:t>
            </a:r>
            <a:r>
              <a:rPr lang="en-US" i="1"/>
              <a:t> </a:t>
            </a:r>
            <a:r>
              <a:rPr lang="en-US" i="1" err="1"/>
              <a:t>kur</a:t>
            </a:r>
            <a:r>
              <a:rPr lang="en-US" i="1"/>
              <a:t> </a:t>
            </a:r>
            <a:r>
              <a:rPr lang="en-US" i="1" err="1"/>
              <a:t>isha</a:t>
            </a:r>
            <a:r>
              <a:rPr lang="en-US" i="1"/>
              <a:t> </a:t>
            </a:r>
            <a:r>
              <a:rPr lang="en-US" i="1" err="1"/>
              <a:t>i</a:t>
            </a:r>
            <a:r>
              <a:rPr lang="en-US" i="1"/>
              <a:t> </a:t>
            </a:r>
            <a:r>
              <a:rPr lang="en-US" i="1" err="1"/>
              <a:t>paduruar</a:t>
            </a:r>
            <a:r>
              <a:rPr lang="en-US" i="1"/>
              <a:t>.</a:t>
            </a:r>
            <a:endParaRPr lang="fi-FI" i="1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BDA887B-6D83-E62F-3BD0-BEEA893BFB02}"/>
              </a:ext>
            </a:extLst>
          </p:cNvPr>
          <p:cNvSpPr/>
          <p:nvPr/>
        </p:nvSpPr>
        <p:spPr>
          <a:xfrm>
            <a:off x="4223089" y="906009"/>
            <a:ext cx="2188874" cy="2565962"/>
          </a:xfrm>
          <a:prstGeom prst="wedgeRoundRectCallout">
            <a:avLst>
              <a:gd name="adj1" fmla="val -80808"/>
              <a:gd name="adj2" fmla="val -1112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Më</a:t>
            </a:r>
            <a:r>
              <a:rPr lang="en-US"/>
              <a:t> </a:t>
            </a:r>
            <a:r>
              <a:rPr lang="en-US" err="1"/>
              <a:t>jepni</a:t>
            </a:r>
            <a:r>
              <a:rPr lang="en-US"/>
              <a:t> </a:t>
            </a:r>
            <a:r>
              <a:rPr lang="en-US" err="1"/>
              <a:t>udhëzime</a:t>
            </a:r>
            <a:r>
              <a:rPr lang="en-US"/>
              <a:t> </a:t>
            </a:r>
            <a:r>
              <a:rPr lang="en-US" err="1"/>
              <a:t>një</a:t>
            </a:r>
            <a:r>
              <a:rPr lang="en-US"/>
              <a:t> </a:t>
            </a:r>
            <a:r>
              <a:rPr lang="en-US" err="1"/>
              <a:t>nga</a:t>
            </a:r>
            <a:r>
              <a:rPr lang="en-US"/>
              <a:t> </a:t>
            </a:r>
            <a:r>
              <a:rPr lang="en-US" err="1"/>
              <a:t>një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 </a:t>
            </a:r>
            <a:r>
              <a:rPr lang="en-US" err="1"/>
              <a:t>sigurohuni</a:t>
            </a:r>
            <a:r>
              <a:rPr lang="en-US"/>
              <a:t> </a:t>
            </a:r>
            <a:r>
              <a:rPr lang="en-US" err="1"/>
              <a:t>që</a:t>
            </a:r>
            <a:r>
              <a:rPr lang="en-US"/>
              <a:t> e </a:t>
            </a:r>
            <a:r>
              <a:rPr lang="en-US" err="1"/>
              <a:t>kam</a:t>
            </a:r>
            <a:r>
              <a:rPr lang="en-US"/>
              <a:t> </a:t>
            </a:r>
            <a:r>
              <a:rPr lang="en-US" err="1"/>
              <a:t>kuptuar</a:t>
            </a:r>
            <a:r>
              <a:rPr lang="en-US"/>
              <a:t> </a:t>
            </a:r>
            <a:r>
              <a:rPr lang="en-US" err="1"/>
              <a:t>atë</a:t>
            </a:r>
            <a:r>
              <a:rPr lang="en-US"/>
              <a:t> </a:t>
            </a:r>
            <a:r>
              <a:rPr lang="en-US" err="1"/>
              <a:t>që</a:t>
            </a:r>
            <a:r>
              <a:rPr lang="en-US"/>
              <a:t> </a:t>
            </a:r>
            <a:r>
              <a:rPr lang="en-US" err="1"/>
              <a:t>dëshironi</a:t>
            </a:r>
            <a:r>
              <a:rPr lang="en-US"/>
              <a:t> </a:t>
            </a:r>
            <a:r>
              <a:rPr lang="en-US" err="1"/>
              <a:t>që</a:t>
            </a:r>
            <a:r>
              <a:rPr lang="en-US"/>
              <a:t> </a:t>
            </a:r>
            <a:r>
              <a:rPr lang="en-US" err="1"/>
              <a:t>unë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bëj</a:t>
            </a:r>
            <a:r>
              <a:rPr lang="en-US"/>
              <a:t>.</a:t>
            </a:r>
            <a:endParaRPr lang="fi-FI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07CEE96-6BD6-EEB1-2A42-DEEFD81A9DB2}"/>
              </a:ext>
            </a:extLst>
          </p:cNvPr>
          <p:cNvSpPr/>
          <p:nvPr/>
        </p:nvSpPr>
        <p:spPr>
          <a:xfrm>
            <a:off x="5504075" y="4763588"/>
            <a:ext cx="2263463" cy="1241161"/>
          </a:xfrm>
          <a:prstGeom prst="wedgeRoundRectCallout">
            <a:avLst>
              <a:gd name="adj1" fmla="val 72949"/>
              <a:gd name="adj2" fmla="val -5554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Më</a:t>
            </a:r>
            <a:r>
              <a:rPr lang="en-US"/>
              <a:t> </a:t>
            </a:r>
            <a:r>
              <a:rPr lang="en-US" err="1"/>
              <a:t>kujtoni</a:t>
            </a:r>
            <a:r>
              <a:rPr lang="en-US"/>
              <a:t>: </a:t>
            </a:r>
            <a:r>
              <a:rPr lang="en-US" err="1"/>
              <a:t>ndalo</a:t>
            </a:r>
            <a:r>
              <a:rPr lang="en-US"/>
              <a:t>, </a:t>
            </a:r>
            <a:r>
              <a:rPr lang="en-US" err="1"/>
              <a:t>mendo</a:t>
            </a:r>
            <a:r>
              <a:rPr lang="en-US"/>
              <a:t>, </a:t>
            </a:r>
            <a:r>
              <a:rPr lang="en-US" err="1"/>
              <a:t>vepro</a:t>
            </a:r>
            <a:r>
              <a:rPr lang="en-US"/>
              <a:t>!</a:t>
            </a:r>
            <a:endParaRPr lang="fi-FI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6173A5AD-0F9C-5B5A-5C51-8FD9153D7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F78397-6C17-23DB-2C55-FB39ED078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2940D38-DE62-6B11-FBC9-9714A45C41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7" name="Alatunnisteen paikkamerkki 3">
            <a:extLst>
              <a:ext uri="{FF2B5EF4-FFF2-40B4-BE49-F238E27FC236}">
                <a16:creationId xmlns:a16="http://schemas.microsoft.com/office/drawing/2014/main" id="{7B9597AF-1819-FCDD-ADEF-4D233B4A90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567757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68092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B76A4-3EDC-6BC3-6A97-392C784487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BE420-0E57-58AD-8555-38006D757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23</a:t>
            </a:fld>
            <a:endParaRPr lang="en-GB" noProof="0"/>
          </a:p>
        </p:txBody>
      </p:sp>
      <p:pic>
        <p:nvPicPr>
          <p:cNvPr id="8" name="Picture 7" descr="Young girl holding sign">
            <a:extLst>
              <a:ext uri="{FF2B5EF4-FFF2-40B4-BE49-F238E27FC236}">
                <a16:creationId xmlns:a16="http://schemas.microsoft.com/office/drawing/2014/main" id="{20CCC3C4-0698-91EF-E8D9-5E2561D5D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864" y="2234256"/>
            <a:ext cx="2586925" cy="4509616"/>
          </a:xfrm>
          <a:prstGeom prst="rect">
            <a:avLst/>
          </a:prstGeom>
        </p:spPr>
      </p:pic>
      <p:pic>
        <p:nvPicPr>
          <p:cNvPr id="9" name="Content Placeholder 7" descr="Young boy holding sign">
            <a:extLst>
              <a:ext uri="{FF2B5EF4-FFF2-40B4-BE49-F238E27FC236}">
                <a16:creationId xmlns:a16="http://schemas.microsoft.com/office/drawing/2014/main" id="{8C56BFD7-5715-ADB6-97F2-9BFD30FBA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534" y="1494959"/>
            <a:ext cx="2427599" cy="4572484"/>
          </a:xfrm>
          <a:prstGeom prst="rect">
            <a:avLst/>
          </a:prstGeom>
        </p:spPr>
      </p:pic>
      <p:pic>
        <p:nvPicPr>
          <p:cNvPr id="10" name="Picture 9" descr="Young girl holding sign">
            <a:extLst>
              <a:ext uri="{FF2B5EF4-FFF2-40B4-BE49-F238E27FC236}">
                <a16:creationId xmlns:a16="http://schemas.microsoft.com/office/drawing/2014/main" id="{0CC3ADBC-342A-64F9-44B2-FD871F2E7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993" y="1384017"/>
            <a:ext cx="2922596" cy="46834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5A8DF1-F47D-E47D-A186-2797D1D0F518}"/>
              </a:ext>
            </a:extLst>
          </p:cNvPr>
          <p:cNvSpPr txBox="1"/>
          <p:nvPr/>
        </p:nvSpPr>
        <p:spPr>
          <a:xfrm>
            <a:off x="8901748" y="2598737"/>
            <a:ext cx="1558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/>
              <a:t>Pse</a:t>
            </a:r>
            <a:r>
              <a:rPr lang="en-US" i="1"/>
              <a:t> </a:t>
            </a:r>
            <a:r>
              <a:rPr lang="en-US" i="1" err="1"/>
              <a:t>më</a:t>
            </a:r>
            <a:r>
              <a:rPr lang="en-US" i="1"/>
              <a:t> </a:t>
            </a:r>
            <a:r>
              <a:rPr lang="en-US" i="1" err="1"/>
              <a:t>qortojnë</a:t>
            </a:r>
            <a:r>
              <a:rPr lang="en-US" i="1"/>
              <a:t> </a:t>
            </a:r>
            <a:r>
              <a:rPr lang="en-US" i="1" err="1"/>
              <a:t>gjithmonë</a:t>
            </a:r>
            <a:r>
              <a:rPr lang="en-US" i="1"/>
              <a:t>?</a:t>
            </a:r>
            <a:endParaRPr lang="fi-FI" i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B9A7A8-9206-9DE7-AB3E-46DE7C66CFA4}"/>
              </a:ext>
            </a:extLst>
          </p:cNvPr>
          <p:cNvSpPr txBox="1"/>
          <p:nvPr/>
        </p:nvSpPr>
        <p:spPr>
          <a:xfrm>
            <a:off x="2723023" y="3118938"/>
            <a:ext cx="155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Jam </a:t>
            </a:r>
            <a:r>
              <a:rPr lang="en-US" i="1" err="1"/>
              <a:t>gati</a:t>
            </a:r>
            <a:r>
              <a:rPr lang="en-US" i="1"/>
              <a:t>!</a:t>
            </a:r>
            <a:endParaRPr lang="fi-FI" i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CC1035-6552-C36A-B5A3-DF0AA14FAF35}"/>
              </a:ext>
            </a:extLst>
          </p:cNvPr>
          <p:cNvSpPr txBox="1"/>
          <p:nvPr/>
        </p:nvSpPr>
        <p:spPr>
          <a:xfrm>
            <a:off x="5101585" y="3295006"/>
            <a:ext cx="1747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/>
              <a:t>Gjithçka</a:t>
            </a:r>
            <a:r>
              <a:rPr lang="en-US" i="1"/>
              <a:t> </a:t>
            </a:r>
            <a:r>
              <a:rPr lang="en-US" i="1" err="1"/>
              <a:t>që</a:t>
            </a:r>
            <a:r>
              <a:rPr lang="en-US" i="1"/>
              <a:t> </a:t>
            </a:r>
            <a:r>
              <a:rPr lang="en-US" i="1" err="1"/>
              <a:t>bëj</a:t>
            </a:r>
            <a:r>
              <a:rPr lang="en-US" i="1"/>
              <a:t> </a:t>
            </a:r>
            <a:r>
              <a:rPr lang="en-US" i="1" err="1"/>
              <a:t>është</a:t>
            </a:r>
            <a:r>
              <a:rPr lang="en-US" i="1"/>
              <a:t> e </a:t>
            </a:r>
            <a:r>
              <a:rPr lang="en-US" i="1" err="1"/>
              <a:t>gabuar</a:t>
            </a:r>
            <a:r>
              <a:rPr lang="en-US" i="1"/>
              <a:t>, apo jo?</a:t>
            </a:r>
            <a:endParaRPr lang="fi-FI" i="1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182D42E-E715-1ED9-A68B-05DC638B1661}"/>
              </a:ext>
            </a:extLst>
          </p:cNvPr>
          <p:cNvSpPr/>
          <p:nvPr/>
        </p:nvSpPr>
        <p:spPr>
          <a:xfrm>
            <a:off x="263651" y="1504617"/>
            <a:ext cx="1732618" cy="1890723"/>
          </a:xfrm>
          <a:prstGeom prst="wedgeRoundRectCallout">
            <a:avLst>
              <a:gd name="adj1" fmla="val 41016"/>
              <a:gd name="adj2" fmla="val 6533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Ndajini</a:t>
            </a:r>
            <a:r>
              <a:rPr lang="en-US"/>
              <a:t> </a:t>
            </a:r>
            <a:r>
              <a:rPr lang="en-US" err="1"/>
              <a:t>detyrat</a:t>
            </a:r>
            <a:r>
              <a:rPr lang="en-US"/>
              <a:t> e </a:t>
            </a:r>
            <a:r>
              <a:rPr lang="en-US" err="1"/>
              <a:t>mia</a:t>
            </a:r>
            <a:r>
              <a:rPr lang="en-US"/>
              <a:t> </a:t>
            </a:r>
            <a:r>
              <a:rPr lang="en-US" err="1"/>
              <a:t>në</a:t>
            </a:r>
            <a:r>
              <a:rPr lang="en-US"/>
              <a:t> </a:t>
            </a:r>
            <a:r>
              <a:rPr lang="en-US" err="1"/>
              <a:t>pjesë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vogla</a:t>
            </a:r>
            <a:r>
              <a:rPr lang="en-US"/>
              <a:t>,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cilat</a:t>
            </a:r>
            <a:r>
              <a:rPr lang="en-US"/>
              <a:t> do </a:t>
            </a:r>
            <a:r>
              <a:rPr lang="en-US" err="1"/>
              <a:t>t’i</a:t>
            </a:r>
            <a:r>
              <a:rPr lang="en-US"/>
              <a:t> </a:t>
            </a:r>
            <a:r>
              <a:rPr lang="en-US" err="1"/>
              <a:t>zgjidh</a:t>
            </a:r>
            <a:r>
              <a:rPr lang="en-US"/>
              <a:t> </a:t>
            </a:r>
            <a:r>
              <a:rPr lang="en-US" err="1"/>
              <a:t>shpejt</a:t>
            </a:r>
            <a:r>
              <a:rPr lang="en-US"/>
              <a:t>.</a:t>
            </a:r>
            <a:endParaRPr lang="fi-FI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9205A25C-9881-CB13-FC03-7A434289F4A1}"/>
              </a:ext>
            </a:extLst>
          </p:cNvPr>
          <p:cNvSpPr/>
          <p:nvPr/>
        </p:nvSpPr>
        <p:spPr>
          <a:xfrm>
            <a:off x="4632398" y="915120"/>
            <a:ext cx="3441085" cy="1270778"/>
          </a:xfrm>
          <a:prstGeom prst="wedgeRoundRectCallout">
            <a:avLst>
              <a:gd name="adj1" fmla="val 9309"/>
              <a:gd name="adj2" fmla="val 8035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Më</a:t>
            </a:r>
            <a:r>
              <a:rPr lang="en-US"/>
              <a:t> </a:t>
            </a:r>
            <a:r>
              <a:rPr lang="en-US" err="1"/>
              <a:t>inkurajoni</a:t>
            </a:r>
            <a:r>
              <a:rPr lang="en-US"/>
              <a:t> </a:t>
            </a:r>
            <a:r>
              <a:rPr lang="en-US" err="1"/>
              <a:t>edhe</a:t>
            </a:r>
            <a:r>
              <a:rPr lang="en-US"/>
              <a:t> </a:t>
            </a:r>
            <a:r>
              <a:rPr lang="en-US" err="1"/>
              <a:t>për</a:t>
            </a:r>
            <a:r>
              <a:rPr lang="en-US"/>
              <a:t> </a:t>
            </a:r>
            <a:r>
              <a:rPr lang="en-US" err="1"/>
              <a:t>një</a:t>
            </a:r>
            <a:r>
              <a:rPr lang="en-US"/>
              <a:t> </a:t>
            </a:r>
            <a:r>
              <a:rPr lang="en-US" err="1"/>
              <a:t>sukses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vogël</a:t>
            </a:r>
            <a:r>
              <a:rPr lang="en-US"/>
              <a:t>. </a:t>
            </a:r>
            <a:r>
              <a:rPr lang="en-US" err="1"/>
              <a:t>Shpërblejeni</a:t>
            </a:r>
            <a:r>
              <a:rPr lang="en-US"/>
              <a:t> </a:t>
            </a:r>
            <a:r>
              <a:rPr lang="en-US" err="1"/>
              <a:t>një</a:t>
            </a:r>
            <a:r>
              <a:rPr lang="en-US"/>
              <a:t> </a:t>
            </a:r>
            <a:r>
              <a:rPr lang="en-US" err="1"/>
              <a:t>përpjekje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mirë</a:t>
            </a:r>
            <a:r>
              <a:rPr lang="en-US"/>
              <a:t> </a:t>
            </a:r>
            <a:r>
              <a:rPr lang="en-US" err="1"/>
              <a:t>edhe</a:t>
            </a:r>
            <a:r>
              <a:rPr lang="en-US"/>
              <a:t> </a:t>
            </a:r>
            <a:r>
              <a:rPr lang="en-US" err="1"/>
              <a:t>pse</a:t>
            </a:r>
            <a:r>
              <a:rPr lang="en-US"/>
              <a:t> </a:t>
            </a:r>
            <a:r>
              <a:rPr lang="en-US" err="1"/>
              <a:t>rezultati</a:t>
            </a:r>
            <a:r>
              <a:rPr lang="en-US"/>
              <a:t> </a:t>
            </a:r>
            <a:r>
              <a:rPr lang="en-US" err="1"/>
              <a:t>nuk</a:t>
            </a:r>
            <a:r>
              <a:rPr lang="en-US"/>
              <a:t> </a:t>
            </a:r>
            <a:r>
              <a:rPr lang="en-US" err="1"/>
              <a:t>është</a:t>
            </a:r>
            <a:r>
              <a:rPr lang="en-US"/>
              <a:t> </a:t>
            </a:r>
            <a:r>
              <a:rPr lang="en-US" err="1"/>
              <a:t>perfekt</a:t>
            </a:r>
            <a:r>
              <a:rPr lang="en-US"/>
              <a:t>.</a:t>
            </a:r>
            <a:endParaRPr lang="fi-FI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D5CCCFCA-95A9-C9A2-E1E8-1E2103B1792C}"/>
              </a:ext>
            </a:extLst>
          </p:cNvPr>
          <p:cNvSpPr/>
          <p:nvPr/>
        </p:nvSpPr>
        <p:spPr>
          <a:xfrm>
            <a:off x="10144565" y="3118938"/>
            <a:ext cx="1864555" cy="3370762"/>
          </a:xfrm>
          <a:prstGeom prst="wedgeRoundRectCallout">
            <a:avLst>
              <a:gd name="adj1" fmla="val -80081"/>
              <a:gd name="adj2" fmla="val -3263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r>
              <a:rPr lang="en-US" err="1"/>
              <a:t>Vini</a:t>
            </a:r>
            <a:r>
              <a:rPr lang="en-US"/>
              <a:t> re </a:t>
            </a:r>
            <a:r>
              <a:rPr lang="en-US" err="1"/>
              <a:t>veprimet</a:t>
            </a:r>
            <a:r>
              <a:rPr lang="en-US"/>
              <a:t> e </a:t>
            </a:r>
            <a:r>
              <a:rPr lang="en-US" err="1"/>
              <a:t>mia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mira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 </a:t>
            </a:r>
            <a:r>
              <a:rPr lang="en-US" err="1"/>
              <a:t>sjelljet</a:t>
            </a:r>
            <a:r>
              <a:rPr lang="en-US"/>
              <a:t> </a:t>
            </a:r>
            <a:r>
              <a:rPr lang="en-US" err="1"/>
              <a:t>pozitive</a:t>
            </a:r>
            <a:r>
              <a:rPr lang="en-US"/>
              <a:t>. </a:t>
            </a:r>
            <a:r>
              <a:rPr lang="en-US" err="1"/>
              <a:t>Në</a:t>
            </a:r>
            <a:r>
              <a:rPr lang="en-US"/>
              <a:t> </a:t>
            </a:r>
            <a:r>
              <a:rPr lang="en-US" err="1"/>
              <a:t>ditën</a:t>
            </a:r>
            <a:r>
              <a:rPr lang="en-US"/>
              <a:t> time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keqe</a:t>
            </a:r>
            <a:r>
              <a:rPr lang="en-US"/>
              <a:t>, </a:t>
            </a:r>
            <a:r>
              <a:rPr lang="en-US" err="1"/>
              <a:t>më</a:t>
            </a:r>
            <a:r>
              <a:rPr lang="en-US"/>
              <a:t> </a:t>
            </a:r>
            <a:r>
              <a:rPr lang="en-US" err="1"/>
              <a:t>kujtoni</a:t>
            </a:r>
            <a:r>
              <a:rPr lang="en-US"/>
              <a:t> </a:t>
            </a:r>
            <a:r>
              <a:rPr lang="en-US" err="1"/>
              <a:t>mua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 </a:t>
            </a:r>
            <a:r>
              <a:rPr lang="en-US" err="1"/>
              <a:t>vetes</a:t>
            </a:r>
            <a:r>
              <a:rPr lang="en-US"/>
              <a:t> </a:t>
            </a:r>
            <a:r>
              <a:rPr lang="en-US" err="1"/>
              <a:t>tuaj</a:t>
            </a:r>
            <a:r>
              <a:rPr lang="en-US"/>
              <a:t> </a:t>
            </a:r>
            <a:r>
              <a:rPr lang="en-US" err="1"/>
              <a:t>çdo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mirë</a:t>
            </a:r>
            <a:r>
              <a:rPr lang="en-US"/>
              <a:t> </a:t>
            </a:r>
            <a:r>
              <a:rPr lang="en-US" err="1"/>
              <a:t>që</a:t>
            </a:r>
            <a:r>
              <a:rPr lang="en-US"/>
              <a:t> </a:t>
            </a:r>
            <a:r>
              <a:rPr lang="en-US" err="1"/>
              <a:t>kam</a:t>
            </a:r>
            <a:r>
              <a:rPr lang="en-US"/>
              <a:t> </a:t>
            </a:r>
            <a:r>
              <a:rPr lang="en-US" err="1"/>
              <a:t>unë</a:t>
            </a:r>
            <a:r>
              <a:rPr lang="en-US"/>
              <a:t>.</a:t>
            </a:r>
            <a:endParaRPr lang="fi-FI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7F33C663-C62D-FDE7-E1AB-4D6E657DB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7E50E88-BB03-233F-CCCA-EE4B66C29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C04A351-7BF9-F047-F9AA-D0E2A78AAE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7" name="Alatunnisteen paikkamerkki 3">
            <a:extLst>
              <a:ext uri="{FF2B5EF4-FFF2-40B4-BE49-F238E27FC236}">
                <a16:creationId xmlns:a16="http://schemas.microsoft.com/office/drawing/2014/main" id="{BE79C3E6-1474-D6FE-724A-1E2B9588C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311408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F43C1-6F35-4BDC-B11D-96F8051F7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380067"/>
            <a:ext cx="10515600" cy="645616"/>
          </a:xfrm>
        </p:spPr>
        <p:txBody>
          <a:bodyPr/>
          <a:lstStyle/>
          <a:p>
            <a:r>
              <a:rPr lang="fi-FI"/>
              <a:t>Si të mbështesim perceptimin e nxënësit?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F2643-2EAE-4C82-8640-C375397A7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175641"/>
            <a:ext cx="7531817" cy="4351338"/>
          </a:xfrm>
        </p:spPr>
        <p:txBody>
          <a:bodyPr/>
          <a:lstStyle/>
          <a:p>
            <a:r>
              <a:rPr lang="fi-FI"/>
              <a:t>Mjedis i larmishëm, stimulues dhe i sigurt</a:t>
            </a:r>
          </a:p>
          <a:p>
            <a:r>
              <a:rPr lang="fi-FI"/>
              <a:t>Materialet dhe udhëzimet vizuale, dëgjimore dhe të drejtpërdrejta në formë të shkruar</a:t>
            </a:r>
          </a:p>
          <a:p>
            <a:r>
              <a:rPr lang="fi-FI"/>
              <a:t>Thjeshtëzimi i gjërave, modele            dhe figura</a:t>
            </a:r>
          </a:p>
          <a:p>
            <a:r>
              <a:rPr lang="fi-FI"/>
              <a:t>Gjuha e thjeshtuar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DEA94-A178-4849-AA7F-F2FD2E04F1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4A370-5381-44B4-8940-61870A9C8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24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DFF635-00F9-665E-4838-83C6E2974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767" y="2404041"/>
            <a:ext cx="3272649" cy="24423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96E783-4C49-EA8C-DFDC-1215BE078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868" y="4872539"/>
            <a:ext cx="2638697" cy="1828493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AFB522E-C871-2035-6909-829BA1F86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4D134A6-F13F-BB83-6FFD-1E308B3E6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9496E6D-F847-F7DB-AC3F-2F4607FB14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B8B2D3E4-9835-F637-81A7-B271513BE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3082828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6197-6E66-C915-6EB1-9493A6063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11" y="1258739"/>
            <a:ext cx="12095109" cy="645616"/>
          </a:xfrm>
        </p:spPr>
        <p:txBody>
          <a:bodyPr/>
          <a:lstStyle/>
          <a:p>
            <a:r>
              <a:rPr lang="en-US" sz="3600" err="1"/>
              <a:t>Praktikimi</a:t>
            </a:r>
            <a:r>
              <a:rPr lang="en-US" sz="3600"/>
              <a:t> </a:t>
            </a:r>
            <a:r>
              <a:rPr lang="en-US" sz="3600" err="1"/>
              <a:t>i</a:t>
            </a:r>
            <a:r>
              <a:rPr lang="en-US" sz="3600"/>
              <a:t> </a:t>
            </a:r>
            <a:r>
              <a:rPr lang="en-US" sz="3600" err="1"/>
              <a:t>aftësive</a:t>
            </a:r>
            <a:r>
              <a:rPr lang="en-US" sz="3600"/>
              <a:t> </a:t>
            </a:r>
            <a:r>
              <a:rPr lang="en-US" sz="3600" err="1"/>
              <a:t>funksionale</a:t>
            </a:r>
            <a:r>
              <a:rPr lang="en-US" sz="3600"/>
              <a:t> </a:t>
            </a:r>
            <a:r>
              <a:rPr lang="en-US" sz="3600" err="1"/>
              <a:t>që</a:t>
            </a:r>
            <a:r>
              <a:rPr lang="en-US" sz="3600"/>
              <a:t> </a:t>
            </a:r>
            <a:r>
              <a:rPr lang="en-US" sz="3600" err="1"/>
              <a:t>lidhen</a:t>
            </a:r>
            <a:r>
              <a:rPr lang="en-US" sz="3600"/>
              <a:t> me </a:t>
            </a:r>
            <a:r>
              <a:rPr lang="en-US" sz="3600" err="1"/>
              <a:t>perceptimin</a:t>
            </a:r>
            <a:r>
              <a:rPr lang="en-US" sz="3600"/>
              <a:t> </a:t>
            </a:r>
            <a:endParaRPr lang="fi-FI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845A0-63FF-5C8D-6D36-BC5AAD1D1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38368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Si </a:t>
            </a:r>
            <a:r>
              <a:rPr lang="en-US" err="1"/>
              <a:t>të</a:t>
            </a:r>
            <a:r>
              <a:rPr lang="en-US"/>
              <a:t>:</a:t>
            </a:r>
          </a:p>
          <a:p>
            <a:r>
              <a:rPr lang="en-US" err="1"/>
              <a:t>Gjeni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 </a:t>
            </a:r>
            <a:r>
              <a:rPr lang="en-US" err="1"/>
              <a:t>identifikoni</a:t>
            </a:r>
            <a:endParaRPr lang="en-US"/>
          </a:p>
          <a:p>
            <a:r>
              <a:rPr lang="en-US" err="1"/>
              <a:t>Modifikoni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 </a:t>
            </a:r>
          </a:p>
          <a:p>
            <a:pPr marL="0" indent="0">
              <a:buNone/>
            </a:pPr>
            <a:r>
              <a:rPr lang="en-US"/>
              <a:t>  </a:t>
            </a:r>
            <a:r>
              <a:rPr lang="en-US" err="1"/>
              <a:t>ndryshoni</a:t>
            </a:r>
            <a:r>
              <a:rPr lang="en-US"/>
              <a:t> </a:t>
            </a:r>
            <a:r>
              <a:rPr lang="en-US" err="1"/>
              <a:t>përmasat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• </a:t>
            </a:r>
            <a:r>
              <a:rPr lang="en-US" err="1"/>
              <a:t>Pozicionoheni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 </a:t>
            </a:r>
          </a:p>
          <a:p>
            <a:pPr marL="0" indent="0">
              <a:buNone/>
            </a:pPr>
            <a:r>
              <a:rPr lang="en-US"/>
              <a:t>   </a:t>
            </a:r>
            <a:r>
              <a:rPr lang="en-US" err="1"/>
              <a:t>bëni</a:t>
            </a:r>
            <a:r>
              <a:rPr lang="en-US"/>
              <a:t> </a:t>
            </a:r>
            <a:r>
              <a:rPr lang="en-US" err="1"/>
              <a:t>lidhjet</a:t>
            </a:r>
            <a:r>
              <a:rPr lang="en-US"/>
              <a:t>.</a:t>
            </a:r>
          </a:p>
          <a:p>
            <a:r>
              <a:rPr lang="en-US" err="1"/>
              <a:t>Lëvizni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 </a:t>
            </a:r>
            <a:r>
              <a:rPr lang="en-US" err="1"/>
              <a:t>udhëzoni</a:t>
            </a:r>
            <a:r>
              <a:rPr lang="en-US"/>
              <a:t>.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CE00F-B9E1-688B-B08B-2F5CAA6F7D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F4E0B-8ED2-93B4-9D5C-03730CF42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25</a:t>
            </a:fld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1F5177-CC2B-94AA-E886-50CD8D443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400" y="1962212"/>
            <a:ext cx="6591594" cy="4547689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AF1FF63A-8214-C3AB-C142-FA2CA1130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340A269-A6DD-4037-7563-790DE8E6B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CE00513-71E1-25CB-3764-C4D26396E6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1" name="Alatunnisteen paikkamerkki 3">
            <a:extLst>
              <a:ext uri="{FF2B5EF4-FFF2-40B4-BE49-F238E27FC236}">
                <a16:creationId xmlns:a16="http://schemas.microsoft.com/office/drawing/2014/main" id="{14466BA2-FDBA-F235-9D4C-A5813C2DF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1676669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9BA7C-9D7D-4E0A-8FE7-CFFA9DD47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246258"/>
            <a:ext cx="10515600" cy="645616"/>
          </a:xfrm>
        </p:spPr>
        <p:txBody>
          <a:bodyPr/>
          <a:lstStyle/>
          <a:p>
            <a:r>
              <a:rPr lang="fi-FI" sz="3600"/>
              <a:t>Si të mbështesim të lexuarit?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87902-B254-491B-8440-721B0BD22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1891875"/>
            <a:ext cx="7627611" cy="4322032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2800" err="1"/>
              <a:t>Njohja</a:t>
            </a:r>
            <a:r>
              <a:rPr lang="en-US" sz="2800"/>
              <a:t> </a:t>
            </a:r>
            <a:r>
              <a:rPr lang="en-US" sz="2800" err="1"/>
              <a:t>dhe</a:t>
            </a:r>
            <a:r>
              <a:rPr lang="en-US" sz="2800"/>
              <a:t> </a:t>
            </a:r>
            <a:r>
              <a:rPr lang="en-US" sz="2800" err="1"/>
              <a:t>praktikimi</a:t>
            </a:r>
            <a:r>
              <a:rPr lang="en-US" sz="2800"/>
              <a:t> </a:t>
            </a:r>
            <a:r>
              <a:rPr lang="en-US" sz="2800" err="1"/>
              <a:t>i</a:t>
            </a:r>
            <a:r>
              <a:rPr lang="en-US" sz="2800"/>
              <a:t> </a:t>
            </a:r>
            <a:r>
              <a:rPr lang="en-US" sz="2800" err="1"/>
              <a:t>fonemave</a:t>
            </a:r>
            <a:r>
              <a:rPr lang="en-US" sz="2800"/>
              <a:t> </a:t>
            </a:r>
            <a:r>
              <a:rPr lang="en-US" sz="2800" err="1"/>
              <a:t>dhe</a:t>
            </a:r>
            <a:r>
              <a:rPr lang="en-US" sz="2800"/>
              <a:t> </a:t>
            </a:r>
          </a:p>
          <a:p>
            <a:pPr marL="0" indent="0">
              <a:buNone/>
            </a:pPr>
            <a:r>
              <a:rPr lang="en-US" sz="2800"/>
              <a:t>     </a:t>
            </a:r>
            <a:r>
              <a:rPr lang="en-US" sz="2800" err="1"/>
              <a:t>rrokjeve</a:t>
            </a:r>
            <a:endParaRPr lang="en-US" sz="2800"/>
          </a:p>
          <a:p>
            <a:pPr lvl="1"/>
            <a:r>
              <a:rPr lang="en-US" sz="2400" err="1"/>
              <a:t>Rimat</a:t>
            </a:r>
            <a:r>
              <a:rPr lang="en-US" sz="2400"/>
              <a:t> </a:t>
            </a:r>
          </a:p>
          <a:p>
            <a:pPr lvl="1"/>
            <a:r>
              <a:rPr lang="pt-BR" sz="2400"/>
              <a:t>Anija ime është e ngarkuar me...</a:t>
            </a:r>
            <a:endParaRPr lang="en-US" sz="2400"/>
          </a:p>
          <a:p>
            <a:pPr marL="0" indent="0">
              <a:buNone/>
            </a:pPr>
            <a:r>
              <a:rPr lang="en-US" sz="2800"/>
              <a:t>2. </a:t>
            </a:r>
            <a:r>
              <a:rPr lang="en-US" sz="2800" err="1"/>
              <a:t>Emërtimi</a:t>
            </a:r>
            <a:r>
              <a:rPr lang="en-US" sz="2800"/>
              <a:t> (</a:t>
            </a:r>
            <a:r>
              <a:rPr lang="en-US" sz="2800" err="1"/>
              <a:t>shkronjat</a:t>
            </a:r>
            <a:r>
              <a:rPr lang="en-US" sz="2800"/>
              <a:t>, </a:t>
            </a:r>
            <a:r>
              <a:rPr lang="en-US" sz="2800" err="1"/>
              <a:t>fjalët</a:t>
            </a:r>
            <a:r>
              <a:rPr lang="en-US" sz="2800"/>
              <a:t>)</a:t>
            </a:r>
          </a:p>
          <a:p>
            <a:pPr lvl="1"/>
            <a:r>
              <a:rPr lang="en-US" sz="2400"/>
              <a:t>Loja </a:t>
            </a:r>
            <a:r>
              <a:rPr lang="en-US" sz="2400" i="1"/>
              <a:t>Alias</a:t>
            </a:r>
            <a:r>
              <a:rPr lang="en-US" sz="2400"/>
              <a:t> (Alias </a:t>
            </a:r>
            <a:r>
              <a:rPr lang="en-US" sz="2400" err="1"/>
              <a:t>është</a:t>
            </a:r>
            <a:r>
              <a:rPr lang="en-US" sz="2400"/>
              <a:t> </a:t>
            </a:r>
            <a:r>
              <a:rPr lang="en-US" sz="2400" err="1"/>
              <a:t>një</a:t>
            </a:r>
            <a:r>
              <a:rPr lang="en-US" sz="2400"/>
              <a:t> </a:t>
            </a:r>
            <a:r>
              <a:rPr lang="en-US" sz="2400" err="1"/>
              <a:t>lojë</a:t>
            </a:r>
            <a:r>
              <a:rPr lang="en-US" sz="2400"/>
              <a:t> me </a:t>
            </a:r>
          </a:p>
          <a:p>
            <a:pPr marL="314325" lvl="1" indent="0">
              <a:buNone/>
            </a:pPr>
            <a:r>
              <a:rPr lang="en-US" sz="2400"/>
              <a:t>  </a:t>
            </a:r>
            <a:r>
              <a:rPr lang="en-US" sz="2400" err="1"/>
              <a:t>letra</a:t>
            </a:r>
            <a:r>
              <a:rPr lang="en-US" sz="2400"/>
              <a:t>, </a:t>
            </a:r>
            <a:r>
              <a:rPr lang="en-US" sz="2400" err="1"/>
              <a:t>ku</a:t>
            </a:r>
            <a:r>
              <a:rPr lang="en-US" sz="2400"/>
              <a:t> </a:t>
            </a:r>
            <a:r>
              <a:rPr lang="en-US" sz="2400" err="1"/>
              <a:t>objektivi</a:t>
            </a:r>
            <a:r>
              <a:rPr lang="en-US" sz="2400"/>
              <a:t> </a:t>
            </a:r>
            <a:r>
              <a:rPr lang="en-US" sz="2400" err="1"/>
              <a:t>i</a:t>
            </a:r>
            <a:r>
              <a:rPr lang="en-US" sz="2400"/>
              <a:t> </a:t>
            </a:r>
            <a:r>
              <a:rPr lang="en-US" sz="2400" err="1"/>
              <a:t>lojtarëve</a:t>
            </a:r>
            <a:r>
              <a:rPr lang="en-US" sz="2400"/>
              <a:t> </a:t>
            </a:r>
            <a:r>
              <a:rPr lang="en-US" sz="2400" err="1"/>
              <a:t>është</a:t>
            </a:r>
            <a:r>
              <a:rPr lang="en-US" sz="2400"/>
              <a:t> </a:t>
            </a:r>
            <a:r>
              <a:rPr lang="en-US" sz="2400" err="1"/>
              <a:t>t’i</a:t>
            </a:r>
            <a:r>
              <a:rPr lang="en-US" sz="2400"/>
              <a:t>   </a:t>
            </a:r>
          </a:p>
          <a:p>
            <a:pPr marL="314325" lvl="1" indent="0">
              <a:buNone/>
            </a:pPr>
            <a:r>
              <a:rPr lang="en-US" sz="2400"/>
              <a:t>  </a:t>
            </a:r>
            <a:r>
              <a:rPr lang="en-US" sz="2400" err="1"/>
              <a:t>shpjegojnë</a:t>
            </a:r>
            <a:r>
              <a:rPr lang="en-US" sz="2400"/>
              <a:t> </a:t>
            </a:r>
            <a:r>
              <a:rPr lang="en-US" sz="2400" err="1"/>
              <a:t>fjalët</a:t>
            </a:r>
            <a:r>
              <a:rPr lang="en-US" sz="2400"/>
              <a:t> </a:t>
            </a:r>
            <a:r>
              <a:rPr lang="en-US" sz="2400" err="1"/>
              <a:t>njëri-tjetrit</a:t>
            </a:r>
            <a:r>
              <a:rPr lang="en-US" sz="2400"/>
              <a:t>)</a:t>
            </a:r>
          </a:p>
          <a:p>
            <a:pPr lvl="1"/>
            <a:r>
              <a:rPr lang="en-US" sz="2400" err="1"/>
              <a:t>Detyra</a:t>
            </a:r>
            <a:r>
              <a:rPr lang="en-US" sz="2400"/>
              <a:t> </a:t>
            </a:r>
            <a:r>
              <a:rPr lang="en-US" sz="2400" err="1"/>
              <a:t>për</a:t>
            </a:r>
            <a:r>
              <a:rPr lang="en-US" sz="2400"/>
              <a:t> </a:t>
            </a:r>
            <a:r>
              <a:rPr lang="en-US" sz="2400" err="1"/>
              <a:t>kategorizim</a:t>
            </a:r>
            <a:r>
              <a:rPr lang="en-US" sz="2400"/>
              <a:t>,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kundërtat</a:t>
            </a:r>
            <a:r>
              <a:rPr lang="en-US" sz="2400"/>
              <a:t> </a:t>
            </a:r>
          </a:p>
          <a:p>
            <a:pPr marL="314325" lvl="1" indent="0">
              <a:buNone/>
            </a:pPr>
            <a:r>
              <a:rPr lang="en-US" sz="2400"/>
              <a:t>  (</a:t>
            </a:r>
            <a:r>
              <a:rPr lang="en-US" sz="2400" err="1"/>
              <a:t>antonimet</a:t>
            </a:r>
            <a:r>
              <a:rPr lang="en-US" sz="2400"/>
              <a:t>)</a:t>
            </a:r>
          </a:p>
          <a:p>
            <a:pPr marL="314325" lvl="1" indent="0">
              <a:buNone/>
            </a:pPr>
            <a:endParaRPr lang="en-US" sz="2400"/>
          </a:p>
          <a:p>
            <a:pPr lvl="1"/>
            <a:endParaRPr lang="en-US" sz="2400"/>
          </a:p>
          <a:p>
            <a:endParaRPr lang="en-US" sz="28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49ED3-3463-4A3E-A904-30F3066E42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91818-8A12-42A9-8473-2875E6E9F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26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783B45-A285-E82A-B7D2-FCD29016C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465" y="4212510"/>
            <a:ext cx="5140506" cy="2419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DFCF1C-E72D-C66E-AAB1-A21516A25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455" y="991136"/>
            <a:ext cx="2114550" cy="304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61FE277C-2A01-A021-FAD8-637E60A4F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7EB3048-6E8B-4479-1E90-03D374BE4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51A30AE-F437-13EA-C6E4-A21EDD3D1A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2" name="Alatunnisteen paikkamerkki 3">
            <a:extLst>
              <a:ext uri="{FF2B5EF4-FFF2-40B4-BE49-F238E27FC236}">
                <a16:creationId xmlns:a16="http://schemas.microsoft.com/office/drawing/2014/main" id="{B75552B1-B1C1-E2B1-1262-23B2AA16A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975004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39E21-C053-B7B5-5E66-DE32EDB5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290858"/>
            <a:ext cx="10515600" cy="645616"/>
          </a:xfrm>
        </p:spPr>
        <p:txBody>
          <a:bodyPr/>
          <a:lstStyle/>
          <a:p>
            <a:r>
              <a:rPr lang="fi-FI" sz="3600"/>
              <a:t>Si të mbështesim të lexuarit?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2ED30-77CF-4A38-3915-C91961FFA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80" y="1991172"/>
            <a:ext cx="7335749" cy="4045162"/>
          </a:xfrm>
        </p:spPr>
        <p:txBody>
          <a:bodyPr/>
          <a:lstStyle/>
          <a:p>
            <a:pPr marL="0" indent="0">
              <a:buNone/>
            </a:pPr>
            <a:r>
              <a:rPr lang="en-US" sz="2800"/>
              <a:t>3. </a:t>
            </a:r>
            <a:r>
              <a:rPr lang="en-US" sz="2400" err="1"/>
              <a:t>Ushtrimi</a:t>
            </a:r>
            <a:r>
              <a:rPr lang="en-US" sz="2400"/>
              <a:t> </a:t>
            </a:r>
            <a:r>
              <a:rPr lang="en-US" sz="2400" err="1"/>
              <a:t>i</a:t>
            </a:r>
            <a:r>
              <a:rPr lang="en-US" sz="2400"/>
              <a:t> </a:t>
            </a:r>
            <a:r>
              <a:rPr lang="en-US" sz="2400" err="1"/>
              <a:t>rrjedhshmërisë</a:t>
            </a:r>
            <a:r>
              <a:rPr lang="en-US" sz="2400"/>
              <a:t> </a:t>
            </a:r>
            <a:r>
              <a:rPr lang="en-US" sz="2400" err="1"/>
              <a:t>në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</a:p>
          <a:p>
            <a:pPr marL="0" indent="0">
              <a:buNone/>
            </a:pPr>
            <a:r>
              <a:rPr lang="en-US" sz="2400"/>
              <a:t>    </a:t>
            </a:r>
            <a:r>
              <a:rPr lang="en-US" sz="2400" err="1"/>
              <a:t>lexuar</a:t>
            </a:r>
            <a:r>
              <a:rPr lang="en-US" sz="2400"/>
              <a:t> </a:t>
            </a:r>
          </a:p>
          <a:p>
            <a:pPr lvl="1"/>
            <a:r>
              <a:rPr lang="en-US" sz="2000" err="1"/>
              <a:t>Përsëritja</a:t>
            </a:r>
            <a:r>
              <a:rPr lang="en-US" sz="2000"/>
              <a:t> e </a:t>
            </a:r>
            <a:r>
              <a:rPr lang="en-US" sz="2000" err="1"/>
              <a:t>të</a:t>
            </a:r>
            <a:r>
              <a:rPr lang="en-US" sz="2000"/>
              <a:t> </a:t>
            </a:r>
            <a:r>
              <a:rPr lang="en-US" sz="2000" err="1"/>
              <a:t>lexuarit</a:t>
            </a:r>
            <a:r>
              <a:rPr lang="en-US" sz="2000"/>
              <a:t> </a:t>
            </a:r>
            <a:r>
              <a:rPr lang="en-US" sz="2000" err="1"/>
              <a:t>të</a:t>
            </a:r>
            <a:r>
              <a:rPr lang="en-US" sz="2000"/>
              <a:t> </a:t>
            </a:r>
            <a:r>
              <a:rPr lang="en-US" sz="2000" err="1"/>
              <a:t>një</a:t>
            </a:r>
            <a:r>
              <a:rPr lang="en-US" sz="2000"/>
              <a:t> </a:t>
            </a:r>
            <a:r>
              <a:rPr lang="en-US" sz="2000" err="1"/>
              <a:t>teksti</a:t>
            </a:r>
            <a:endParaRPr lang="en-US" sz="2000"/>
          </a:p>
          <a:p>
            <a:pPr lvl="1"/>
            <a:r>
              <a:rPr lang="en-US" sz="2000" err="1"/>
              <a:t>Të</a:t>
            </a:r>
            <a:r>
              <a:rPr lang="en-US" sz="2000"/>
              <a:t> </a:t>
            </a:r>
            <a:r>
              <a:rPr lang="en-US" sz="2000" err="1"/>
              <a:t>lexuarit</a:t>
            </a:r>
            <a:r>
              <a:rPr lang="en-US" sz="2000"/>
              <a:t> </a:t>
            </a:r>
            <a:r>
              <a:rPr lang="en-US" sz="2000" err="1"/>
              <a:t>për</a:t>
            </a:r>
            <a:r>
              <a:rPr lang="en-US" sz="2000"/>
              <a:t> 1 </a:t>
            </a:r>
            <a:r>
              <a:rPr lang="en-US" sz="2000" err="1"/>
              <a:t>minutë</a:t>
            </a:r>
            <a:r>
              <a:rPr lang="en-US" sz="2000"/>
              <a:t> (Sa </a:t>
            </a:r>
            <a:r>
              <a:rPr lang="en-US" sz="2000" err="1"/>
              <a:t>mund</a:t>
            </a:r>
            <a:r>
              <a:rPr lang="en-US" sz="2000"/>
              <a:t> </a:t>
            </a:r>
            <a:r>
              <a:rPr lang="en-US" sz="2000" err="1"/>
              <a:t>të</a:t>
            </a:r>
            <a:r>
              <a:rPr lang="en-US" sz="2000"/>
              <a:t> </a:t>
            </a:r>
            <a:r>
              <a:rPr lang="en-US" sz="2000" err="1"/>
              <a:t>lexoni</a:t>
            </a:r>
            <a:r>
              <a:rPr lang="en-US" sz="2000"/>
              <a:t> </a:t>
            </a:r>
            <a:r>
              <a:rPr lang="en-US" sz="2000" err="1"/>
              <a:t>për</a:t>
            </a:r>
            <a:r>
              <a:rPr lang="en-US" sz="2000"/>
              <a:t> </a:t>
            </a:r>
            <a:r>
              <a:rPr lang="en-US" sz="2000" err="1"/>
              <a:t>kaq</a:t>
            </a:r>
            <a:r>
              <a:rPr lang="en-US" sz="2000"/>
              <a:t> </a:t>
            </a:r>
            <a:r>
              <a:rPr lang="en-US" sz="2000" err="1"/>
              <a:t>kohë</a:t>
            </a:r>
            <a:r>
              <a:rPr lang="en-US" sz="2000"/>
              <a:t>?)</a:t>
            </a:r>
          </a:p>
          <a:p>
            <a:pPr lvl="1"/>
            <a:r>
              <a:rPr lang="en-US" sz="2000" err="1"/>
              <a:t>Të</a:t>
            </a:r>
            <a:r>
              <a:rPr lang="en-US" sz="2000"/>
              <a:t> </a:t>
            </a:r>
            <a:r>
              <a:rPr lang="en-US" sz="2000" err="1"/>
              <a:t>lexuarit</a:t>
            </a:r>
            <a:r>
              <a:rPr lang="en-US" sz="2000"/>
              <a:t> me </a:t>
            </a:r>
            <a:r>
              <a:rPr lang="en-US" sz="2000" err="1"/>
              <a:t>zë</a:t>
            </a:r>
            <a:r>
              <a:rPr lang="en-US" sz="2000"/>
              <a:t> </a:t>
            </a:r>
            <a:r>
              <a:rPr lang="en-US" sz="2000" err="1"/>
              <a:t>të</a:t>
            </a:r>
            <a:r>
              <a:rPr lang="en-US" sz="2000"/>
              <a:t> </a:t>
            </a:r>
            <a:r>
              <a:rPr lang="en-US" sz="2000" err="1"/>
              <a:t>lartë</a:t>
            </a:r>
            <a:r>
              <a:rPr lang="en-US" sz="2000"/>
              <a:t> </a:t>
            </a:r>
            <a:r>
              <a:rPr lang="en-US" sz="2000" err="1"/>
              <a:t>çdo</a:t>
            </a:r>
            <a:r>
              <a:rPr lang="en-US" sz="2000"/>
              <a:t> </a:t>
            </a:r>
            <a:r>
              <a:rPr lang="en-US" sz="2000" err="1"/>
              <a:t>ditë</a:t>
            </a:r>
            <a:endParaRPr lang="en-US" sz="2000"/>
          </a:p>
          <a:p>
            <a:pPr lvl="1"/>
            <a:r>
              <a:rPr lang="en-US" sz="2000" err="1"/>
              <a:t>Të</a:t>
            </a:r>
            <a:r>
              <a:rPr lang="en-US" sz="2000"/>
              <a:t> </a:t>
            </a:r>
            <a:r>
              <a:rPr lang="en-US" sz="2000" err="1"/>
              <a:t>lexuarit</a:t>
            </a:r>
            <a:r>
              <a:rPr lang="en-US" sz="2000"/>
              <a:t> </a:t>
            </a:r>
            <a:r>
              <a:rPr lang="en-US" sz="2000" err="1"/>
              <a:t>në</a:t>
            </a:r>
            <a:r>
              <a:rPr lang="en-US" sz="2000"/>
              <a:t> </a:t>
            </a:r>
            <a:r>
              <a:rPr lang="en-US" sz="2000" err="1"/>
              <a:t>grupe</a:t>
            </a:r>
            <a:r>
              <a:rPr lang="en-US" sz="2000"/>
              <a:t> </a:t>
            </a:r>
            <a:r>
              <a:rPr lang="en-US" sz="2000" err="1"/>
              <a:t>dyshe</a:t>
            </a:r>
            <a:r>
              <a:rPr lang="en-US" sz="2000"/>
              <a:t>/me </a:t>
            </a:r>
            <a:r>
              <a:rPr lang="en-US" sz="2000" err="1"/>
              <a:t>rradhë</a:t>
            </a:r>
            <a:endParaRPr lang="en-US" sz="2000"/>
          </a:p>
          <a:p>
            <a:pPr marL="0" indent="0">
              <a:buNone/>
            </a:pPr>
            <a:r>
              <a:rPr lang="en-US" sz="2400"/>
              <a:t>4. </a:t>
            </a:r>
            <a:r>
              <a:rPr lang="en-US" sz="2400" err="1"/>
              <a:t>Praktikimi</a:t>
            </a:r>
            <a:r>
              <a:rPr lang="en-US" sz="2400"/>
              <a:t> </a:t>
            </a:r>
            <a:r>
              <a:rPr lang="en-US" sz="2400" err="1"/>
              <a:t>i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kuptuarit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</a:t>
            </a:r>
            <a:r>
              <a:rPr lang="en-US" sz="2400" err="1"/>
              <a:t>tekstit</a:t>
            </a:r>
            <a:r>
              <a:rPr lang="en-US" sz="2400"/>
              <a:t> </a:t>
            </a:r>
            <a:r>
              <a:rPr lang="en-US" sz="2400" err="1"/>
              <a:t>të</a:t>
            </a:r>
            <a:r>
              <a:rPr lang="en-US" sz="2400"/>
              <a:t>   </a:t>
            </a:r>
          </a:p>
          <a:p>
            <a:pPr marL="0" indent="0">
              <a:buNone/>
            </a:pPr>
            <a:r>
              <a:rPr lang="en-US" sz="2400"/>
              <a:t>    </a:t>
            </a:r>
            <a:r>
              <a:rPr lang="en-US" sz="2400" err="1"/>
              <a:t>lexuar</a:t>
            </a:r>
            <a:endParaRPr lang="en-US" sz="2400"/>
          </a:p>
          <a:p>
            <a:pPr lvl="1"/>
            <a:r>
              <a:rPr lang="en-US" sz="2000" err="1"/>
              <a:t>Domethënia</a:t>
            </a:r>
            <a:r>
              <a:rPr lang="en-US" sz="2000"/>
              <a:t> </a:t>
            </a:r>
            <a:r>
              <a:rPr lang="en-US" sz="2000" err="1"/>
              <a:t>dhe</a:t>
            </a:r>
            <a:r>
              <a:rPr lang="en-US" sz="2000"/>
              <a:t> </a:t>
            </a:r>
            <a:r>
              <a:rPr lang="en-US" sz="2000" err="1"/>
              <a:t>përshtatshmëria</a:t>
            </a:r>
            <a:r>
              <a:rPr lang="en-US" sz="2000"/>
              <a:t> e </a:t>
            </a:r>
            <a:r>
              <a:rPr lang="en-US" sz="2000" err="1"/>
              <a:t>tekstit</a:t>
            </a:r>
            <a:r>
              <a:rPr lang="en-US" sz="2000"/>
              <a:t> </a:t>
            </a:r>
            <a:r>
              <a:rPr lang="en-US" sz="2000" err="1"/>
              <a:t>të</a:t>
            </a:r>
            <a:r>
              <a:rPr lang="en-US" sz="2000"/>
              <a:t> </a:t>
            </a:r>
            <a:r>
              <a:rPr lang="en-US" sz="2000" err="1"/>
              <a:t>lexuar</a:t>
            </a:r>
            <a:endParaRPr lang="en-US" sz="2000"/>
          </a:p>
          <a:p>
            <a:pPr lvl="1"/>
            <a:r>
              <a:rPr lang="en-US" sz="2000" err="1"/>
              <a:t>Kombinimi</a:t>
            </a:r>
            <a:r>
              <a:rPr lang="en-US" sz="2000"/>
              <a:t> </a:t>
            </a:r>
            <a:r>
              <a:rPr lang="en-US" sz="2000" err="1"/>
              <a:t>i</a:t>
            </a:r>
            <a:r>
              <a:rPr lang="en-US" sz="2000"/>
              <a:t> </a:t>
            </a:r>
            <a:r>
              <a:rPr lang="en-US" sz="2000" err="1"/>
              <a:t>të</a:t>
            </a:r>
            <a:r>
              <a:rPr lang="en-US" sz="2000"/>
              <a:t> </a:t>
            </a:r>
            <a:r>
              <a:rPr lang="en-US" sz="2000" err="1"/>
              <a:t>lexuarit</a:t>
            </a:r>
            <a:r>
              <a:rPr lang="en-US" sz="2000"/>
              <a:t> me </a:t>
            </a:r>
            <a:r>
              <a:rPr lang="en-US" sz="2000" err="1"/>
              <a:t>detyrat</a:t>
            </a:r>
            <a:r>
              <a:rPr lang="en-US" sz="2000"/>
              <a:t> </a:t>
            </a:r>
            <a:r>
              <a:rPr lang="en-US" sz="2000" err="1"/>
              <a:t>argëtuese</a:t>
            </a:r>
            <a:r>
              <a:rPr lang="en-US" sz="2000"/>
              <a:t> </a:t>
            </a:r>
            <a:r>
              <a:rPr lang="en-US" sz="2000" err="1"/>
              <a:t>kuptimplote</a:t>
            </a:r>
            <a:endParaRPr lang="en-US" sz="2000"/>
          </a:p>
          <a:p>
            <a:endParaRPr lang="fi-FI" sz="28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CD895D-1473-B1E1-E5CB-F6084EAECB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27036-AFD7-5835-CCC4-D57718A2B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27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E32772-60E9-4967-A1DA-9CA6987EF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528" y="2218396"/>
            <a:ext cx="4200525" cy="310515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32388BB-65BB-F173-68FE-18712E94A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9FE0E6-8EAB-6E2B-61E0-761AB2031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AB26E515-45D3-EC16-D988-BF0C2AE3AA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1" name="Alatunnisteen paikkamerkki 3">
            <a:extLst>
              <a:ext uri="{FF2B5EF4-FFF2-40B4-BE49-F238E27FC236}">
                <a16:creationId xmlns:a16="http://schemas.microsoft.com/office/drawing/2014/main" id="{D4AC1ED1-2C57-73E9-9479-4E90B7BF8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1043032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74AFC-E322-6C9F-8FA2-5DC1BF87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412365"/>
            <a:ext cx="7081293" cy="645616"/>
          </a:xfrm>
        </p:spPr>
        <p:txBody>
          <a:bodyPr/>
          <a:lstStyle/>
          <a:p>
            <a:r>
              <a:rPr lang="fi-FI"/>
              <a:t>Si të mbështesim të shkruarit?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62A33-6716-7882-B572-CD18B07C1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989" y="2142986"/>
            <a:ext cx="10515600" cy="4351338"/>
          </a:xfrm>
        </p:spPr>
        <p:txBody>
          <a:bodyPr/>
          <a:lstStyle/>
          <a:p>
            <a:endParaRPr lang="fi-FI" sz="2400"/>
          </a:p>
          <a:p>
            <a:r>
              <a:rPr lang="fi-FI" sz="2400"/>
              <a:t>Të shkruarit krijues</a:t>
            </a:r>
          </a:p>
          <a:p>
            <a:r>
              <a:rPr lang="fi-FI" sz="2400"/>
              <a:t>Poema, tregime, tekste me vizatime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2CF1F-50EF-AFC4-9516-F9D139B38A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F3588-EA44-995B-47D7-2F2D0D76C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28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FF5EC6-5877-054F-C150-D1D07FFDA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140" y="1675013"/>
            <a:ext cx="1985553" cy="2326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5B3366-56AC-BD02-57AF-BDB3FC2FA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162" y="157845"/>
            <a:ext cx="4365708" cy="6177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843C07-265F-EFFE-F284-18375E78A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68" y="4059011"/>
            <a:ext cx="6981825" cy="2276475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D53A9FB-0816-8123-E48E-056ADBE33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37" y="57984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6100002-52CE-6549-8788-9CD6C0260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4929520" y="152015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C00CD06-E5E2-2E53-9306-301153328F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2311611" y="152015"/>
            <a:ext cx="2036289" cy="803726"/>
          </a:xfrm>
          <a:prstGeom prst="rect">
            <a:avLst/>
          </a:prstGeom>
        </p:spPr>
      </p:pic>
      <p:sp>
        <p:nvSpPr>
          <p:cNvPr id="11" name="Alatunnisteen paikkamerkki 3">
            <a:extLst>
              <a:ext uri="{FF2B5EF4-FFF2-40B4-BE49-F238E27FC236}">
                <a16:creationId xmlns:a16="http://schemas.microsoft.com/office/drawing/2014/main" id="{704F7D69-B7DC-B41C-2BFF-26E14A1AA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3197331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52471-C5D7-4268-A035-79FBD236F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246256"/>
            <a:ext cx="10515600" cy="645616"/>
          </a:xfrm>
        </p:spPr>
        <p:txBody>
          <a:bodyPr/>
          <a:lstStyle/>
          <a:p>
            <a:r>
              <a:rPr lang="fi-FI"/>
              <a:t>Si të mbështesim zhvillimin e aftësive matematikore?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8334FBE-C724-0C85-1B15-93A074F400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426193"/>
              </p:ext>
            </p:extLst>
          </p:nvPr>
        </p:nvGraphicFramePr>
        <p:xfrm>
          <a:off x="1369371" y="2146172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B8220-DF9C-4D80-8C6A-EB3970FC27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9135D-AF8A-461F-9BA1-D2D9A0D7A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29</a:t>
            </a:fld>
            <a:endParaRPr lang="en-GB" noProof="0"/>
          </a:p>
        </p:txBody>
      </p:sp>
      <p:sp>
        <p:nvSpPr>
          <p:cNvPr id="8" name="Star: 6 Points 7">
            <a:extLst>
              <a:ext uri="{FF2B5EF4-FFF2-40B4-BE49-F238E27FC236}">
                <a16:creationId xmlns:a16="http://schemas.microsoft.com/office/drawing/2014/main" id="{40CE0343-C5C2-4B80-ABEA-3923E02F28D4}"/>
              </a:ext>
            </a:extLst>
          </p:cNvPr>
          <p:cNvSpPr/>
          <p:nvPr/>
        </p:nvSpPr>
        <p:spPr>
          <a:xfrm>
            <a:off x="5808565" y="3222014"/>
            <a:ext cx="1637211" cy="1619794"/>
          </a:xfrm>
          <a:prstGeom prst="star6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>
                <a:solidFill>
                  <a:schemeClr val="tx1"/>
                </a:solidFill>
              </a:rPr>
              <a:t>Gjuhësimi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E01F06E-8635-5C06-BA52-4B2A03FF3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8557E7B-469C-D697-0B80-104FC84AB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19A0A44-D381-22EF-F778-A74791399E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1" name="Alatunnisteen paikkamerkki 3">
            <a:extLst>
              <a:ext uri="{FF2B5EF4-FFF2-40B4-BE49-F238E27FC236}">
                <a16:creationId xmlns:a16="http://schemas.microsoft.com/office/drawing/2014/main" id="{95BC34CA-0155-9DB9-4C19-069009C0B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290463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07A420-4738-4A04-926E-589E57D7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502735"/>
            <a:ext cx="10515600" cy="645616"/>
          </a:xfrm>
        </p:spPr>
        <p:txBody>
          <a:bodyPr/>
          <a:lstStyle/>
          <a:p>
            <a:r>
              <a:rPr lang="en-GB" err="1"/>
              <a:t>Nxemja</a:t>
            </a:r>
            <a:endParaRPr lang="en-GB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771102-F412-4364-A36A-45224A353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536744"/>
            <a:ext cx="10887543" cy="23334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n-GB" err="1"/>
              <a:t>Reflektoni</a:t>
            </a:r>
            <a:r>
              <a:rPr lang="en-GB"/>
              <a:t> </a:t>
            </a:r>
            <a:r>
              <a:rPr lang="en-GB" err="1"/>
              <a:t>dhe</a:t>
            </a:r>
            <a:r>
              <a:rPr lang="en-GB"/>
              <a:t> </a:t>
            </a:r>
            <a:r>
              <a:rPr lang="en-GB" err="1"/>
              <a:t>diskutoni</a:t>
            </a:r>
            <a:r>
              <a:rPr lang="en-GB"/>
              <a:t> </a:t>
            </a:r>
            <a:r>
              <a:rPr lang="en-GB" err="1"/>
              <a:t>në</a:t>
            </a:r>
            <a:r>
              <a:rPr lang="en-GB"/>
              <a:t> </a:t>
            </a:r>
            <a:r>
              <a:rPr lang="en-GB" err="1"/>
              <a:t>grupe</a:t>
            </a:r>
            <a:r>
              <a:rPr lang="en-GB"/>
              <a:t> </a:t>
            </a:r>
            <a:r>
              <a:rPr lang="en-GB" err="1"/>
              <a:t>prej</a:t>
            </a:r>
            <a:r>
              <a:rPr lang="en-GB"/>
              <a:t> 4 </a:t>
            </a:r>
            <a:r>
              <a:rPr lang="en-GB" err="1"/>
              <a:t>vetash</a:t>
            </a:r>
            <a:r>
              <a:rPr lang="en-GB"/>
              <a:t>               </a:t>
            </a:r>
            <a:r>
              <a:rPr lang="en-GB" err="1"/>
              <a:t>për</a:t>
            </a:r>
            <a:r>
              <a:rPr lang="en-GB"/>
              <a:t> 15 </a:t>
            </a:r>
            <a:r>
              <a:rPr lang="en-GB" err="1"/>
              <a:t>minuta</a:t>
            </a:r>
            <a:endParaRPr lang="en-GB"/>
          </a:p>
          <a:p>
            <a:pPr algn="just"/>
            <a:r>
              <a:rPr lang="fi-FI"/>
              <a:t>Cilat janë pikat tuaja të forta si mësues/e</a:t>
            </a:r>
            <a:r>
              <a:rPr lang="en-GB"/>
              <a:t>?</a:t>
            </a:r>
          </a:p>
          <a:p>
            <a:pPr algn="just"/>
            <a:r>
              <a:rPr lang="en-US" err="1"/>
              <a:t>Cilat</a:t>
            </a:r>
            <a:r>
              <a:rPr lang="en-US"/>
              <a:t> </a:t>
            </a:r>
            <a:r>
              <a:rPr lang="en-US" err="1"/>
              <a:t>janë</a:t>
            </a:r>
            <a:r>
              <a:rPr lang="en-US"/>
              <a:t> </a:t>
            </a:r>
            <a:r>
              <a:rPr lang="en-US" err="1"/>
              <a:t>objektivat</a:t>
            </a:r>
            <a:r>
              <a:rPr lang="en-US"/>
              <a:t> e </a:t>
            </a:r>
            <a:r>
              <a:rPr lang="en-US" err="1"/>
              <a:t>zhvillimit</a:t>
            </a:r>
            <a:r>
              <a:rPr lang="en-US"/>
              <a:t> </a:t>
            </a:r>
            <a:r>
              <a:rPr lang="en-US" err="1"/>
              <a:t>tuaj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mësues</a:t>
            </a:r>
            <a:r>
              <a:rPr lang="en-US"/>
              <a:t>/e?</a:t>
            </a:r>
            <a:endParaRPr lang="en-GB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461DA85-C7D2-4125-9ABF-1481A1D332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B188031-0D32-4C04-82AF-6CB8780C8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3</a:t>
            </a:fld>
            <a:endParaRPr lang="en-GB" noProof="0"/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1FDF13EE-6562-333E-E3FC-E3A2626ED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018990F-718B-4D23-5223-8A7F6B9C6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CC3BCAE-AF64-AA07-1869-B781C11E5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3" name="Alatunnisteen paikkamerkki 3">
            <a:extLst>
              <a:ext uri="{FF2B5EF4-FFF2-40B4-BE49-F238E27FC236}">
                <a16:creationId xmlns:a16="http://schemas.microsoft.com/office/drawing/2014/main" id="{F11A7D19-40AD-CF52-ABC2-A8C8981C6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670384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98BFF6-A294-D644-975E-98AFBD50F3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5DE80-7378-EBCC-2C55-4B7AC11A7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30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AAB71E-67AF-70CD-2CF5-84A2535E3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435"/>
            <a:ext cx="12192000" cy="4492501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8E637596-4A5E-AB4F-149D-2CC6C81F2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EC59E05-3B4C-4A69-68E1-5E6A5059F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5F39F28-E37E-E122-D179-CDB7F9A1EA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D84E180C-D6D2-6AA4-B690-57D9C2B09B92}"/>
              </a:ext>
            </a:extLst>
          </p:cNvPr>
          <p:cNvSpPr txBox="1">
            <a:spLocks/>
          </p:cNvSpPr>
          <p:nvPr/>
        </p:nvSpPr>
        <p:spPr>
          <a:xfrm>
            <a:off x="411163" y="6489700"/>
            <a:ext cx="6778625" cy="254000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rgbClr val="4E008E"/>
                </a:solidFill>
              </a:rPr>
              <a:t>S5 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596410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DF1493-E0AA-97B8-C966-21F26BF0A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424676"/>
            <a:ext cx="10515600" cy="645616"/>
          </a:xfrm>
        </p:spPr>
        <p:txBody>
          <a:bodyPr/>
          <a:lstStyle/>
          <a:p>
            <a:r>
              <a:rPr lang="en-US" sz="3600" err="1"/>
              <a:t>Çfarë</a:t>
            </a:r>
            <a:r>
              <a:rPr lang="en-US" sz="3600"/>
              <a:t> </a:t>
            </a:r>
            <a:r>
              <a:rPr lang="en-US" sz="3600" err="1"/>
              <a:t>idesh</a:t>
            </a:r>
            <a:r>
              <a:rPr lang="en-US" sz="3600"/>
              <a:t> </a:t>
            </a:r>
            <a:r>
              <a:rPr lang="en-US" sz="3600" err="1"/>
              <a:t>të</a:t>
            </a:r>
            <a:r>
              <a:rPr lang="en-US" sz="3600"/>
              <a:t> </a:t>
            </a:r>
            <a:r>
              <a:rPr lang="en-US" sz="3600" err="1"/>
              <a:t>reja</a:t>
            </a:r>
            <a:r>
              <a:rPr lang="en-US" sz="3600"/>
              <a:t> </a:t>
            </a:r>
            <a:r>
              <a:rPr lang="en-US" sz="3600" err="1"/>
              <a:t>përvetësuat</a:t>
            </a:r>
            <a:r>
              <a:rPr lang="en-US" sz="3600"/>
              <a:t> sot?</a:t>
            </a:r>
            <a:endParaRPr lang="fi-FI" sz="66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AC4775F-221D-F26A-7C6B-40D8B702D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220250"/>
            <a:ext cx="10515600" cy="4238980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2000" err="1"/>
              <a:t>Çfarë</a:t>
            </a:r>
            <a:r>
              <a:rPr lang="en-US" sz="2000"/>
              <a:t> </a:t>
            </a:r>
            <a:r>
              <a:rPr lang="en-US" sz="2000" err="1"/>
              <a:t>idesh</a:t>
            </a:r>
            <a:r>
              <a:rPr lang="en-US" sz="2000"/>
              <a:t> </a:t>
            </a:r>
            <a:r>
              <a:rPr lang="en-US" sz="2000" err="1"/>
              <a:t>të</a:t>
            </a:r>
            <a:r>
              <a:rPr lang="en-US" sz="2000"/>
              <a:t> </a:t>
            </a:r>
            <a:r>
              <a:rPr lang="en-US" sz="2000" err="1"/>
              <a:t>reja</a:t>
            </a:r>
            <a:r>
              <a:rPr lang="en-US" sz="2000"/>
              <a:t> </a:t>
            </a:r>
            <a:r>
              <a:rPr lang="en-US" sz="2000" err="1"/>
              <a:t>përvetësuat</a:t>
            </a:r>
            <a:r>
              <a:rPr lang="en-US" sz="2000"/>
              <a:t> sot? </a:t>
            </a:r>
            <a:r>
              <a:rPr lang="en-US" sz="2000" err="1"/>
              <a:t>Secili</a:t>
            </a:r>
            <a:r>
              <a:rPr lang="en-US" sz="2000"/>
              <a:t> </a:t>
            </a:r>
            <a:r>
              <a:rPr lang="en-US" sz="2000" err="1"/>
              <a:t>mendon</a:t>
            </a:r>
            <a:r>
              <a:rPr lang="en-US" sz="2000"/>
              <a:t> </a:t>
            </a:r>
            <a:r>
              <a:rPr lang="en-US" sz="2000" err="1"/>
              <a:t>në</a:t>
            </a:r>
            <a:r>
              <a:rPr lang="en-US" sz="2000"/>
              <a:t> </a:t>
            </a:r>
            <a:r>
              <a:rPr lang="en-US" sz="2000" err="1"/>
              <a:t>mënyrë</a:t>
            </a:r>
            <a:r>
              <a:rPr lang="en-US" sz="2000"/>
              <a:t> </a:t>
            </a:r>
            <a:r>
              <a:rPr lang="en-US" sz="2000" err="1"/>
              <a:t>të</a:t>
            </a:r>
            <a:r>
              <a:rPr lang="en-US" sz="2000"/>
              <a:t> </a:t>
            </a:r>
            <a:r>
              <a:rPr lang="en-US" sz="2000" err="1"/>
              <a:t>pavarur</a:t>
            </a:r>
            <a:r>
              <a:rPr lang="en-US" sz="2000"/>
              <a:t>. </a:t>
            </a:r>
            <a:r>
              <a:rPr lang="en-US" sz="2000" err="1"/>
              <a:t>Nuk</a:t>
            </a:r>
            <a:r>
              <a:rPr lang="en-US" sz="2000"/>
              <a:t> </a:t>
            </a:r>
            <a:r>
              <a:rPr lang="en-US" sz="2000" err="1"/>
              <a:t>lejohet</a:t>
            </a:r>
            <a:r>
              <a:rPr lang="en-US" sz="2000"/>
              <a:t> </a:t>
            </a:r>
            <a:r>
              <a:rPr lang="en-US" sz="2000" err="1"/>
              <a:t>diskutimi</a:t>
            </a:r>
            <a:r>
              <a:rPr lang="en-US" sz="20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Ngrini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dorën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kur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jeni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gati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gjithë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ndajnë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mendimet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tyre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Nëse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dikush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thotë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njëjtën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ide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ju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keni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ndër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mend,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mund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ulni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dorën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Çfarë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idesh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reja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mund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provoni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nxënësit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tuaj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AutoNum type="arabicPeriod"/>
            </a:pP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Ngrini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dorën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kur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jeni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gati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AutoNum type="arabicPeriod"/>
            </a:pP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gjithë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ndajnë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mendimet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tyre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Nëse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dikush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thotë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njëjtën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ide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ju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keni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ndër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mend,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mund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ulni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ea typeface="Times New Roman" panose="02020603050405020304" pitchFamily="18" charset="0"/>
                <a:cs typeface="Times New Roman" panose="02020603050405020304" pitchFamily="18" charset="0"/>
              </a:rPr>
              <a:t>dorën</a:t>
            </a: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20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5E217AF-A3F5-4E65-1CCB-85DF5382A9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31.1.2025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3A645F9-2BCF-A135-599C-E832646FB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31</a:t>
            </a:fld>
            <a:endParaRPr lang="fi-FI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EACDC8D4-952E-B903-7598-06712CDDD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851D8B8-A531-FFA6-5126-5E87DD45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0D7ACD6-B157-CE3D-236E-C8039EEA32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24BC736D-6C5D-FFFB-C68C-76E692A50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341662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09F9E-60AF-C4EF-5295-F9D9AC0C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457469"/>
            <a:ext cx="7897205" cy="645616"/>
          </a:xfrm>
        </p:spPr>
        <p:txBody>
          <a:bodyPr/>
          <a:lstStyle/>
          <a:p>
            <a:r>
              <a:rPr lang="fi-FI" sz="3600"/>
              <a:t>Detyrë mësimore e S5</a:t>
            </a:r>
            <a:endParaRPr lang="en-GB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7D87E-866B-E889-FF14-D07DE6207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152918"/>
            <a:ext cx="11112963" cy="414125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buFontTx/>
              <a:buChar char="-"/>
            </a:pPr>
            <a:r>
              <a:rPr lang="en-GB" sz="2800" dirty="0" err="1">
                <a:effectLst/>
                <a:latin typeface="Calibri"/>
                <a:ea typeface="Calibri"/>
                <a:cs typeface="Arial"/>
              </a:rPr>
              <a:t>Provoni</a:t>
            </a:r>
            <a:r>
              <a:rPr lang="en-GB" sz="28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GB" sz="2800" dirty="0" err="1">
                <a:effectLst/>
                <a:latin typeface="Calibri"/>
                <a:ea typeface="Calibri"/>
                <a:cs typeface="Arial"/>
              </a:rPr>
              <a:t>disa</a:t>
            </a:r>
            <a:r>
              <a:rPr lang="en-GB" sz="2800" dirty="0">
                <a:effectLst/>
                <a:latin typeface="Calibri"/>
                <a:ea typeface="Calibri"/>
                <a:cs typeface="Arial"/>
              </a:rPr>
              <a:t> ide </a:t>
            </a:r>
            <a:r>
              <a:rPr lang="en-GB" sz="2800" dirty="0" err="1">
                <a:effectLst/>
                <a:latin typeface="Calibri"/>
                <a:ea typeface="Calibri"/>
                <a:cs typeface="Arial"/>
              </a:rPr>
              <a:t>ose</a:t>
            </a:r>
            <a:r>
              <a:rPr lang="en-GB" sz="28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GB" sz="2800" dirty="0" err="1">
                <a:effectLst/>
                <a:latin typeface="Calibri"/>
                <a:ea typeface="Calibri"/>
                <a:cs typeface="Arial"/>
              </a:rPr>
              <a:t>metoda</a:t>
            </a:r>
            <a:r>
              <a:rPr lang="en-GB" sz="28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GB" sz="2800" dirty="0" err="1">
                <a:effectLst/>
                <a:latin typeface="Calibri"/>
                <a:ea typeface="Calibri"/>
                <a:cs typeface="Arial"/>
              </a:rPr>
              <a:t>të</a:t>
            </a:r>
            <a:r>
              <a:rPr lang="en-GB" sz="28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GB" sz="2800" dirty="0" err="1">
                <a:effectLst/>
                <a:latin typeface="Calibri"/>
                <a:ea typeface="Calibri"/>
                <a:cs typeface="Arial"/>
              </a:rPr>
              <a:t>paraqitura</a:t>
            </a:r>
            <a:r>
              <a:rPr lang="en-GB" sz="28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GB" sz="2800" dirty="0" err="1">
                <a:effectLst/>
                <a:latin typeface="Calibri"/>
                <a:ea typeface="Calibri"/>
                <a:cs typeface="Arial"/>
              </a:rPr>
              <a:t>gjatë</a:t>
            </a:r>
            <a:r>
              <a:rPr lang="en-GB" sz="28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GB" sz="2800" dirty="0" err="1">
                <a:effectLst/>
                <a:latin typeface="Calibri"/>
                <a:ea typeface="Calibri"/>
                <a:cs typeface="Arial"/>
              </a:rPr>
              <a:t>sesionit</a:t>
            </a:r>
            <a:r>
              <a:rPr lang="en-GB" sz="28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GB" sz="2800" dirty="0" err="1">
                <a:effectLst/>
                <a:latin typeface="Calibri"/>
                <a:ea typeface="Calibri"/>
                <a:cs typeface="Arial"/>
              </a:rPr>
              <a:t>të</a:t>
            </a:r>
            <a:r>
              <a:rPr lang="en-GB" sz="28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GB" sz="2800" dirty="0" err="1">
                <a:effectLst/>
                <a:latin typeface="Calibri"/>
                <a:ea typeface="Calibri"/>
                <a:cs typeface="Arial"/>
              </a:rPr>
              <a:t>pestë</a:t>
            </a:r>
            <a:r>
              <a:rPr lang="en-GB" sz="28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GB" sz="2800" dirty="0" err="1">
                <a:effectLst/>
                <a:latin typeface="Calibri"/>
                <a:ea typeface="Calibri"/>
                <a:cs typeface="Arial"/>
              </a:rPr>
              <a:t>në</a:t>
            </a:r>
            <a:r>
              <a:rPr lang="en-GB" sz="28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GB" sz="2800" dirty="0" err="1">
                <a:effectLst/>
                <a:latin typeface="Calibri"/>
                <a:ea typeface="Calibri"/>
                <a:cs typeface="Arial"/>
              </a:rPr>
              <a:t>klasën</a:t>
            </a:r>
            <a:r>
              <a:rPr lang="en-GB" sz="28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GB" sz="2800" dirty="0" err="1">
                <a:effectLst/>
                <a:latin typeface="Calibri"/>
                <a:ea typeface="Calibri"/>
                <a:cs typeface="Arial"/>
              </a:rPr>
              <a:t>tuaj</a:t>
            </a:r>
            <a:r>
              <a:rPr lang="en-GB" sz="2800" dirty="0">
                <a:effectLst/>
                <a:latin typeface="Calibri"/>
                <a:ea typeface="Calibri"/>
                <a:cs typeface="Arial"/>
              </a:rPr>
              <a:t>. </a:t>
            </a:r>
          </a:p>
          <a:p>
            <a:pPr algn="just">
              <a:buFontTx/>
              <a:buChar char="-"/>
            </a:pPr>
            <a:r>
              <a:rPr lang="en-GB" sz="2800" dirty="0" err="1">
                <a:latin typeface="Calibri"/>
                <a:ea typeface="Calibri"/>
                <a:cs typeface="Arial"/>
              </a:rPr>
              <a:t>Shkruani</a:t>
            </a:r>
            <a:r>
              <a:rPr lang="en-GB" sz="2800" dirty="0">
                <a:latin typeface="Calibri"/>
                <a:ea typeface="Calibri"/>
                <a:cs typeface="Arial"/>
              </a:rPr>
              <a:t> </a:t>
            </a:r>
            <a:r>
              <a:rPr lang="en-GB" sz="2800" dirty="0" err="1">
                <a:latin typeface="Calibri"/>
                <a:ea typeface="Calibri"/>
                <a:cs typeface="Arial"/>
              </a:rPr>
              <a:t>një</a:t>
            </a:r>
            <a:r>
              <a:rPr lang="en-GB" sz="2800" dirty="0">
                <a:latin typeface="Calibri"/>
                <a:ea typeface="Calibri"/>
                <a:cs typeface="Arial"/>
              </a:rPr>
              <a:t> </a:t>
            </a:r>
            <a:r>
              <a:rPr lang="en-GB" sz="2800" dirty="0" err="1">
                <a:latin typeface="Calibri"/>
                <a:ea typeface="Calibri"/>
                <a:cs typeface="Arial"/>
              </a:rPr>
              <a:t>raport</a:t>
            </a:r>
            <a:r>
              <a:rPr lang="en-GB" sz="2800" dirty="0">
                <a:latin typeface="Calibri"/>
                <a:ea typeface="Calibri"/>
                <a:cs typeface="Arial"/>
              </a:rPr>
              <a:t> </a:t>
            </a:r>
            <a:r>
              <a:rPr lang="en-GB" sz="2800" dirty="0" err="1">
                <a:latin typeface="Calibri"/>
                <a:ea typeface="Calibri"/>
                <a:cs typeface="Arial"/>
              </a:rPr>
              <a:t>të</a:t>
            </a:r>
            <a:r>
              <a:rPr lang="en-GB" sz="2800" dirty="0">
                <a:latin typeface="Calibri"/>
                <a:ea typeface="Calibri"/>
                <a:cs typeface="Arial"/>
              </a:rPr>
              <a:t> </a:t>
            </a:r>
            <a:r>
              <a:rPr lang="en-GB" sz="2800" dirty="0" err="1">
                <a:latin typeface="Calibri"/>
                <a:ea typeface="Calibri"/>
                <a:cs typeface="Arial"/>
              </a:rPr>
              <a:t>detyrës</a:t>
            </a:r>
            <a:r>
              <a:rPr lang="en-GB" sz="2800" dirty="0">
                <a:latin typeface="Calibri"/>
                <a:ea typeface="Calibri"/>
                <a:cs typeface="Arial"/>
              </a:rPr>
              <a:t> </a:t>
            </a:r>
            <a:r>
              <a:rPr lang="en-GB" sz="2800" dirty="0" err="1">
                <a:latin typeface="Calibri"/>
                <a:ea typeface="Calibri"/>
                <a:cs typeface="Arial"/>
              </a:rPr>
              <a:t>suaj</a:t>
            </a:r>
            <a:r>
              <a:rPr lang="en-GB" sz="2800" dirty="0">
                <a:latin typeface="Calibri"/>
                <a:ea typeface="Calibri"/>
                <a:cs typeface="Arial"/>
              </a:rPr>
              <a:t> </a:t>
            </a:r>
            <a:r>
              <a:rPr lang="en-GB" sz="2800" dirty="0" err="1">
                <a:latin typeface="Calibri"/>
                <a:ea typeface="Calibri"/>
                <a:cs typeface="Arial"/>
              </a:rPr>
              <a:t>mësimore</a:t>
            </a:r>
            <a:r>
              <a:rPr lang="en-GB" sz="2800" dirty="0">
                <a:latin typeface="Calibri"/>
                <a:ea typeface="Calibri"/>
                <a:cs typeface="Arial"/>
              </a:rPr>
              <a:t> </a:t>
            </a:r>
            <a:r>
              <a:rPr lang="en-GB" sz="2800" dirty="0" err="1">
                <a:latin typeface="Calibri"/>
                <a:ea typeface="Calibri"/>
                <a:cs typeface="Arial"/>
              </a:rPr>
              <a:t>dhe</a:t>
            </a:r>
            <a:r>
              <a:rPr lang="en-GB" sz="2800" dirty="0">
                <a:latin typeface="Calibri"/>
                <a:ea typeface="Calibri"/>
                <a:cs typeface="Arial"/>
              </a:rPr>
              <a:t> </a:t>
            </a:r>
            <a:r>
              <a:rPr lang="en-GB" sz="2800" dirty="0" err="1">
                <a:latin typeface="Calibri"/>
                <a:ea typeface="Calibri"/>
                <a:cs typeface="Arial"/>
              </a:rPr>
              <a:t>dërgojani</a:t>
            </a:r>
            <a:r>
              <a:rPr lang="en-GB" sz="2800" dirty="0">
                <a:latin typeface="Calibri"/>
                <a:ea typeface="Calibri"/>
                <a:cs typeface="Arial"/>
              </a:rPr>
              <a:t> </a:t>
            </a:r>
            <a:r>
              <a:rPr lang="en-GB" sz="2800" dirty="0" err="1">
                <a:latin typeface="Calibri"/>
                <a:ea typeface="Calibri"/>
                <a:cs typeface="Arial"/>
              </a:rPr>
              <a:t>trajnuesit</a:t>
            </a:r>
            <a:r>
              <a:rPr lang="en-GB" sz="2800" dirty="0">
                <a:latin typeface="Calibri"/>
                <a:ea typeface="Calibri"/>
                <a:cs typeface="Arial"/>
              </a:rPr>
              <a:t>:</a:t>
            </a:r>
          </a:p>
          <a:p>
            <a:pPr lvl="1" algn="just"/>
            <a:r>
              <a:rPr lang="en-GB" sz="2400" dirty="0">
                <a:latin typeface="Calibri"/>
                <a:ea typeface="Calibri"/>
                <a:cs typeface="Arial"/>
              </a:rPr>
              <a:t>Cila </a:t>
            </a:r>
            <a:r>
              <a:rPr lang="en-GB" sz="2400" dirty="0" err="1">
                <a:latin typeface="Calibri"/>
                <a:ea typeface="Calibri"/>
                <a:cs typeface="Arial"/>
              </a:rPr>
              <a:t>ishte</a:t>
            </a:r>
            <a:r>
              <a:rPr lang="en-GB" sz="2400" dirty="0">
                <a:latin typeface="Calibri"/>
                <a:ea typeface="Calibri"/>
                <a:cs typeface="Arial"/>
              </a:rPr>
              <a:t> </a:t>
            </a:r>
            <a:r>
              <a:rPr lang="en-GB" sz="2400" dirty="0" err="1">
                <a:latin typeface="Calibri"/>
                <a:ea typeface="Calibri"/>
                <a:cs typeface="Arial"/>
              </a:rPr>
              <a:t>klasa</a:t>
            </a:r>
            <a:r>
              <a:rPr lang="en-GB" sz="2400" dirty="0">
                <a:latin typeface="Calibri"/>
                <a:ea typeface="Calibri"/>
                <a:cs typeface="Arial"/>
              </a:rPr>
              <a:t>, </a:t>
            </a:r>
            <a:r>
              <a:rPr lang="en-GB" sz="2400" dirty="0" err="1">
                <a:latin typeface="Calibri"/>
                <a:ea typeface="Calibri"/>
                <a:cs typeface="Arial"/>
              </a:rPr>
              <a:t>lënda</a:t>
            </a:r>
            <a:r>
              <a:rPr lang="en-GB" sz="2400" dirty="0">
                <a:latin typeface="Calibri"/>
                <a:ea typeface="Calibri"/>
                <a:cs typeface="Arial"/>
              </a:rPr>
              <a:t>, </a:t>
            </a:r>
            <a:r>
              <a:rPr lang="en-GB" sz="2400" dirty="0" err="1">
                <a:latin typeface="Calibri"/>
                <a:ea typeface="Calibri"/>
                <a:cs typeface="Arial"/>
              </a:rPr>
              <a:t>madhësia</a:t>
            </a:r>
            <a:r>
              <a:rPr lang="en-GB" sz="2400" dirty="0">
                <a:latin typeface="Calibri"/>
                <a:ea typeface="Calibri"/>
                <a:cs typeface="Arial"/>
              </a:rPr>
              <a:t> e </a:t>
            </a:r>
            <a:r>
              <a:rPr lang="en-GB" sz="2400" dirty="0" err="1">
                <a:latin typeface="Calibri"/>
                <a:ea typeface="Calibri"/>
                <a:cs typeface="Arial"/>
              </a:rPr>
              <a:t>grupit</a:t>
            </a:r>
            <a:r>
              <a:rPr lang="en-GB" sz="2400" dirty="0">
                <a:latin typeface="Calibri"/>
                <a:ea typeface="Calibri"/>
                <a:cs typeface="Arial"/>
              </a:rPr>
              <a:t>?</a:t>
            </a:r>
            <a:endParaRPr lang="en-GB" sz="2400" dirty="0">
              <a:effectLst/>
              <a:latin typeface="Calibri"/>
              <a:ea typeface="Calibri"/>
              <a:cs typeface="Arial"/>
            </a:endParaRPr>
          </a:p>
          <a:p>
            <a:pPr lvl="1" algn="just"/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Çfarë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metode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apo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praktikë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të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re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provuat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? </a:t>
            </a:r>
          </a:p>
          <a:p>
            <a:pPr lvl="1" algn="just"/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Përshkruani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eksperimentin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tuaj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dhe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si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shkoi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: Si u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përgatitët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? Si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ishte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detyra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? Si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shkoi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aktiviteti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? Si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iu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duk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nxënësve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ushtrimi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?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Çfarë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lloj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përshtypjesh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morët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nga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nxënësit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për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këtë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?</a:t>
            </a:r>
          </a:p>
          <a:p>
            <a:pPr lvl="1" algn="just"/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Bashkangjisni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një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fotografi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të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ushtrimit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në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raportin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tuaj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.</a:t>
            </a:r>
          </a:p>
          <a:p>
            <a:pPr lvl="1" algn="just"/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Çfarë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do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të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bëni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ndryshe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herën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e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ardhshme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?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Çfarë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dëshironi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të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effectLst/>
                <a:latin typeface="Calibri"/>
                <a:ea typeface="Calibri"/>
                <a:cs typeface="Arial"/>
              </a:rPr>
              <a:t>provoni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 </a:t>
            </a:r>
            <a:r>
              <a:rPr lang="en-US" sz="2400" dirty="0" err="1">
                <a:latin typeface="Calibri"/>
                <a:ea typeface="Calibri"/>
                <a:cs typeface="Arial"/>
              </a:rPr>
              <a:t>më</a:t>
            </a:r>
            <a:r>
              <a:rPr lang="en-US" sz="2400" dirty="0">
                <a:latin typeface="Calibri"/>
                <a:ea typeface="Calibri"/>
                <a:cs typeface="Arial"/>
              </a:rPr>
              <a:t> pas         </a:t>
            </a:r>
            <a:r>
              <a:rPr lang="en-US" sz="2400" dirty="0">
                <a:effectLst/>
                <a:latin typeface="Calibri"/>
                <a:ea typeface="Calibri"/>
                <a:cs typeface="Arial"/>
              </a:rPr>
              <a:t>?</a:t>
            </a:r>
            <a:b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2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44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0EEAA-E1A4-E158-A8B4-15D8C856B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32</a:t>
            </a:fld>
            <a:endParaRPr lang="en-GB" noProof="0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0F90FB42-AD6B-0DFC-0A0D-32B7C7CD0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06B2AD1-CB39-7A69-90C8-E9C606299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D5D51AA-B4C0-60AE-66F0-C99303643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E23CC3B9-30EC-C9D1-1D80-7EB86400A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1097474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12E8894A-4AF7-061D-395A-7692BD362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577" y="1271239"/>
            <a:ext cx="9846526" cy="5006898"/>
          </a:xfrm>
          <a:prstGeom prst="rect">
            <a:avLst/>
          </a:prstGeo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F5D7CDC9-498C-F01B-68FC-042EB380DC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en-GB" noProof="0" smtClean="0"/>
              <a:pPr>
                <a:spcAft>
                  <a:spcPts val="600"/>
                </a:spcAft>
              </a:pPr>
              <a:t>31/01/2025</a:t>
            </a:fld>
            <a:endParaRPr lang="en-GB" noProof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2E17AD54-37E8-BA4C-F605-EBC523E1E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GB" noProof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A08CBB88-875A-FCF5-BC60-126D2075C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BB79C53-49D4-FB99-F763-0ABEAAA54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1B43531-DE13-758A-A602-77D385FF6A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2" name="Alatunnisteen paikkamerkki 3">
            <a:extLst>
              <a:ext uri="{FF2B5EF4-FFF2-40B4-BE49-F238E27FC236}">
                <a16:creationId xmlns:a16="http://schemas.microsoft.com/office/drawing/2014/main" id="{05B5D508-1D25-D4FF-7E1D-3ED26AF44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454870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2C2F2-3663-400F-A92F-C5F56247E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75" y="1394527"/>
            <a:ext cx="10515600" cy="645616"/>
          </a:xfrm>
        </p:spPr>
        <p:txBody>
          <a:bodyPr/>
          <a:lstStyle/>
          <a:p>
            <a:r>
              <a:rPr lang="fi-FI" sz="3600"/>
              <a:t>Vështirësitë në të nxënë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A557A-D771-489E-98D5-4EC74B4D7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00" y="2407033"/>
            <a:ext cx="11781600" cy="321318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2800" err="1"/>
              <a:t>Mund</a:t>
            </a:r>
            <a:r>
              <a:rPr lang="en-US" sz="2800"/>
              <a:t> </a:t>
            </a:r>
            <a:r>
              <a:rPr lang="en-US" sz="2800" err="1"/>
              <a:t>të</a:t>
            </a:r>
            <a:r>
              <a:rPr lang="en-US" sz="2800"/>
              <a:t> </a:t>
            </a:r>
            <a:r>
              <a:rPr lang="en-US" sz="2800" err="1"/>
              <a:t>jenë</a:t>
            </a:r>
            <a:r>
              <a:rPr lang="en-US" sz="2800"/>
              <a:t> </a:t>
            </a:r>
            <a:r>
              <a:rPr lang="en-US" sz="2800" err="1"/>
              <a:t>zhvillimore</a:t>
            </a:r>
            <a:r>
              <a:rPr lang="en-US" sz="2800"/>
              <a:t> (</a:t>
            </a:r>
            <a:r>
              <a:rPr lang="en-US" sz="2800" err="1"/>
              <a:t>vështirësi</a:t>
            </a:r>
            <a:r>
              <a:rPr lang="en-US" sz="2800"/>
              <a:t> </a:t>
            </a:r>
            <a:r>
              <a:rPr lang="en-US" sz="2800" err="1"/>
              <a:t>të</a:t>
            </a:r>
            <a:r>
              <a:rPr lang="en-US" sz="2800"/>
              <a:t> </a:t>
            </a:r>
            <a:r>
              <a:rPr lang="en-US" sz="2800" err="1"/>
              <a:t>lindura</a:t>
            </a:r>
            <a:r>
              <a:rPr lang="en-US" sz="2800"/>
              <a:t> </a:t>
            </a:r>
            <a:r>
              <a:rPr lang="en-US" sz="2800" err="1"/>
              <a:t>për</a:t>
            </a:r>
            <a:r>
              <a:rPr lang="en-US" sz="2800"/>
              <a:t> </a:t>
            </a:r>
            <a:r>
              <a:rPr lang="en-US" sz="2800" err="1"/>
              <a:t>shkak</a:t>
            </a:r>
            <a:r>
              <a:rPr lang="en-US" sz="2800"/>
              <a:t> </a:t>
            </a:r>
            <a:r>
              <a:rPr lang="en-US" sz="2800" err="1"/>
              <a:t>të</a:t>
            </a:r>
            <a:r>
              <a:rPr lang="en-US" sz="2800"/>
              <a:t> </a:t>
            </a:r>
            <a:r>
              <a:rPr lang="en-US" sz="2800" err="1"/>
              <a:t>ndryshimeve</a:t>
            </a:r>
            <a:r>
              <a:rPr lang="en-US" sz="2800"/>
              <a:t> </a:t>
            </a:r>
            <a:r>
              <a:rPr lang="en-US" sz="2800" err="1"/>
              <a:t>në</a:t>
            </a:r>
            <a:r>
              <a:rPr lang="en-US" sz="2800"/>
              <a:t> </a:t>
            </a:r>
            <a:r>
              <a:rPr lang="en-US" sz="2800" err="1"/>
              <a:t>funksionimin</a:t>
            </a:r>
            <a:r>
              <a:rPr lang="en-US" sz="2800"/>
              <a:t> e </a:t>
            </a:r>
            <a:r>
              <a:rPr lang="en-US" sz="2800" err="1"/>
              <a:t>sistemit</a:t>
            </a:r>
            <a:r>
              <a:rPr lang="en-US" sz="2800"/>
              <a:t> </a:t>
            </a:r>
            <a:r>
              <a:rPr lang="en-US" sz="2800" err="1"/>
              <a:t>nervor</a:t>
            </a:r>
            <a:r>
              <a:rPr lang="en-US" sz="2800"/>
              <a:t> </a:t>
            </a:r>
            <a:r>
              <a:rPr lang="en-US" sz="2800" err="1"/>
              <a:t>qendror</a:t>
            </a:r>
            <a:r>
              <a:rPr lang="en-US" sz="2800"/>
              <a:t>), </a:t>
            </a:r>
            <a:r>
              <a:rPr lang="en-US" sz="2800" err="1"/>
              <a:t>pasojë</a:t>
            </a:r>
            <a:r>
              <a:rPr lang="en-US" sz="2800"/>
              <a:t> e </a:t>
            </a:r>
            <a:r>
              <a:rPr lang="en-US" sz="2800" err="1"/>
              <a:t>sëmundjeve</a:t>
            </a:r>
            <a:r>
              <a:rPr lang="en-US" sz="2800"/>
              <a:t> </a:t>
            </a:r>
            <a:r>
              <a:rPr lang="en-US" sz="2800" err="1"/>
              <a:t>neurologjike</a:t>
            </a:r>
            <a:r>
              <a:rPr lang="en-US" sz="2800"/>
              <a:t>, </a:t>
            </a:r>
            <a:r>
              <a:rPr lang="en-US" sz="2800" err="1"/>
              <a:t>dëmtimeve</a:t>
            </a:r>
            <a:r>
              <a:rPr lang="en-US" sz="2800"/>
              <a:t> </a:t>
            </a:r>
            <a:r>
              <a:rPr lang="en-US" sz="2800" err="1"/>
              <a:t>fizike</a:t>
            </a:r>
            <a:r>
              <a:rPr lang="en-US" sz="2800"/>
              <a:t> </a:t>
            </a:r>
            <a:r>
              <a:rPr lang="en-US" sz="2800" err="1"/>
              <a:t>ose</a:t>
            </a:r>
            <a:r>
              <a:rPr lang="en-US" sz="2800"/>
              <a:t> </a:t>
            </a:r>
            <a:r>
              <a:rPr lang="en-US" sz="2800" err="1"/>
              <a:t>problemeve</a:t>
            </a:r>
            <a:r>
              <a:rPr lang="en-US" sz="2800"/>
              <a:t> </a:t>
            </a:r>
            <a:r>
              <a:rPr lang="en-US" sz="2800" err="1"/>
              <a:t>të</a:t>
            </a:r>
            <a:r>
              <a:rPr lang="en-US" sz="2800"/>
              <a:t> </a:t>
            </a:r>
            <a:r>
              <a:rPr lang="en-US" sz="2800" err="1"/>
              <a:t>shëndetit</a:t>
            </a:r>
            <a:r>
              <a:rPr lang="en-US" sz="2800"/>
              <a:t> </a:t>
            </a:r>
            <a:r>
              <a:rPr lang="en-US" sz="2800" err="1"/>
              <a:t>mendor</a:t>
            </a:r>
            <a:endParaRPr lang="en-US" sz="2800"/>
          </a:p>
          <a:p>
            <a:pPr algn="just"/>
            <a:r>
              <a:rPr lang="en-US" sz="2800" err="1"/>
              <a:t>Vështirësitë</a:t>
            </a:r>
            <a:r>
              <a:rPr lang="en-US" sz="2800"/>
              <a:t> </a:t>
            </a:r>
            <a:r>
              <a:rPr lang="en-US" sz="2800" err="1"/>
              <a:t>zhvillimore</a:t>
            </a:r>
            <a:r>
              <a:rPr lang="en-US" sz="2800"/>
              <a:t> </a:t>
            </a:r>
            <a:r>
              <a:rPr lang="en-US" sz="2800" err="1"/>
              <a:t>të</a:t>
            </a:r>
            <a:r>
              <a:rPr lang="en-US" sz="2800"/>
              <a:t> </a:t>
            </a:r>
            <a:r>
              <a:rPr lang="en-US" sz="2800" err="1"/>
              <a:t>të</a:t>
            </a:r>
            <a:r>
              <a:rPr lang="en-US" sz="2800"/>
              <a:t> </a:t>
            </a:r>
            <a:r>
              <a:rPr lang="en-US" sz="2800" err="1"/>
              <a:t>nxënit</a:t>
            </a:r>
            <a:r>
              <a:rPr lang="en-US" sz="2800"/>
              <a:t>/</a:t>
            </a:r>
            <a:r>
              <a:rPr lang="en-US" sz="2800" err="1"/>
              <a:t>mësuarit</a:t>
            </a:r>
            <a:r>
              <a:rPr lang="en-US" sz="2800"/>
              <a:t> </a:t>
            </a:r>
            <a:r>
              <a:rPr lang="en-US" sz="2800" err="1"/>
              <a:t>janë</a:t>
            </a:r>
            <a:r>
              <a:rPr lang="en-US" sz="2800"/>
              <a:t> </a:t>
            </a:r>
            <a:r>
              <a:rPr lang="en-US" sz="2800" err="1"/>
              <a:t>shpesh</a:t>
            </a:r>
            <a:r>
              <a:rPr lang="en-US" sz="2800"/>
              <a:t> </a:t>
            </a:r>
            <a:r>
              <a:rPr lang="en-US" sz="2800" err="1"/>
              <a:t>të</a:t>
            </a:r>
            <a:r>
              <a:rPr lang="en-US" sz="2800"/>
              <a:t> </a:t>
            </a:r>
            <a:r>
              <a:rPr lang="en-US" sz="2800" err="1"/>
              <a:t>trashëguara</a:t>
            </a:r>
            <a:r>
              <a:rPr lang="en-US" sz="2800"/>
              <a:t> </a:t>
            </a:r>
            <a:r>
              <a:rPr lang="en-US" sz="2800" err="1"/>
              <a:t>dhe</a:t>
            </a:r>
            <a:r>
              <a:rPr lang="en-US" sz="2800"/>
              <a:t> </a:t>
            </a:r>
            <a:r>
              <a:rPr lang="en-US" sz="2800" err="1"/>
              <a:t>të</a:t>
            </a:r>
            <a:r>
              <a:rPr lang="en-US" sz="2800"/>
              <a:t> </a:t>
            </a:r>
            <a:r>
              <a:rPr lang="en-US" sz="2800" err="1"/>
              <a:t>përhershme</a:t>
            </a:r>
            <a:endParaRPr lang="en-US" sz="2800"/>
          </a:p>
          <a:p>
            <a:pPr algn="just"/>
            <a:r>
              <a:rPr lang="en-US" sz="2800" err="1"/>
              <a:t>Vështirësitë</a:t>
            </a:r>
            <a:r>
              <a:rPr lang="en-US" sz="2800"/>
              <a:t> </a:t>
            </a:r>
            <a:r>
              <a:rPr lang="en-US" sz="2800" err="1"/>
              <a:t>në</a:t>
            </a:r>
            <a:r>
              <a:rPr lang="en-US" sz="2800"/>
              <a:t> </a:t>
            </a:r>
            <a:r>
              <a:rPr lang="en-US" sz="2800" err="1"/>
              <a:t>të</a:t>
            </a:r>
            <a:r>
              <a:rPr lang="en-US" sz="2800"/>
              <a:t> </a:t>
            </a:r>
            <a:r>
              <a:rPr lang="en-US" sz="2800" err="1"/>
              <a:t>nxënë</a:t>
            </a:r>
            <a:r>
              <a:rPr lang="en-US" sz="2800"/>
              <a:t> </a:t>
            </a:r>
            <a:r>
              <a:rPr lang="en-US" sz="2800" err="1"/>
              <a:t>janë</a:t>
            </a:r>
            <a:r>
              <a:rPr lang="en-US" sz="2800"/>
              <a:t> </a:t>
            </a:r>
            <a:r>
              <a:rPr lang="en-US" sz="2800" err="1"/>
              <a:t>të</a:t>
            </a:r>
            <a:r>
              <a:rPr lang="en-US" sz="2800"/>
              <a:t> zakonshme,10-20% e </a:t>
            </a:r>
            <a:r>
              <a:rPr lang="en-US" sz="2800" err="1"/>
              <a:t>njerëzve</a:t>
            </a:r>
            <a:r>
              <a:rPr lang="en-US" sz="2800"/>
              <a:t> </a:t>
            </a:r>
            <a:r>
              <a:rPr lang="en-US" sz="2800" err="1"/>
              <a:t>kanë</a:t>
            </a:r>
            <a:r>
              <a:rPr lang="en-US" sz="2800"/>
              <a:t> </a:t>
            </a:r>
            <a:r>
              <a:rPr lang="en-US" sz="2800" err="1"/>
              <a:t>vështirësi</a:t>
            </a:r>
            <a:r>
              <a:rPr lang="en-US" sz="2800"/>
              <a:t> </a:t>
            </a:r>
            <a:r>
              <a:rPr lang="en-US" sz="2800" err="1"/>
              <a:t>në</a:t>
            </a:r>
            <a:r>
              <a:rPr lang="en-US" sz="2800"/>
              <a:t> </a:t>
            </a:r>
            <a:r>
              <a:rPr lang="en-US" sz="2800" err="1"/>
              <a:t>të</a:t>
            </a:r>
            <a:r>
              <a:rPr lang="en-US" sz="2800"/>
              <a:t> </a:t>
            </a:r>
            <a:r>
              <a:rPr lang="en-US" sz="2800" err="1"/>
              <a:t>nxënë</a:t>
            </a:r>
            <a:endParaRPr lang="en-US" sz="28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57C9B-907F-4132-93FD-A4D026C51E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558B1-E51B-4DB5-BC85-A2F78C595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5</a:t>
            </a:fld>
            <a:endParaRPr lang="en-GB" noProof="0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9F4DFA14-7984-C7C3-D584-0E62BD3EE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A0E3A7-6572-E36F-6A0B-5B94961CD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79E92F3-3D09-1473-12D8-5AEA033DC0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3E673682-7934-B68F-A3CF-71627B266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1367332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53585-3140-4A09-9A33-2BD94BD6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391222"/>
            <a:ext cx="10515600" cy="645616"/>
          </a:xfrm>
        </p:spPr>
        <p:txBody>
          <a:bodyPr/>
          <a:lstStyle/>
          <a:p>
            <a:r>
              <a:rPr lang="fi-FI"/>
              <a:t>Vështirësitë në të nxënë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E4027-A220-4AA4-B1C7-7C4AB6AD1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186796"/>
            <a:ext cx="11038367" cy="357838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err="1"/>
              <a:t>Ndodhin</a:t>
            </a:r>
            <a:r>
              <a:rPr lang="en-US"/>
              <a:t> </a:t>
            </a:r>
            <a:r>
              <a:rPr lang="en-US" err="1"/>
              <a:t>pavarësisht</a:t>
            </a:r>
            <a:r>
              <a:rPr lang="en-US"/>
              <a:t> </a:t>
            </a:r>
            <a:r>
              <a:rPr lang="en-US" err="1"/>
              <a:t>nga</a:t>
            </a:r>
            <a:r>
              <a:rPr lang="en-US"/>
              <a:t> </a:t>
            </a:r>
            <a:r>
              <a:rPr lang="en-US" err="1"/>
              <a:t>aftësitë</a:t>
            </a:r>
            <a:r>
              <a:rPr lang="en-US"/>
              <a:t> </a:t>
            </a:r>
            <a:r>
              <a:rPr lang="en-US" err="1"/>
              <a:t>dhe</a:t>
            </a:r>
            <a:r>
              <a:rPr lang="en-US"/>
              <a:t> </a:t>
            </a:r>
            <a:r>
              <a:rPr lang="en-US" err="1"/>
              <a:t>talentet</a:t>
            </a:r>
            <a:r>
              <a:rPr lang="en-US"/>
              <a:t> e </a:t>
            </a:r>
            <a:r>
              <a:rPr lang="en-US" err="1"/>
              <a:t>tjera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një</a:t>
            </a:r>
            <a:r>
              <a:rPr lang="en-US"/>
              <a:t> </a:t>
            </a:r>
            <a:r>
              <a:rPr lang="en-US" err="1"/>
              <a:t>njeriu</a:t>
            </a:r>
            <a:endParaRPr lang="en-US"/>
          </a:p>
          <a:p>
            <a:pPr algn="just"/>
            <a:r>
              <a:rPr lang="en-US" err="1"/>
              <a:t>Vështirësitë</a:t>
            </a:r>
            <a:r>
              <a:rPr lang="en-US"/>
              <a:t> </a:t>
            </a:r>
            <a:r>
              <a:rPr lang="en-US" err="1"/>
              <a:t>në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nxënë</a:t>
            </a:r>
            <a:r>
              <a:rPr lang="en-US"/>
              <a:t> </a:t>
            </a:r>
            <a:r>
              <a:rPr lang="en-US" err="1"/>
              <a:t>mund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mbivendosen</a:t>
            </a:r>
            <a:r>
              <a:rPr lang="en-US"/>
              <a:t> me </a:t>
            </a:r>
            <a:r>
              <a:rPr lang="en-US" err="1"/>
              <a:t>probleme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tjera</a:t>
            </a:r>
            <a:r>
              <a:rPr lang="en-US"/>
              <a:t> (</a:t>
            </a:r>
            <a:r>
              <a:rPr lang="en-US" err="1"/>
              <a:t>ekzistenca</a:t>
            </a:r>
            <a:r>
              <a:rPr lang="en-US"/>
              <a:t> e </a:t>
            </a:r>
            <a:r>
              <a:rPr lang="en-US" err="1"/>
              <a:t>disa</a:t>
            </a:r>
            <a:r>
              <a:rPr lang="en-US"/>
              <a:t> </a:t>
            </a:r>
            <a:r>
              <a:rPr lang="en-US" err="1"/>
              <a:t>sëmundjeve</a:t>
            </a:r>
            <a:r>
              <a:rPr lang="en-US"/>
              <a:t>), </a:t>
            </a:r>
            <a:r>
              <a:rPr lang="en-US" err="1"/>
              <a:t>gjë</a:t>
            </a:r>
            <a:r>
              <a:rPr lang="en-US"/>
              <a:t> </a:t>
            </a:r>
            <a:r>
              <a:rPr lang="en-US" err="1"/>
              <a:t>që</a:t>
            </a:r>
            <a:r>
              <a:rPr lang="en-US"/>
              <a:t> e </a:t>
            </a:r>
            <a:r>
              <a:rPr lang="en-US" err="1"/>
              <a:t>bën</a:t>
            </a:r>
            <a:r>
              <a:rPr lang="en-US"/>
              <a:t> </a:t>
            </a:r>
            <a:r>
              <a:rPr lang="en-US" err="1"/>
              <a:t>identifikimin</a:t>
            </a:r>
            <a:r>
              <a:rPr lang="en-US"/>
              <a:t> e </a:t>
            </a:r>
            <a:r>
              <a:rPr lang="en-US" err="1"/>
              <a:t>tyre</a:t>
            </a:r>
            <a:r>
              <a:rPr lang="en-US"/>
              <a:t> </a:t>
            </a:r>
            <a:r>
              <a:rPr lang="en-US" err="1"/>
              <a:t>më</a:t>
            </a:r>
            <a:r>
              <a:rPr lang="en-US"/>
              <a:t> </a:t>
            </a:r>
            <a:r>
              <a:rPr lang="en-US" err="1"/>
              <a:t>sfidues</a:t>
            </a:r>
            <a:r>
              <a:rPr lang="en-US"/>
              <a:t>/</a:t>
            </a:r>
            <a:r>
              <a:rPr lang="en-US" err="1"/>
              <a:t>më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vështirë</a:t>
            </a:r>
            <a:endParaRPr lang="en-US"/>
          </a:p>
          <a:p>
            <a:pPr algn="just"/>
            <a:r>
              <a:rPr lang="en-US" err="1"/>
              <a:t>Ndodhin</a:t>
            </a:r>
            <a:r>
              <a:rPr lang="en-US"/>
              <a:t> </a:t>
            </a:r>
            <a:r>
              <a:rPr lang="en-US" err="1"/>
              <a:t>në</a:t>
            </a:r>
            <a:r>
              <a:rPr lang="en-US"/>
              <a:t> </a:t>
            </a:r>
            <a:r>
              <a:rPr lang="en-US" err="1"/>
              <a:t>mënyra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ndryshme</a:t>
            </a:r>
            <a:r>
              <a:rPr lang="en-US"/>
              <a:t> </a:t>
            </a:r>
            <a:r>
              <a:rPr lang="en-US" err="1"/>
              <a:t>në</a:t>
            </a:r>
            <a:r>
              <a:rPr lang="en-US"/>
              <a:t> </a:t>
            </a:r>
            <a:r>
              <a:rPr lang="en-US" err="1"/>
              <a:t>faza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ndryshme</a:t>
            </a:r>
            <a:r>
              <a:rPr lang="en-US"/>
              <a:t> </a:t>
            </a:r>
            <a:r>
              <a:rPr lang="en-US" err="1"/>
              <a:t>të</a:t>
            </a:r>
            <a:r>
              <a:rPr lang="en-US"/>
              <a:t> </a:t>
            </a:r>
            <a:r>
              <a:rPr lang="en-US" err="1"/>
              <a:t>jetës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1E69B-7D7A-4DFE-9B84-3FC5A474D0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11EE8-297D-4F0E-B3A1-943EB263A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6</a:t>
            </a:fld>
            <a:endParaRPr lang="en-GB" noProof="0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A8EC4965-8773-2E8D-1BAA-231734B58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DE9DFEB-A1E2-305A-7EFA-15D7FA1F8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9D13B89-8896-05BE-EABE-EE3BDA338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72F4AEF5-9520-B357-205C-D7C924772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3726666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73CCE-CD81-4D8D-A31A-AA2CFF3F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1295628"/>
            <a:ext cx="10962470" cy="645616"/>
          </a:xfrm>
        </p:spPr>
        <p:txBody>
          <a:bodyPr/>
          <a:lstStyle/>
          <a:p>
            <a:r>
              <a:rPr lang="fi-FI" sz="3600"/>
              <a:t>Vështirësitë në të nxënë mund të lidhen me: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AA4D1AE-7610-49BC-9767-285D3A8F95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1981471"/>
              </p:ext>
            </p:extLst>
          </p:nvPr>
        </p:nvGraphicFramePr>
        <p:xfrm>
          <a:off x="411163" y="2018794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19179-04F0-431F-A2F2-9F45F41ABE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93DD7-C8FE-44E5-97D0-17B71F34E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7</a:t>
            </a:fld>
            <a:endParaRPr lang="en-GB" noProof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08F89EDB-76E3-40A6-A3AD-17F5375CF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2A0AFC-AC88-3897-8E45-CFF9CD7C3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62ADC3D-9599-E5D4-7A35-20D2EC7EB4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20656753-0BC1-A319-45E0-A81CCB901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4091652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49D14-A2DB-4889-B065-BB76ED193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3177540"/>
            <a:ext cx="11090275" cy="1440000"/>
          </a:xfrm>
        </p:spPr>
        <p:txBody>
          <a:bodyPr/>
          <a:lstStyle/>
          <a:p>
            <a:r>
              <a:rPr lang="fi-FI">
                <a:solidFill>
                  <a:srgbClr val="4E008E"/>
                </a:solidFill>
              </a:rPr>
              <a:t>Vështirësitë më të zakonshme             në të nxënë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27B50-3366-45C6-93F2-8B6BD86C15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9C8AB-CE72-4000-AD03-8A386CE92E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8</a:t>
            </a:fld>
            <a:endParaRPr lang="en-GB" noProof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3AFC019D-0AB4-E106-FB76-78A6818FF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9CAFBD1-116F-31AD-BDB8-60B8A5611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2E8D3B6-3064-2778-2534-E594512B3C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75A67BDD-A6D2-8DBA-F450-F172693C56AE}"/>
              </a:ext>
            </a:extLst>
          </p:cNvPr>
          <p:cNvSpPr txBox="1">
            <a:spLocks/>
          </p:cNvSpPr>
          <p:nvPr/>
        </p:nvSpPr>
        <p:spPr>
          <a:xfrm>
            <a:off x="411163" y="6489700"/>
            <a:ext cx="6778625" cy="254000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rgbClr val="4E008E"/>
                </a:solidFill>
              </a:rPr>
              <a:t>S5 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3143267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D78C6-1B24-9C59-46A2-2D37CACDB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536191"/>
            <a:ext cx="10515600" cy="645616"/>
          </a:xfrm>
        </p:spPr>
        <p:txBody>
          <a:bodyPr/>
          <a:lstStyle/>
          <a:p>
            <a:r>
              <a:rPr lang="fi-FI"/>
              <a:t>Vështirësitë më të zakonshme të të nxënit në klasë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DF0ED-FC3F-13BC-6048-F22668543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989" y="2824591"/>
            <a:ext cx="10515600" cy="2806775"/>
          </a:xfrm>
        </p:spPr>
        <p:txBody>
          <a:bodyPr/>
          <a:lstStyle/>
          <a:p>
            <a:r>
              <a:rPr lang="fi-FI"/>
              <a:t>Çrregullime të deficitit të vëmendjes</a:t>
            </a:r>
          </a:p>
          <a:p>
            <a:r>
              <a:rPr lang="fi-FI"/>
              <a:t>Deficite në perceptim</a:t>
            </a:r>
          </a:p>
          <a:p>
            <a:r>
              <a:rPr lang="fi-FI"/>
              <a:t>Disleksia</a:t>
            </a:r>
          </a:p>
          <a:p>
            <a:r>
              <a:rPr lang="fi-FI"/>
              <a:t>Çrregullimet në matematikë</a:t>
            </a:r>
          </a:p>
          <a:p>
            <a:r>
              <a:rPr lang="fi-FI"/>
              <a:t>Dëmtimi i gjuhës zhvillimore (Disfasia) </a:t>
            </a:r>
          </a:p>
          <a:p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F77B8-CFDE-FC42-D793-0D87CFB784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en-GB" noProof="0" smtClean="0"/>
              <a:pPr/>
              <a:t>31/01/2025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1C74-0770-0980-2A96-F4F82ECB3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9</a:t>
            </a:fld>
            <a:endParaRPr lang="en-GB" noProof="0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4A4880E-7882-9C50-6FEC-1EB765310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1" y="22322"/>
            <a:ext cx="1234024" cy="1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045E8F-350D-DD79-91B9-863400EFD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7958887" y="116353"/>
            <a:ext cx="2553048" cy="7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BC9FE6D-6D98-398F-998D-A988B9B72F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4315070" y="116353"/>
            <a:ext cx="2036289" cy="803726"/>
          </a:xfrm>
          <a:prstGeom prst="rect">
            <a:avLst/>
          </a:prstGeom>
        </p:spPr>
      </p:pic>
      <p:sp>
        <p:nvSpPr>
          <p:cNvPr id="11" name="Alatunnisteen paikkamerkki 3">
            <a:extLst>
              <a:ext uri="{FF2B5EF4-FFF2-40B4-BE49-F238E27FC236}">
                <a16:creationId xmlns:a16="http://schemas.microsoft.com/office/drawing/2014/main" id="{CD3B8BEC-93AC-5E34-F805-07CD90E0D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3" y="6489700"/>
            <a:ext cx="6778625" cy="254000"/>
          </a:xfrm>
        </p:spPr>
        <p:txBody>
          <a:bodyPr/>
          <a:lstStyle/>
          <a:p>
            <a:r>
              <a:rPr lang="en-GB" sz="1400">
                <a:solidFill>
                  <a:srgbClr val="4E008E"/>
                </a:solidFill>
              </a:rPr>
              <a:t>S5 </a:t>
            </a:r>
            <a:r>
              <a:rPr lang="en-GB" sz="1400" noProof="0">
                <a:solidFill>
                  <a:srgbClr val="4E008E"/>
                </a:solidFill>
              </a:rPr>
              <a:t>EU 4 Inclusive Teaching</a:t>
            </a:r>
          </a:p>
        </p:txBody>
      </p:sp>
    </p:spTree>
    <p:extLst>
      <p:ext uri="{BB962C8B-B14F-4D97-AF65-F5344CB8AC3E}">
        <p14:creationId xmlns:p14="http://schemas.microsoft.com/office/powerpoint/2010/main" val="52785453"/>
      </p:ext>
    </p:extLst>
  </p:cSld>
  <p:clrMapOvr>
    <a:masterClrMapping/>
  </p:clrMapOvr>
</p:sld>
</file>

<file path=ppt/theme/theme1.xml><?xml version="1.0" encoding="utf-8"?>
<a:theme xmlns:a="http://schemas.openxmlformats.org/drawingml/2006/main" name="TUNI Theme">
  <a:themeElements>
    <a:clrScheme name="TUNI-teema-pp">
      <a:dk1>
        <a:srgbClr val="000000"/>
      </a:dk1>
      <a:lt1>
        <a:srgbClr val="FFFFFF"/>
      </a:lt1>
      <a:dk2>
        <a:srgbClr val="4E008E"/>
      </a:dk2>
      <a:lt2>
        <a:srgbClr val="FFFFFF"/>
      </a:lt2>
      <a:accent1>
        <a:srgbClr val="4E008E"/>
      </a:accent1>
      <a:accent2>
        <a:srgbClr val="38B399"/>
      </a:accent2>
      <a:accent3>
        <a:srgbClr val="FFE349"/>
      </a:accent3>
      <a:accent4>
        <a:srgbClr val="CF286F"/>
      </a:accent4>
      <a:accent5>
        <a:srgbClr val="000000"/>
      </a:accent5>
      <a:accent6>
        <a:srgbClr val="79C0EB"/>
      </a:accent6>
      <a:hlink>
        <a:srgbClr val="0041BE"/>
      </a:hlink>
      <a:folHlink>
        <a:srgbClr val="CF28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NI template EN.pptx" id="{945164A5-4C46-4B46-942A-AA762E35CF1D}" vid="{34BD5BC4-5B6C-4CAF-82F0-6186E5F238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08fa28-28e7-4f57-94b7-b19dada7f8f9">
      <Terms xmlns="http://schemas.microsoft.com/office/infopath/2007/PartnerControls"/>
    </lcf76f155ced4ddcb4097134ff3c332f>
    <TaxCatchAll xmlns="2c65db73-e839-4602-b343-7062e8642b7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B6B83121F27E44968B51E57BAD032B" ma:contentTypeVersion="19" ma:contentTypeDescription="Create a new document." ma:contentTypeScope="" ma:versionID="66fe132b93af252974318f7f2f00e91e">
  <xsd:schema xmlns:xsd="http://www.w3.org/2001/XMLSchema" xmlns:xs="http://www.w3.org/2001/XMLSchema" xmlns:p="http://schemas.microsoft.com/office/2006/metadata/properties" xmlns:ns2="8d08fa28-28e7-4f57-94b7-b19dada7f8f9" xmlns:ns3="2c65db73-e839-4602-b343-7062e8642b7c" targetNamespace="http://schemas.microsoft.com/office/2006/metadata/properties" ma:root="true" ma:fieldsID="cc708a351df1cc1a12bab9f4edff8fb4" ns2:_="" ns3:_="">
    <xsd:import namespace="8d08fa28-28e7-4f57-94b7-b19dada7f8f9"/>
    <xsd:import namespace="2c65db73-e839-4602-b343-7062e8642b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08fa28-28e7-4f57-94b7-b19dada7f8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8982ac3-3b0d-4774-9da4-9ac36d3832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5db73-e839-4602-b343-7062e8642b7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1608b05-ee98-44e3-bae9-00730b751f21}" ma:internalName="TaxCatchAll" ma:showField="CatchAllData" ma:web="2c65db73-e839-4602-b343-7062e8642b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712708-02AF-4D69-896E-C18EEC976041}">
  <ds:schemaRefs>
    <ds:schemaRef ds:uri="2c65db73-e839-4602-b343-7062e8642b7c"/>
    <ds:schemaRef ds:uri="8d08fa28-28e7-4f57-94b7-b19dada7f8f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9D2998A-83EB-4EE2-8C81-DEBA61AEEC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E96BD2-4911-4D59-8825-21EA188E6A87}"/>
</file>

<file path=docProps/app.xml><?xml version="1.0" encoding="utf-8"?>
<Properties xmlns="http://schemas.openxmlformats.org/officeDocument/2006/extended-properties" xmlns:vt="http://schemas.openxmlformats.org/officeDocument/2006/docPropsVTypes">
  <Template>TUNI template EN</Template>
  <Application>Microsoft Office PowerPoint</Application>
  <PresentationFormat>Widescreen</PresentationFormat>
  <Slides>32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TUNI Theme</vt:lpstr>
      <vt:lpstr>Vështirësitë në të nxënë</vt:lpstr>
      <vt:lpstr>Rendi i ditës</vt:lpstr>
      <vt:lpstr>Nxemja</vt:lpstr>
      <vt:lpstr>PowerPoint Presentation</vt:lpstr>
      <vt:lpstr>Vështirësitë në të nxënë</vt:lpstr>
      <vt:lpstr>Vështirësitë në të nxënë</vt:lpstr>
      <vt:lpstr>Vështirësitë në të nxënë mund të lidhen me:</vt:lpstr>
      <vt:lpstr>Vështirësitë më të zakonshme             në të nxënë</vt:lpstr>
      <vt:lpstr>Vështirësitë më të zakonshme të të nxënit në klasë</vt:lpstr>
      <vt:lpstr>PowerPoint Presentation</vt:lpstr>
      <vt:lpstr>Diskutime</vt:lpstr>
      <vt:lpstr>Diskutim për 30 minuta</vt:lpstr>
      <vt:lpstr>Si të dallojmë dhe të mbështesim vështirësitë e të nxënit në klasë?</vt:lpstr>
      <vt:lpstr>Si të dallojmë vështirësitë në të nxënë?</vt:lpstr>
      <vt:lpstr>Pyetje që ndihmojnë në vëzhgimin e performancës dhe sjelljes së nxënësit </vt:lpstr>
      <vt:lpstr>Çfarë duhet të bëni kur vini re se diçka ka ndryshuar në sjelljen ose performancën e nxënësit tuaj?</vt:lpstr>
      <vt:lpstr>Si t’i mbështesim nxënësit për të kontrolluar vëmendjen, përqendrimin dhe veprimtarinë</vt:lpstr>
      <vt:lpstr>PowerPoint Presentation</vt:lpstr>
      <vt:lpstr>Reflektoni:   Çfarë ju thotë nxënësi? Si mund të reagoni ju si mësues/e? </vt:lpstr>
      <vt:lpstr>PowerPoint Presentation</vt:lpstr>
      <vt:lpstr>PowerPoint Presentation</vt:lpstr>
      <vt:lpstr>PowerPoint Presentation</vt:lpstr>
      <vt:lpstr>PowerPoint Presentation</vt:lpstr>
      <vt:lpstr>Si të mbështesim perceptimin e nxënësit?</vt:lpstr>
      <vt:lpstr>Praktikimi i aftësive funksionale që lidhen me perceptimin </vt:lpstr>
      <vt:lpstr>Si të mbështesim të lexuarit?</vt:lpstr>
      <vt:lpstr>Si të mbështesim të lexuarit?</vt:lpstr>
      <vt:lpstr>Si të mbështesim të shkruarit?</vt:lpstr>
      <vt:lpstr>Si të mbështesim zhvillimin e aftësive matematikore?</vt:lpstr>
      <vt:lpstr>PowerPoint Presentation</vt:lpstr>
      <vt:lpstr>Çfarë idesh të reja përvetësuat sot?</vt:lpstr>
      <vt:lpstr>Detyrë mësimore e S5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Roosa Yli-Pietilä (TAU)</dc:creator>
  <cp:revision>31</cp:revision>
  <dcterms:created xsi:type="dcterms:W3CDTF">2023-01-15T18:11:39Z</dcterms:created>
  <dcterms:modified xsi:type="dcterms:W3CDTF">2025-01-31T11:13:47Z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0x0101004FB6B83121F27E44968B51E57BAD032B</vt:lpwstr>
  </property>
  <property fmtid="{D5CDD505-2E9C-101B-9397-08002B2CF9AE}" pid="3" name="MediaServiceImageTags">
    <vt:lpwstr/>
  </property>
</Properties>
</file>