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4"/>
  </p:sldMasterIdLst>
  <p:notesMasterIdLst>
    <p:notesMasterId r:id="rId45"/>
  </p:notesMasterIdLst>
  <p:handoutMasterIdLst>
    <p:handoutMasterId r:id="rId46"/>
  </p:handoutMasterIdLst>
  <p:sldIdLst>
    <p:sldId id="257" r:id="rId5"/>
    <p:sldId id="260" r:id="rId6"/>
    <p:sldId id="263" r:id="rId7"/>
    <p:sldId id="326" r:id="rId8"/>
    <p:sldId id="316" r:id="rId9"/>
    <p:sldId id="332" r:id="rId10"/>
    <p:sldId id="333" r:id="rId11"/>
    <p:sldId id="320" r:id="rId12"/>
    <p:sldId id="322" r:id="rId13"/>
    <p:sldId id="314" r:id="rId14"/>
    <p:sldId id="324" r:id="rId15"/>
    <p:sldId id="306" r:id="rId16"/>
    <p:sldId id="274" r:id="rId17"/>
    <p:sldId id="280" r:id="rId18"/>
    <p:sldId id="312" r:id="rId19"/>
    <p:sldId id="329" r:id="rId20"/>
    <p:sldId id="270" r:id="rId21"/>
    <p:sldId id="307" r:id="rId22"/>
    <p:sldId id="272" r:id="rId23"/>
    <p:sldId id="268" r:id="rId24"/>
    <p:sldId id="284" r:id="rId25"/>
    <p:sldId id="319" r:id="rId26"/>
    <p:sldId id="285" r:id="rId27"/>
    <p:sldId id="286" r:id="rId28"/>
    <p:sldId id="287" r:id="rId29"/>
    <p:sldId id="288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832" r:id="rId39"/>
    <p:sldId id="304" r:id="rId40"/>
    <p:sldId id="276" r:id="rId41"/>
    <p:sldId id="828" r:id="rId42"/>
    <p:sldId id="827" r:id="rId43"/>
    <p:sldId id="275" r:id="rId44"/>
  </p:sldIdLst>
  <p:sldSz cx="12192000" cy="6858000"/>
  <p:notesSz cx="7023100" cy="93091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008E"/>
    <a:srgbClr val="7DCDBE"/>
    <a:srgbClr val="EFEFEF"/>
    <a:srgbClr val="C3B9D7"/>
    <a:srgbClr val="FFDCA5"/>
    <a:srgbClr val="F07387"/>
    <a:srgbClr val="F5A5C8"/>
    <a:srgbClr val="82C8F0"/>
    <a:srgbClr val="2700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F32DD2-4A0D-011C-6740-B6B745F70F9E}" v="5" dt="2025-02-03T09:47:36.6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3" autoAdjust="0"/>
    <p:restoredTop sz="94660"/>
  </p:normalViewPr>
  <p:slideViewPr>
    <p:cSldViewPr snapToGrid="0">
      <p:cViewPr varScale="1">
        <p:scale>
          <a:sx n="55" d="100"/>
          <a:sy n="55" d="100"/>
        </p:scale>
        <p:origin x="96" y="11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Fusheza" userId="ab05c168-cd27-48dd-80a5-bd681a40c9f1" providerId="ADAL" clId="{4B0038D3-E1C4-4CB8-8A7B-8264283FE0B5}"/>
    <pc:docChg chg="undo custSel addSld modSld">
      <pc:chgData name="Amanda Fusheza" userId="ab05c168-cd27-48dd-80a5-bd681a40c9f1" providerId="ADAL" clId="{4B0038D3-E1C4-4CB8-8A7B-8264283FE0B5}" dt="2023-03-28T10:47:11.411" v="122" actId="20577"/>
      <pc:docMkLst>
        <pc:docMk/>
      </pc:docMkLst>
      <pc:sldChg chg="addSp delSp modSp mod">
        <pc:chgData name="Amanda Fusheza" userId="ab05c168-cd27-48dd-80a5-bd681a40c9f1" providerId="ADAL" clId="{4B0038D3-E1C4-4CB8-8A7B-8264283FE0B5}" dt="2023-03-28T10:46:22.383" v="90" actId="20577"/>
        <pc:sldMkLst>
          <pc:docMk/>
          <pc:sldMk cId="574606199" sldId="303"/>
        </pc:sldMkLst>
        <pc:spChg chg="mod">
          <ac:chgData name="Amanda Fusheza" userId="ab05c168-cd27-48dd-80a5-bd681a40c9f1" providerId="ADAL" clId="{4B0038D3-E1C4-4CB8-8A7B-8264283FE0B5}" dt="2023-03-28T10:46:22.383" v="90" actId="20577"/>
          <ac:spMkLst>
            <pc:docMk/>
            <pc:sldMk cId="574606199" sldId="303"/>
            <ac:spMk id="8" creationId="{BCDED574-1DBC-46B7-97AC-A6D5192332F6}"/>
          </ac:spMkLst>
        </pc:spChg>
        <pc:spChg chg="add del mod">
          <ac:chgData name="Amanda Fusheza" userId="ab05c168-cd27-48dd-80a5-bd681a40c9f1" providerId="ADAL" clId="{4B0038D3-E1C4-4CB8-8A7B-8264283FE0B5}" dt="2023-03-28T10:46:09.900" v="85" actId="478"/>
          <ac:spMkLst>
            <pc:docMk/>
            <pc:sldMk cId="574606199" sldId="303"/>
            <ac:spMk id="12" creationId="{E6906E58-EAD2-54BB-F2CA-F10B95962A55}"/>
          </ac:spMkLst>
        </pc:spChg>
        <pc:picChg chg="del">
          <ac:chgData name="Amanda Fusheza" userId="ab05c168-cd27-48dd-80a5-bd681a40c9f1" providerId="ADAL" clId="{4B0038D3-E1C4-4CB8-8A7B-8264283FE0B5}" dt="2023-03-28T10:39:25.264" v="15" actId="21"/>
          <ac:picMkLst>
            <pc:docMk/>
            <pc:sldMk cId="574606199" sldId="303"/>
            <ac:picMk id="7" creationId="{B39EBDC9-A49E-4423-9BD1-9C3EFA10DACA}"/>
          </ac:picMkLst>
        </pc:picChg>
      </pc:sldChg>
      <pc:sldChg chg="modSp new mod">
        <pc:chgData name="Amanda Fusheza" userId="ab05c168-cd27-48dd-80a5-bd681a40c9f1" providerId="ADAL" clId="{4B0038D3-E1C4-4CB8-8A7B-8264283FE0B5}" dt="2023-03-28T10:38:17.070" v="8" actId="5793"/>
        <pc:sldMkLst>
          <pc:docMk/>
          <pc:sldMk cId="118349613" sldId="829"/>
        </pc:sldMkLst>
        <pc:spChg chg="mod">
          <ac:chgData name="Amanda Fusheza" userId="ab05c168-cd27-48dd-80a5-bd681a40c9f1" providerId="ADAL" clId="{4B0038D3-E1C4-4CB8-8A7B-8264283FE0B5}" dt="2023-03-28T10:36:13.242" v="1"/>
          <ac:spMkLst>
            <pc:docMk/>
            <pc:sldMk cId="118349613" sldId="829"/>
            <ac:spMk id="2" creationId="{9957D337-4C4A-26C5-26B9-8415DCF12919}"/>
          </ac:spMkLst>
        </pc:spChg>
        <pc:spChg chg="mod">
          <ac:chgData name="Amanda Fusheza" userId="ab05c168-cd27-48dd-80a5-bd681a40c9f1" providerId="ADAL" clId="{4B0038D3-E1C4-4CB8-8A7B-8264283FE0B5}" dt="2023-03-28T10:36:58.133" v="2"/>
          <ac:spMkLst>
            <pc:docMk/>
            <pc:sldMk cId="118349613" sldId="829"/>
            <ac:spMk id="3" creationId="{C61DD6A0-7678-83CD-3A51-3880D31A6980}"/>
          </ac:spMkLst>
        </pc:spChg>
        <pc:spChg chg="mod">
          <ac:chgData name="Amanda Fusheza" userId="ab05c168-cd27-48dd-80a5-bd681a40c9f1" providerId="ADAL" clId="{4B0038D3-E1C4-4CB8-8A7B-8264283FE0B5}" dt="2023-03-28T10:38:17.070" v="8" actId="5793"/>
          <ac:spMkLst>
            <pc:docMk/>
            <pc:sldMk cId="118349613" sldId="829"/>
            <ac:spMk id="4" creationId="{F4EF7AFE-AD30-6FB8-D401-8D6209A8F813}"/>
          </ac:spMkLst>
        </pc:spChg>
      </pc:sldChg>
      <pc:sldChg chg="addSp delSp modSp new mod">
        <pc:chgData name="Amanda Fusheza" userId="ab05c168-cd27-48dd-80a5-bd681a40c9f1" providerId="ADAL" clId="{4B0038D3-E1C4-4CB8-8A7B-8264283FE0B5}" dt="2023-03-28T10:46:05.086" v="84" actId="1076"/>
        <pc:sldMkLst>
          <pc:docMk/>
          <pc:sldMk cId="1425134025" sldId="830"/>
        </pc:sldMkLst>
        <pc:spChg chg="mod">
          <ac:chgData name="Amanda Fusheza" userId="ab05c168-cd27-48dd-80a5-bd681a40c9f1" providerId="ADAL" clId="{4B0038D3-E1C4-4CB8-8A7B-8264283FE0B5}" dt="2023-03-28T10:46:05.086" v="84" actId="1076"/>
          <ac:spMkLst>
            <pc:docMk/>
            <pc:sldMk cId="1425134025" sldId="830"/>
            <ac:spMk id="2" creationId="{B7CC0949-5B0A-E66E-54FC-BAB75A948F00}"/>
          </ac:spMkLst>
        </pc:spChg>
        <pc:spChg chg="del">
          <ac:chgData name="Amanda Fusheza" userId="ab05c168-cd27-48dd-80a5-bd681a40c9f1" providerId="ADAL" clId="{4B0038D3-E1C4-4CB8-8A7B-8264283FE0B5}" dt="2023-03-28T10:39:34.546" v="17" actId="478"/>
          <ac:spMkLst>
            <pc:docMk/>
            <pc:sldMk cId="1425134025" sldId="830"/>
            <ac:spMk id="3" creationId="{1EEBBD76-EB5F-7392-5F63-82BC4C791309}"/>
          </ac:spMkLst>
        </pc:spChg>
        <pc:spChg chg="del mod">
          <ac:chgData name="Amanda Fusheza" userId="ab05c168-cd27-48dd-80a5-bd681a40c9f1" providerId="ADAL" clId="{4B0038D3-E1C4-4CB8-8A7B-8264283FE0B5}" dt="2023-03-28T10:41:26.098" v="34" actId="478"/>
          <ac:spMkLst>
            <pc:docMk/>
            <pc:sldMk cId="1425134025" sldId="830"/>
            <ac:spMk id="4" creationId="{6404E800-C2E2-D13D-4A09-3CC5195E9EDB}"/>
          </ac:spMkLst>
        </pc:spChg>
        <pc:spChg chg="add del mod">
          <ac:chgData name="Amanda Fusheza" userId="ab05c168-cd27-48dd-80a5-bd681a40c9f1" providerId="ADAL" clId="{4B0038D3-E1C4-4CB8-8A7B-8264283FE0B5}" dt="2023-03-28T10:41:43.831" v="35" actId="3680"/>
          <ac:spMkLst>
            <pc:docMk/>
            <pc:sldMk cId="1425134025" sldId="830"/>
            <ac:spMk id="10" creationId="{00578F46-F060-3887-C6CA-5291C96369D5}"/>
          </ac:spMkLst>
        </pc:spChg>
        <pc:spChg chg="add mod">
          <ac:chgData name="Amanda Fusheza" userId="ab05c168-cd27-48dd-80a5-bd681a40c9f1" providerId="ADAL" clId="{4B0038D3-E1C4-4CB8-8A7B-8264283FE0B5}" dt="2023-03-28T10:45:42.354" v="79" actId="1076"/>
          <ac:spMkLst>
            <pc:docMk/>
            <pc:sldMk cId="1425134025" sldId="830"/>
            <ac:spMk id="13" creationId="{82528836-1283-E433-7AAB-4655F46DB3AF}"/>
          </ac:spMkLst>
        </pc:spChg>
        <pc:graphicFrameChg chg="add mod ord modGraphic">
          <ac:chgData name="Amanda Fusheza" userId="ab05c168-cd27-48dd-80a5-bd681a40c9f1" providerId="ADAL" clId="{4B0038D3-E1C4-4CB8-8A7B-8264283FE0B5}" dt="2023-03-28T10:45:18.148" v="77" actId="1076"/>
          <ac:graphicFrameMkLst>
            <pc:docMk/>
            <pc:sldMk cId="1425134025" sldId="830"/>
            <ac:graphicFrameMk id="11" creationId="{66D27176-824F-7434-C04B-5479112FF03E}"/>
          </ac:graphicFrameMkLst>
        </pc:graphicFrameChg>
        <pc:picChg chg="add mod">
          <ac:chgData name="Amanda Fusheza" userId="ab05c168-cd27-48dd-80a5-bd681a40c9f1" providerId="ADAL" clId="{4B0038D3-E1C4-4CB8-8A7B-8264283FE0B5}" dt="2023-03-28T10:39:37.447" v="18" actId="1076"/>
          <ac:picMkLst>
            <pc:docMk/>
            <pc:sldMk cId="1425134025" sldId="830"/>
            <ac:picMk id="8" creationId="{BA2C608D-8281-B1CE-8ED6-F876F0DAAB56}"/>
          </ac:picMkLst>
        </pc:picChg>
      </pc:sldChg>
      <pc:sldChg chg="addSp delSp modSp add mod">
        <pc:chgData name="Amanda Fusheza" userId="ab05c168-cd27-48dd-80a5-bd681a40c9f1" providerId="ADAL" clId="{4B0038D3-E1C4-4CB8-8A7B-8264283FE0B5}" dt="2023-03-28T10:47:11.411" v="122" actId="20577"/>
        <pc:sldMkLst>
          <pc:docMk/>
          <pc:sldMk cId="943031909" sldId="831"/>
        </pc:sldMkLst>
        <pc:spChg chg="mod">
          <ac:chgData name="Amanda Fusheza" userId="ab05c168-cd27-48dd-80a5-bd681a40c9f1" providerId="ADAL" clId="{4B0038D3-E1C4-4CB8-8A7B-8264283FE0B5}" dt="2023-03-28T10:47:11.411" v="122" actId="20577"/>
          <ac:spMkLst>
            <pc:docMk/>
            <pc:sldMk cId="943031909" sldId="831"/>
            <ac:spMk id="2" creationId="{B7CC0949-5B0A-E66E-54FC-BAB75A948F00}"/>
          </ac:spMkLst>
        </pc:spChg>
        <pc:spChg chg="add del mod">
          <ac:chgData name="Amanda Fusheza" userId="ab05c168-cd27-48dd-80a5-bd681a40c9f1" providerId="ADAL" clId="{4B0038D3-E1C4-4CB8-8A7B-8264283FE0B5}" dt="2023-03-28T10:46:48.701" v="93" actId="478"/>
          <ac:spMkLst>
            <pc:docMk/>
            <pc:sldMk cId="943031909" sldId="831"/>
            <ac:spMk id="4" creationId="{54981E3B-A2AC-B656-4774-DAC7D1F4510C}"/>
          </ac:spMkLst>
        </pc:spChg>
        <pc:spChg chg="mod">
          <ac:chgData name="Amanda Fusheza" userId="ab05c168-cd27-48dd-80a5-bd681a40c9f1" providerId="ADAL" clId="{4B0038D3-E1C4-4CB8-8A7B-8264283FE0B5}" dt="2023-03-28T10:47:05.391" v="95" actId="1076"/>
          <ac:spMkLst>
            <pc:docMk/>
            <pc:sldMk cId="943031909" sldId="831"/>
            <ac:spMk id="13" creationId="{82528836-1283-E433-7AAB-4655F46DB3AF}"/>
          </ac:spMkLst>
        </pc:spChg>
        <pc:graphicFrameChg chg="del">
          <ac:chgData name="Amanda Fusheza" userId="ab05c168-cd27-48dd-80a5-bd681a40c9f1" providerId="ADAL" clId="{4B0038D3-E1C4-4CB8-8A7B-8264283FE0B5}" dt="2023-03-28T10:46:46.024" v="92" actId="478"/>
          <ac:graphicFrameMkLst>
            <pc:docMk/>
            <pc:sldMk cId="943031909" sldId="831"/>
            <ac:graphicFrameMk id="11" creationId="{66D27176-824F-7434-C04B-5479112FF03E}"/>
          </ac:graphicFrameMkLst>
        </pc:graphicFrameChg>
      </pc:sldChg>
    </pc:docChg>
  </pc:docChgLst>
  <pc:docChgLst>
    <pc:chgData name="Paola Jakova" userId="8ea22ab7-c985-4e4f-b6ef-6a8781f8c4bb" providerId="ADAL" clId="{BFCAC9E4-8519-4ABD-80DE-B55D05A8034D}"/>
    <pc:docChg chg="modNotesMaster modHandout">
      <pc:chgData name="Paola Jakova" userId="8ea22ab7-c985-4e4f-b6ef-6a8781f8c4bb" providerId="ADAL" clId="{BFCAC9E4-8519-4ABD-80DE-B55D05A8034D}" dt="2023-02-23T13:30:21.040" v="0"/>
      <pc:docMkLst>
        <pc:docMk/>
      </pc:docMkLst>
    </pc:docChg>
  </pc:docChgLst>
  <pc:docChgLst>
    <pc:chgData name="Daniela Bardhaj" userId="S::daniela.bardhaj@osfwb.org::04643c7c-90c8-4fbc-bb07-24a524b71171" providerId="AD" clId="Web-{64F32DD2-4A0D-011C-6740-B6B745F70F9E}"/>
    <pc:docChg chg="addSld delSld">
      <pc:chgData name="Daniela Bardhaj" userId="S::daniela.bardhaj@osfwb.org::04643c7c-90c8-4fbc-bb07-24a524b71171" providerId="AD" clId="Web-{64F32DD2-4A0D-011C-6740-B6B745F70F9E}" dt="2025-02-03T09:47:36.698" v="4"/>
      <pc:docMkLst>
        <pc:docMk/>
      </pc:docMkLst>
      <pc:sldChg chg="del">
        <pc:chgData name="Daniela Bardhaj" userId="S::daniela.bardhaj@osfwb.org::04643c7c-90c8-4fbc-bb07-24a524b71171" providerId="AD" clId="Web-{64F32DD2-4A0D-011C-6740-B6B745F70F9E}" dt="2025-02-03T09:47:36.698" v="4"/>
        <pc:sldMkLst>
          <pc:docMk/>
          <pc:sldMk cId="574606199" sldId="303"/>
        </pc:sldMkLst>
      </pc:sldChg>
      <pc:sldChg chg="del">
        <pc:chgData name="Daniela Bardhaj" userId="S::daniela.bardhaj@osfwb.org::04643c7c-90c8-4fbc-bb07-24a524b71171" providerId="AD" clId="Web-{64F32DD2-4A0D-011C-6740-B6B745F70F9E}" dt="2025-02-03T09:47:10.244" v="3"/>
        <pc:sldMkLst>
          <pc:docMk/>
          <pc:sldMk cId="118349613" sldId="829"/>
        </pc:sldMkLst>
      </pc:sldChg>
      <pc:sldChg chg="del">
        <pc:chgData name="Daniela Bardhaj" userId="S::daniela.bardhaj@osfwb.org::04643c7c-90c8-4fbc-bb07-24a524b71171" providerId="AD" clId="Web-{64F32DD2-4A0D-011C-6740-B6B745F70F9E}" dt="2025-02-03T09:44:44.645" v="2"/>
        <pc:sldMkLst>
          <pc:docMk/>
          <pc:sldMk cId="1425134025" sldId="830"/>
        </pc:sldMkLst>
      </pc:sldChg>
      <pc:sldChg chg="del">
        <pc:chgData name="Daniela Bardhaj" userId="S::daniela.bardhaj@osfwb.org::04643c7c-90c8-4fbc-bb07-24a524b71171" providerId="AD" clId="Web-{64F32DD2-4A0D-011C-6740-B6B745F70F9E}" dt="2025-02-03T09:44:40.269" v="1"/>
        <pc:sldMkLst>
          <pc:docMk/>
          <pc:sldMk cId="943031909" sldId="831"/>
        </pc:sldMkLst>
      </pc:sldChg>
      <pc:sldChg chg="add">
        <pc:chgData name="Daniela Bardhaj" userId="S::daniela.bardhaj@osfwb.org::04643c7c-90c8-4fbc-bb07-24a524b71171" providerId="AD" clId="Web-{64F32DD2-4A0D-011C-6740-B6B745F70F9E}" dt="2025-02-03T09:44:34.504" v="0"/>
        <pc:sldMkLst>
          <pc:docMk/>
          <pc:sldMk cId="526516996" sldId="832"/>
        </pc:sldMkLst>
      </pc:sldChg>
    </pc:docChg>
  </pc:docChgLst>
  <pc:docChgLst>
    <pc:chgData name="Arsild Tepelija" userId="db00a89d-01f7-4d7a-a418-d59c7ad95f08" providerId="ADAL" clId="{FE606AE4-A24F-4AF9-80A4-FBA37ABC5C0D}"/>
    <pc:docChg chg="custSel modSld modMainMaster">
      <pc:chgData name="Arsild Tepelija" userId="db00a89d-01f7-4d7a-a418-d59c7ad95f08" providerId="ADAL" clId="{FE606AE4-A24F-4AF9-80A4-FBA37ABC5C0D}" dt="2023-02-23T10:54:08.264" v="877"/>
      <pc:docMkLst>
        <pc:docMk/>
      </pc:docMkLst>
      <pc:sldChg chg="addSp modSp mod">
        <pc:chgData name="Arsild Tepelija" userId="db00a89d-01f7-4d7a-a418-d59c7ad95f08" providerId="ADAL" clId="{FE606AE4-A24F-4AF9-80A4-FBA37ABC5C0D}" dt="2023-02-23T10:51:31.500" v="788" actId="255"/>
        <pc:sldMkLst>
          <pc:docMk/>
          <pc:sldMk cId="403466499" sldId="257"/>
        </pc:sldMkLst>
        <pc:spChg chg="mod">
          <ac:chgData name="Arsild Tepelija" userId="db00a89d-01f7-4d7a-a418-d59c7ad95f08" providerId="ADAL" clId="{FE606AE4-A24F-4AF9-80A4-FBA37ABC5C0D}" dt="2023-02-23T10:39:54.097" v="2" actId="207"/>
          <ac:spMkLst>
            <pc:docMk/>
            <pc:sldMk cId="403466499" sldId="257"/>
            <ac:spMk id="2" creationId="{7A881003-A53C-4C1E-A795-4418280EBF54}"/>
          </ac:spMkLst>
        </pc:spChg>
        <pc:spChg chg="mod">
          <ac:chgData name="Arsild Tepelija" userId="db00a89d-01f7-4d7a-a418-d59c7ad95f08" providerId="ADAL" clId="{FE606AE4-A24F-4AF9-80A4-FBA37ABC5C0D}" dt="2023-02-23T10:39:52.039" v="1" actId="207"/>
          <ac:spMkLst>
            <pc:docMk/>
            <pc:sldMk cId="403466499" sldId="257"/>
            <ac:spMk id="3" creationId="{586E7028-E20A-41F7-9790-B66A37DA595B}"/>
          </ac:spMkLst>
        </pc:spChg>
        <pc:spChg chg="mod">
          <ac:chgData name="Arsild Tepelija" userId="db00a89d-01f7-4d7a-a418-d59c7ad95f08" providerId="ADAL" clId="{FE606AE4-A24F-4AF9-80A4-FBA37ABC5C0D}" dt="2023-02-23T10:51:31.500" v="788" actId="255"/>
          <ac:spMkLst>
            <pc:docMk/>
            <pc:sldMk cId="403466499" sldId="257"/>
            <ac:spMk id="4" creationId="{62BC3CA2-9442-4B9C-843D-4368DF0C2905}"/>
          </ac:spMkLst>
        </pc:spChg>
        <pc:picChg chg="add mod">
          <ac:chgData name="Arsild Tepelija" userId="db00a89d-01f7-4d7a-a418-d59c7ad95f08" providerId="ADAL" clId="{FE606AE4-A24F-4AF9-80A4-FBA37ABC5C0D}" dt="2023-02-23T10:39:54.814" v="3"/>
          <ac:picMkLst>
            <pc:docMk/>
            <pc:sldMk cId="403466499" sldId="257"/>
            <ac:picMk id="7" creationId="{0DC972C0-73BA-57FE-6F23-FB1B96D2210F}"/>
          </ac:picMkLst>
        </pc:picChg>
        <pc:picChg chg="add mod">
          <ac:chgData name="Arsild Tepelija" userId="db00a89d-01f7-4d7a-a418-d59c7ad95f08" providerId="ADAL" clId="{FE606AE4-A24F-4AF9-80A4-FBA37ABC5C0D}" dt="2023-02-23T10:39:54.814" v="3"/>
          <ac:picMkLst>
            <pc:docMk/>
            <pc:sldMk cId="403466499" sldId="257"/>
            <ac:picMk id="8" creationId="{E54BF056-E242-B363-758A-EB2EAA48BB9F}"/>
          </ac:picMkLst>
        </pc:picChg>
        <pc:picChg chg="add mod">
          <ac:chgData name="Arsild Tepelija" userId="db00a89d-01f7-4d7a-a418-d59c7ad95f08" providerId="ADAL" clId="{FE606AE4-A24F-4AF9-80A4-FBA37ABC5C0D}" dt="2023-02-23T10:39:54.814" v="3"/>
          <ac:picMkLst>
            <pc:docMk/>
            <pc:sldMk cId="403466499" sldId="257"/>
            <ac:picMk id="9" creationId="{84F0E94E-B1DF-BEE7-90F0-8092B14E5098}"/>
          </ac:picMkLst>
        </pc:picChg>
      </pc:sldChg>
      <pc:sldChg chg="addSp delSp modSp mod">
        <pc:chgData name="Arsild Tepelija" userId="db00a89d-01f7-4d7a-a418-d59c7ad95f08" providerId="ADAL" clId="{FE606AE4-A24F-4AF9-80A4-FBA37ABC5C0D}" dt="2023-02-23T10:51:37.134" v="790"/>
        <pc:sldMkLst>
          <pc:docMk/>
          <pc:sldMk cId="1147433874" sldId="260"/>
        </pc:sldMkLst>
        <pc:spChg chg="mod">
          <ac:chgData name="Arsild Tepelija" userId="db00a89d-01f7-4d7a-a418-d59c7ad95f08" providerId="ADAL" clId="{FE606AE4-A24F-4AF9-80A4-FBA37ABC5C0D}" dt="2023-02-23T10:40:20.281" v="41" actId="1036"/>
          <ac:spMkLst>
            <pc:docMk/>
            <pc:sldMk cId="1147433874" sldId="260"/>
            <ac:spMk id="2" creationId="{AB3F36F5-F47A-4EF1-8880-3CEC61A11E95}"/>
          </ac:spMkLst>
        </pc:spChg>
        <pc:spChg chg="mod">
          <ac:chgData name="Arsild Tepelija" userId="db00a89d-01f7-4d7a-a418-d59c7ad95f08" providerId="ADAL" clId="{FE606AE4-A24F-4AF9-80A4-FBA37ABC5C0D}" dt="2023-02-23T10:40:20.281" v="41" actId="1036"/>
          <ac:spMkLst>
            <pc:docMk/>
            <pc:sldMk cId="1147433874" sldId="260"/>
            <ac:spMk id="3" creationId="{76217887-2426-4233-A19E-7416E402F5A3}"/>
          </ac:spMkLst>
        </pc:spChg>
        <pc:spChg chg="del">
          <ac:chgData name="Arsild Tepelija" userId="db00a89d-01f7-4d7a-a418-d59c7ad95f08" providerId="ADAL" clId="{FE606AE4-A24F-4AF9-80A4-FBA37ABC5C0D}" dt="2023-02-23T10:51:36.999" v="789" actId="478"/>
          <ac:spMkLst>
            <pc:docMk/>
            <pc:sldMk cId="1147433874" sldId="260"/>
            <ac:spMk id="7" creationId="{4E1C9519-952F-41BD-B764-7D9DF5EEF204}"/>
          </ac:spMkLst>
        </pc:spChg>
        <pc:spChg chg="add mod">
          <ac:chgData name="Arsild Tepelija" userId="db00a89d-01f7-4d7a-a418-d59c7ad95f08" providerId="ADAL" clId="{FE606AE4-A24F-4AF9-80A4-FBA37ABC5C0D}" dt="2023-02-23T10:51:37.134" v="790"/>
          <ac:spMkLst>
            <pc:docMk/>
            <pc:sldMk cId="1147433874" sldId="260"/>
            <ac:spMk id="10" creationId="{889F3D5E-031C-67A9-5DEC-55AE3827D3E1}"/>
          </ac:spMkLst>
        </pc:spChg>
        <pc:picChg chg="add mod">
          <ac:chgData name="Arsild Tepelija" userId="db00a89d-01f7-4d7a-a418-d59c7ad95f08" providerId="ADAL" clId="{FE606AE4-A24F-4AF9-80A4-FBA37ABC5C0D}" dt="2023-02-23T10:39:58.643" v="4"/>
          <ac:picMkLst>
            <pc:docMk/>
            <pc:sldMk cId="1147433874" sldId="260"/>
            <ac:picMk id="4" creationId="{2EFA228E-651A-3CEC-0E17-62A2C0E26915}"/>
          </ac:picMkLst>
        </pc:picChg>
        <pc:picChg chg="add mod">
          <ac:chgData name="Arsild Tepelija" userId="db00a89d-01f7-4d7a-a418-d59c7ad95f08" providerId="ADAL" clId="{FE606AE4-A24F-4AF9-80A4-FBA37ABC5C0D}" dt="2023-02-23T10:39:58.643" v="4"/>
          <ac:picMkLst>
            <pc:docMk/>
            <pc:sldMk cId="1147433874" sldId="260"/>
            <ac:picMk id="8" creationId="{879C5018-4A52-2616-EA2C-BC1AF157CF86}"/>
          </ac:picMkLst>
        </pc:picChg>
        <pc:picChg chg="add mod">
          <ac:chgData name="Arsild Tepelija" userId="db00a89d-01f7-4d7a-a418-d59c7ad95f08" providerId="ADAL" clId="{FE606AE4-A24F-4AF9-80A4-FBA37ABC5C0D}" dt="2023-02-23T10:39:58.643" v="4"/>
          <ac:picMkLst>
            <pc:docMk/>
            <pc:sldMk cId="1147433874" sldId="260"/>
            <ac:picMk id="9" creationId="{E44CEF19-FBB6-BB4F-28EC-48977A33B893}"/>
          </ac:picMkLst>
        </pc:picChg>
      </pc:sldChg>
      <pc:sldChg chg="addSp delSp modSp mod">
        <pc:chgData name="Arsild Tepelija" userId="db00a89d-01f7-4d7a-a418-d59c7ad95f08" providerId="ADAL" clId="{FE606AE4-A24F-4AF9-80A4-FBA37ABC5C0D}" dt="2023-02-23T10:51:40.926" v="792"/>
        <pc:sldMkLst>
          <pc:docMk/>
          <pc:sldMk cId="3048128222" sldId="263"/>
        </pc:sldMkLst>
        <pc:spChg chg="mod">
          <ac:chgData name="Arsild Tepelija" userId="db00a89d-01f7-4d7a-a418-d59c7ad95f08" providerId="ADAL" clId="{FE606AE4-A24F-4AF9-80A4-FBA37ABC5C0D}" dt="2023-02-23T10:40:39.672" v="65" actId="1036"/>
          <ac:spMkLst>
            <pc:docMk/>
            <pc:sldMk cId="3048128222" sldId="263"/>
            <ac:spMk id="2" creationId="{553E06D4-282D-868F-2686-8ACE8A3BED2B}"/>
          </ac:spMkLst>
        </pc:spChg>
        <pc:spChg chg="del">
          <ac:chgData name="Arsild Tepelija" userId="db00a89d-01f7-4d7a-a418-d59c7ad95f08" providerId="ADAL" clId="{FE606AE4-A24F-4AF9-80A4-FBA37ABC5C0D}" dt="2023-02-23T10:51:40.803" v="791" actId="478"/>
          <ac:spMkLst>
            <pc:docMk/>
            <pc:sldMk cId="3048128222" sldId="263"/>
            <ac:spMk id="7" creationId="{E4D8D5E8-282E-4C16-8449-B1A44FC05C0B}"/>
          </ac:spMkLst>
        </pc:spChg>
        <pc:spChg chg="mod">
          <ac:chgData name="Arsild Tepelija" userId="db00a89d-01f7-4d7a-a418-d59c7ad95f08" providerId="ADAL" clId="{FE606AE4-A24F-4AF9-80A4-FBA37ABC5C0D}" dt="2023-02-23T10:40:39.672" v="65" actId="1036"/>
          <ac:spMkLst>
            <pc:docMk/>
            <pc:sldMk cId="3048128222" sldId="263"/>
            <ac:spMk id="9" creationId="{BA45BB8C-4F5F-47A1-BF40-5D127831D259}"/>
          </ac:spMkLst>
        </pc:spChg>
        <pc:spChg chg="add mod">
          <ac:chgData name="Arsild Tepelija" userId="db00a89d-01f7-4d7a-a418-d59c7ad95f08" providerId="ADAL" clId="{FE606AE4-A24F-4AF9-80A4-FBA37ABC5C0D}" dt="2023-02-23T10:51:40.926" v="792"/>
          <ac:spMkLst>
            <pc:docMk/>
            <pc:sldMk cId="3048128222" sldId="263"/>
            <ac:spMk id="10" creationId="{DC2A122D-4E94-536D-4328-F13F331FC5DD}"/>
          </ac:spMkLst>
        </pc:spChg>
        <pc:picChg chg="add mod">
          <ac:chgData name="Arsild Tepelija" userId="db00a89d-01f7-4d7a-a418-d59c7ad95f08" providerId="ADAL" clId="{FE606AE4-A24F-4AF9-80A4-FBA37ABC5C0D}" dt="2023-02-23T10:40:40.451" v="66"/>
          <ac:picMkLst>
            <pc:docMk/>
            <pc:sldMk cId="3048128222" sldId="263"/>
            <ac:picMk id="3" creationId="{D0B163F7-1AC4-7DCE-8B1B-FC7D9AB4BABA}"/>
          </ac:picMkLst>
        </pc:picChg>
        <pc:picChg chg="add mod">
          <ac:chgData name="Arsild Tepelija" userId="db00a89d-01f7-4d7a-a418-d59c7ad95f08" providerId="ADAL" clId="{FE606AE4-A24F-4AF9-80A4-FBA37ABC5C0D}" dt="2023-02-23T10:40:40.451" v="66"/>
          <ac:picMkLst>
            <pc:docMk/>
            <pc:sldMk cId="3048128222" sldId="263"/>
            <ac:picMk id="4" creationId="{90AC115C-3647-CB10-3E66-31F8EEB538CE}"/>
          </ac:picMkLst>
        </pc:picChg>
        <pc:picChg chg="add mod">
          <ac:chgData name="Arsild Tepelija" userId="db00a89d-01f7-4d7a-a418-d59c7ad95f08" providerId="ADAL" clId="{FE606AE4-A24F-4AF9-80A4-FBA37ABC5C0D}" dt="2023-02-23T10:40:40.451" v="66"/>
          <ac:picMkLst>
            <pc:docMk/>
            <pc:sldMk cId="3048128222" sldId="263"/>
            <ac:picMk id="8" creationId="{BEB1E662-DF25-E51C-3178-3360A8D7CD44}"/>
          </ac:picMkLst>
        </pc:picChg>
      </pc:sldChg>
      <pc:sldChg chg="addSp delSp modSp mod">
        <pc:chgData name="Arsild Tepelija" userId="db00a89d-01f7-4d7a-a418-d59c7ad95f08" providerId="ADAL" clId="{FE606AE4-A24F-4AF9-80A4-FBA37ABC5C0D}" dt="2023-02-23T10:52:48" v="827"/>
        <pc:sldMkLst>
          <pc:docMk/>
          <pc:sldMk cId="2965469242" sldId="268"/>
        </pc:sldMkLst>
        <pc:spChg chg="mod">
          <ac:chgData name="Arsild Tepelija" userId="db00a89d-01f7-4d7a-a418-d59c7ad95f08" providerId="ADAL" clId="{FE606AE4-A24F-4AF9-80A4-FBA37ABC5C0D}" dt="2023-02-23T10:46:35.714" v="419" actId="1036"/>
          <ac:spMkLst>
            <pc:docMk/>
            <pc:sldMk cId="2965469242" sldId="268"/>
            <ac:spMk id="2" creationId="{BB7577BD-C0EF-4342-B052-EAD28D645290}"/>
          </ac:spMkLst>
        </pc:spChg>
        <pc:spChg chg="mod">
          <ac:chgData name="Arsild Tepelija" userId="db00a89d-01f7-4d7a-a418-d59c7ad95f08" providerId="ADAL" clId="{FE606AE4-A24F-4AF9-80A4-FBA37ABC5C0D}" dt="2023-02-23T10:46:35.714" v="419" actId="1036"/>
          <ac:spMkLst>
            <pc:docMk/>
            <pc:sldMk cId="2965469242" sldId="268"/>
            <ac:spMk id="3" creationId="{9B98223F-7E73-4272-9E95-C0F067D9B955}"/>
          </ac:spMkLst>
        </pc:spChg>
        <pc:spChg chg="del">
          <ac:chgData name="Arsild Tepelija" userId="db00a89d-01f7-4d7a-a418-d59c7ad95f08" providerId="ADAL" clId="{FE606AE4-A24F-4AF9-80A4-FBA37ABC5C0D}" dt="2023-02-23T10:52:47.859" v="826" actId="478"/>
          <ac:spMkLst>
            <pc:docMk/>
            <pc:sldMk cId="2965469242" sldId="268"/>
            <ac:spMk id="7" creationId="{71B1155C-F408-348E-38D7-B4DBD3AB0507}"/>
          </ac:spMkLst>
        </pc:spChg>
        <pc:spChg chg="add mod">
          <ac:chgData name="Arsild Tepelija" userId="db00a89d-01f7-4d7a-a418-d59c7ad95f08" providerId="ADAL" clId="{FE606AE4-A24F-4AF9-80A4-FBA37ABC5C0D}" dt="2023-02-23T10:52:48" v="827"/>
          <ac:spMkLst>
            <pc:docMk/>
            <pc:sldMk cId="2965469242" sldId="268"/>
            <ac:spMk id="10" creationId="{FF6C0338-2D06-A72E-87DF-63E8D4790EAD}"/>
          </ac:spMkLst>
        </pc:spChg>
        <pc:picChg chg="add mod">
          <ac:chgData name="Arsild Tepelija" userId="db00a89d-01f7-4d7a-a418-d59c7ad95f08" providerId="ADAL" clId="{FE606AE4-A24F-4AF9-80A4-FBA37ABC5C0D}" dt="2023-02-23T10:46:37.079" v="420"/>
          <ac:picMkLst>
            <pc:docMk/>
            <pc:sldMk cId="2965469242" sldId="268"/>
            <ac:picMk id="4" creationId="{DACDA09C-9E41-5A32-000C-BAA9129257FE}"/>
          </ac:picMkLst>
        </pc:picChg>
        <pc:picChg chg="add mod">
          <ac:chgData name="Arsild Tepelija" userId="db00a89d-01f7-4d7a-a418-d59c7ad95f08" providerId="ADAL" clId="{FE606AE4-A24F-4AF9-80A4-FBA37ABC5C0D}" dt="2023-02-23T10:46:37.079" v="420"/>
          <ac:picMkLst>
            <pc:docMk/>
            <pc:sldMk cId="2965469242" sldId="268"/>
            <ac:picMk id="8" creationId="{FCAA766A-D7DE-1F59-157D-5C5D3062D813}"/>
          </ac:picMkLst>
        </pc:picChg>
        <pc:picChg chg="add mod">
          <ac:chgData name="Arsild Tepelija" userId="db00a89d-01f7-4d7a-a418-d59c7ad95f08" providerId="ADAL" clId="{FE606AE4-A24F-4AF9-80A4-FBA37ABC5C0D}" dt="2023-02-23T10:46:37.079" v="420"/>
          <ac:picMkLst>
            <pc:docMk/>
            <pc:sldMk cId="2965469242" sldId="268"/>
            <ac:picMk id="9" creationId="{D891A76D-02A5-BD21-1E81-98F0386C1E46}"/>
          </ac:picMkLst>
        </pc:picChg>
      </pc:sldChg>
      <pc:sldChg chg="addSp delSp modSp mod">
        <pc:chgData name="Arsild Tepelija" userId="db00a89d-01f7-4d7a-a418-d59c7ad95f08" providerId="ADAL" clId="{FE606AE4-A24F-4AF9-80A4-FBA37ABC5C0D}" dt="2023-02-23T10:52:38.183" v="821"/>
        <pc:sldMkLst>
          <pc:docMk/>
          <pc:sldMk cId="3645392950" sldId="270"/>
        </pc:sldMkLst>
        <pc:spChg chg="mod">
          <ac:chgData name="Arsild Tepelija" userId="db00a89d-01f7-4d7a-a418-d59c7ad95f08" providerId="ADAL" clId="{FE606AE4-A24F-4AF9-80A4-FBA37ABC5C0D}" dt="2023-02-23T10:45:45.630" v="355" actId="1036"/>
          <ac:spMkLst>
            <pc:docMk/>
            <pc:sldMk cId="3645392950" sldId="270"/>
            <ac:spMk id="2" creationId="{BB7577BD-C0EF-4342-B052-EAD28D645290}"/>
          </ac:spMkLst>
        </pc:spChg>
        <pc:spChg chg="mod">
          <ac:chgData name="Arsild Tepelija" userId="db00a89d-01f7-4d7a-a418-d59c7ad95f08" providerId="ADAL" clId="{FE606AE4-A24F-4AF9-80A4-FBA37ABC5C0D}" dt="2023-02-23T10:45:45.630" v="355" actId="1036"/>
          <ac:spMkLst>
            <pc:docMk/>
            <pc:sldMk cId="3645392950" sldId="270"/>
            <ac:spMk id="3" creationId="{9B98223F-7E73-4272-9E95-C0F067D9B955}"/>
          </ac:spMkLst>
        </pc:spChg>
        <pc:spChg chg="del">
          <ac:chgData name="Arsild Tepelija" userId="db00a89d-01f7-4d7a-a418-d59c7ad95f08" providerId="ADAL" clId="{FE606AE4-A24F-4AF9-80A4-FBA37ABC5C0D}" dt="2023-02-23T10:52:38.003" v="820" actId="478"/>
          <ac:spMkLst>
            <pc:docMk/>
            <pc:sldMk cId="3645392950" sldId="270"/>
            <ac:spMk id="7" creationId="{37A8D045-F440-D6B4-08F7-3950DA96FF98}"/>
          </ac:spMkLst>
        </pc:spChg>
        <pc:spChg chg="add mod">
          <ac:chgData name="Arsild Tepelija" userId="db00a89d-01f7-4d7a-a418-d59c7ad95f08" providerId="ADAL" clId="{FE606AE4-A24F-4AF9-80A4-FBA37ABC5C0D}" dt="2023-02-23T10:52:38.183" v="821"/>
          <ac:spMkLst>
            <pc:docMk/>
            <pc:sldMk cId="3645392950" sldId="270"/>
            <ac:spMk id="12" creationId="{669E413F-C606-E0A6-8218-648F71E5F77A}"/>
          </ac:spMkLst>
        </pc:spChg>
        <pc:picChg chg="add mod">
          <ac:chgData name="Arsild Tepelija" userId="db00a89d-01f7-4d7a-a418-d59c7ad95f08" providerId="ADAL" clId="{FE606AE4-A24F-4AF9-80A4-FBA37ABC5C0D}" dt="2023-02-23T10:45:40.846" v="341"/>
          <ac:picMkLst>
            <pc:docMk/>
            <pc:sldMk cId="3645392950" sldId="270"/>
            <ac:picMk id="4" creationId="{92089CFF-6C59-BC9E-6A98-4A095562C6CB}"/>
          </ac:picMkLst>
        </pc:picChg>
        <pc:picChg chg="add mod">
          <ac:chgData name="Arsild Tepelija" userId="db00a89d-01f7-4d7a-a418-d59c7ad95f08" providerId="ADAL" clId="{FE606AE4-A24F-4AF9-80A4-FBA37ABC5C0D}" dt="2023-02-23T10:45:40.846" v="341"/>
          <ac:picMkLst>
            <pc:docMk/>
            <pc:sldMk cId="3645392950" sldId="270"/>
            <ac:picMk id="8" creationId="{5CB3BF5F-1CFF-E918-A1D4-C70E7453F278}"/>
          </ac:picMkLst>
        </pc:picChg>
        <pc:picChg chg="add mod">
          <ac:chgData name="Arsild Tepelija" userId="db00a89d-01f7-4d7a-a418-d59c7ad95f08" providerId="ADAL" clId="{FE606AE4-A24F-4AF9-80A4-FBA37ABC5C0D}" dt="2023-02-23T10:45:40.846" v="341"/>
          <ac:picMkLst>
            <pc:docMk/>
            <pc:sldMk cId="3645392950" sldId="270"/>
            <ac:picMk id="10" creationId="{DE2B9E2A-EBF9-6DF2-1553-D4E1DFB71A03}"/>
          </ac:picMkLst>
        </pc:picChg>
      </pc:sldChg>
      <pc:sldChg chg="addSp delSp modSp mod">
        <pc:chgData name="Arsild Tepelija" userId="db00a89d-01f7-4d7a-a418-d59c7ad95f08" providerId="ADAL" clId="{FE606AE4-A24F-4AF9-80A4-FBA37ABC5C0D}" dt="2023-02-23T10:52:43.884" v="825"/>
        <pc:sldMkLst>
          <pc:docMk/>
          <pc:sldMk cId="2203725936" sldId="272"/>
        </pc:sldMkLst>
        <pc:spChg chg="mod">
          <ac:chgData name="Arsild Tepelija" userId="db00a89d-01f7-4d7a-a418-d59c7ad95f08" providerId="ADAL" clId="{FE606AE4-A24F-4AF9-80A4-FBA37ABC5C0D}" dt="2023-02-23T10:46:06.992" v="399" actId="1036"/>
          <ac:spMkLst>
            <pc:docMk/>
            <pc:sldMk cId="2203725936" sldId="272"/>
            <ac:spMk id="2" creationId="{BB7577BD-C0EF-4342-B052-EAD28D645290}"/>
          </ac:spMkLst>
        </pc:spChg>
        <pc:spChg chg="mod">
          <ac:chgData name="Arsild Tepelija" userId="db00a89d-01f7-4d7a-a418-d59c7ad95f08" providerId="ADAL" clId="{FE606AE4-A24F-4AF9-80A4-FBA37ABC5C0D}" dt="2023-02-23T10:46:06.992" v="399" actId="1036"/>
          <ac:spMkLst>
            <pc:docMk/>
            <pc:sldMk cId="2203725936" sldId="272"/>
            <ac:spMk id="3" creationId="{9B98223F-7E73-4272-9E95-C0F067D9B955}"/>
          </ac:spMkLst>
        </pc:spChg>
        <pc:spChg chg="del">
          <ac:chgData name="Arsild Tepelija" userId="db00a89d-01f7-4d7a-a418-d59c7ad95f08" providerId="ADAL" clId="{FE606AE4-A24F-4AF9-80A4-FBA37ABC5C0D}" dt="2023-02-23T10:52:43.759" v="824" actId="478"/>
          <ac:spMkLst>
            <pc:docMk/>
            <pc:sldMk cId="2203725936" sldId="272"/>
            <ac:spMk id="7" creationId="{BA97DF29-1EE0-7EA3-BCB7-642A598A6284}"/>
          </ac:spMkLst>
        </pc:spChg>
        <pc:spChg chg="mod">
          <ac:chgData name="Arsild Tepelija" userId="db00a89d-01f7-4d7a-a418-d59c7ad95f08" providerId="ADAL" clId="{FE606AE4-A24F-4AF9-80A4-FBA37ABC5C0D}" dt="2023-02-23T10:46:06.992" v="399" actId="1036"/>
          <ac:spMkLst>
            <pc:docMk/>
            <pc:sldMk cId="2203725936" sldId="272"/>
            <ac:spMk id="9" creationId="{64445B5B-5E54-4983-B131-A6B14187F916}"/>
          </ac:spMkLst>
        </pc:spChg>
        <pc:spChg chg="add mod">
          <ac:chgData name="Arsild Tepelija" userId="db00a89d-01f7-4d7a-a418-d59c7ad95f08" providerId="ADAL" clId="{FE606AE4-A24F-4AF9-80A4-FBA37ABC5C0D}" dt="2023-02-23T10:52:43.884" v="825"/>
          <ac:spMkLst>
            <pc:docMk/>
            <pc:sldMk cId="2203725936" sldId="272"/>
            <ac:spMk id="12" creationId="{C2F06C60-5AC7-DF4D-D8F1-54425EAE5ED8}"/>
          </ac:spMkLst>
        </pc:spChg>
        <pc:picChg chg="add mod">
          <ac:chgData name="Arsild Tepelija" userId="db00a89d-01f7-4d7a-a418-d59c7ad95f08" providerId="ADAL" clId="{FE606AE4-A24F-4AF9-80A4-FBA37ABC5C0D}" dt="2023-02-23T10:46:08.777" v="400"/>
          <ac:picMkLst>
            <pc:docMk/>
            <pc:sldMk cId="2203725936" sldId="272"/>
            <ac:picMk id="4" creationId="{99CDFC93-468C-C9B8-A5EA-AFB085CC0240}"/>
          </ac:picMkLst>
        </pc:picChg>
        <pc:picChg chg="add mod">
          <ac:chgData name="Arsild Tepelija" userId="db00a89d-01f7-4d7a-a418-d59c7ad95f08" providerId="ADAL" clId="{FE606AE4-A24F-4AF9-80A4-FBA37ABC5C0D}" dt="2023-02-23T10:46:08.777" v="400"/>
          <ac:picMkLst>
            <pc:docMk/>
            <pc:sldMk cId="2203725936" sldId="272"/>
            <ac:picMk id="8" creationId="{B7D71E3D-7D0D-E18C-E250-89605250745C}"/>
          </ac:picMkLst>
        </pc:picChg>
        <pc:picChg chg="add mod">
          <ac:chgData name="Arsild Tepelija" userId="db00a89d-01f7-4d7a-a418-d59c7ad95f08" providerId="ADAL" clId="{FE606AE4-A24F-4AF9-80A4-FBA37ABC5C0D}" dt="2023-02-23T10:46:08.777" v="400"/>
          <ac:picMkLst>
            <pc:docMk/>
            <pc:sldMk cId="2203725936" sldId="272"/>
            <ac:picMk id="10" creationId="{92497B4F-5292-EFD7-0916-CC02BC483485}"/>
          </ac:picMkLst>
        </pc:picChg>
        <pc:picChg chg="mod">
          <ac:chgData name="Arsild Tepelija" userId="db00a89d-01f7-4d7a-a418-d59c7ad95f08" providerId="ADAL" clId="{FE606AE4-A24F-4AF9-80A4-FBA37ABC5C0D}" dt="2023-02-23T10:46:06.992" v="399" actId="1036"/>
          <ac:picMkLst>
            <pc:docMk/>
            <pc:sldMk cId="2203725936" sldId="272"/>
            <ac:picMk id="11" creationId="{8F3C0705-F5D6-4822-8467-669A5DDFBC1C}"/>
          </ac:picMkLst>
        </pc:picChg>
      </pc:sldChg>
      <pc:sldChg chg="addSp delSp modSp mod">
        <pc:chgData name="Arsild Tepelija" userId="db00a89d-01f7-4d7a-a418-d59c7ad95f08" providerId="ADAL" clId="{FE606AE4-A24F-4AF9-80A4-FBA37ABC5C0D}" dt="2023-02-23T10:52:24.572" v="813"/>
        <pc:sldMkLst>
          <pc:docMk/>
          <pc:sldMk cId="114989609" sldId="274"/>
        </pc:sldMkLst>
        <pc:spChg chg="mod">
          <ac:chgData name="Arsild Tepelija" userId="db00a89d-01f7-4d7a-a418-d59c7ad95f08" providerId="ADAL" clId="{FE606AE4-A24F-4AF9-80A4-FBA37ABC5C0D}" dt="2023-02-23T10:44:55.399" v="291" actId="1036"/>
          <ac:spMkLst>
            <pc:docMk/>
            <pc:sldMk cId="114989609" sldId="274"/>
            <ac:spMk id="2" creationId="{BB7577BD-C0EF-4342-B052-EAD28D645290}"/>
          </ac:spMkLst>
        </pc:spChg>
        <pc:spChg chg="mod">
          <ac:chgData name="Arsild Tepelija" userId="db00a89d-01f7-4d7a-a418-d59c7ad95f08" providerId="ADAL" clId="{FE606AE4-A24F-4AF9-80A4-FBA37ABC5C0D}" dt="2023-02-23T10:44:55.399" v="291" actId="1036"/>
          <ac:spMkLst>
            <pc:docMk/>
            <pc:sldMk cId="114989609" sldId="274"/>
            <ac:spMk id="3" creationId="{9B98223F-7E73-4272-9E95-C0F067D9B955}"/>
          </ac:spMkLst>
        </pc:spChg>
        <pc:spChg chg="del">
          <ac:chgData name="Arsild Tepelija" userId="db00a89d-01f7-4d7a-a418-d59c7ad95f08" providerId="ADAL" clId="{FE606AE4-A24F-4AF9-80A4-FBA37ABC5C0D}" dt="2023-02-23T10:52:24.431" v="812" actId="478"/>
          <ac:spMkLst>
            <pc:docMk/>
            <pc:sldMk cId="114989609" sldId="274"/>
            <ac:spMk id="7" creationId="{7D6A240B-7B59-F3A2-792E-84F5EB45E497}"/>
          </ac:spMkLst>
        </pc:spChg>
        <pc:spChg chg="add mod">
          <ac:chgData name="Arsild Tepelija" userId="db00a89d-01f7-4d7a-a418-d59c7ad95f08" providerId="ADAL" clId="{FE606AE4-A24F-4AF9-80A4-FBA37ABC5C0D}" dt="2023-02-23T10:52:24.572" v="813"/>
          <ac:spMkLst>
            <pc:docMk/>
            <pc:sldMk cId="114989609" sldId="274"/>
            <ac:spMk id="10" creationId="{77334723-C026-C9C0-B26F-162D5A1D9AE4}"/>
          </ac:spMkLst>
        </pc:spChg>
        <pc:picChg chg="add mod">
          <ac:chgData name="Arsild Tepelija" userId="db00a89d-01f7-4d7a-a418-d59c7ad95f08" providerId="ADAL" clId="{FE606AE4-A24F-4AF9-80A4-FBA37ABC5C0D}" dt="2023-02-23T10:44:56.327" v="292"/>
          <ac:picMkLst>
            <pc:docMk/>
            <pc:sldMk cId="114989609" sldId="274"/>
            <ac:picMk id="4" creationId="{3160DAA9-0232-680E-217E-6E406E942D7C}"/>
          </ac:picMkLst>
        </pc:picChg>
        <pc:picChg chg="add mod">
          <ac:chgData name="Arsild Tepelija" userId="db00a89d-01f7-4d7a-a418-d59c7ad95f08" providerId="ADAL" clId="{FE606AE4-A24F-4AF9-80A4-FBA37ABC5C0D}" dt="2023-02-23T10:44:56.327" v="292"/>
          <ac:picMkLst>
            <pc:docMk/>
            <pc:sldMk cId="114989609" sldId="274"/>
            <ac:picMk id="8" creationId="{B032B2AD-92A6-C49F-4C71-913CE436EAFD}"/>
          </ac:picMkLst>
        </pc:picChg>
        <pc:picChg chg="add mod">
          <ac:chgData name="Arsild Tepelija" userId="db00a89d-01f7-4d7a-a418-d59c7ad95f08" providerId="ADAL" clId="{FE606AE4-A24F-4AF9-80A4-FBA37ABC5C0D}" dt="2023-02-23T10:44:56.327" v="292"/>
          <ac:picMkLst>
            <pc:docMk/>
            <pc:sldMk cId="114989609" sldId="274"/>
            <ac:picMk id="9" creationId="{08A90175-1CAB-48A8-C5E8-0D96BC92B998}"/>
          </ac:picMkLst>
        </pc:picChg>
      </pc:sldChg>
      <pc:sldChg chg="addSp delSp modSp mod">
        <pc:chgData name="Arsild Tepelija" userId="db00a89d-01f7-4d7a-a418-d59c7ad95f08" providerId="ADAL" clId="{FE606AE4-A24F-4AF9-80A4-FBA37ABC5C0D}" dt="2023-02-23T10:54:08.264" v="877"/>
        <pc:sldMkLst>
          <pc:docMk/>
          <pc:sldMk cId="1136058643" sldId="275"/>
        </pc:sldMkLst>
        <pc:spChg chg="mod">
          <ac:chgData name="Arsild Tepelija" userId="db00a89d-01f7-4d7a-a418-d59c7ad95f08" providerId="ADAL" clId="{FE606AE4-A24F-4AF9-80A4-FBA37ABC5C0D}" dt="2023-02-23T10:51:03.829" v="761" actId="1036"/>
          <ac:spMkLst>
            <pc:docMk/>
            <pc:sldMk cId="1136058643" sldId="275"/>
            <ac:spMk id="2" creationId="{BA70157E-85E1-4E32-9BE1-5744B2077C97}"/>
          </ac:spMkLst>
        </pc:spChg>
        <pc:spChg chg="mod">
          <ac:chgData name="Arsild Tepelija" userId="db00a89d-01f7-4d7a-a418-d59c7ad95f08" providerId="ADAL" clId="{FE606AE4-A24F-4AF9-80A4-FBA37ABC5C0D}" dt="2023-02-23T10:51:03.829" v="761" actId="1036"/>
          <ac:spMkLst>
            <pc:docMk/>
            <pc:sldMk cId="1136058643" sldId="275"/>
            <ac:spMk id="3" creationId="{D22DB7D3-A17A-44F1-9353-43A34306D049}"/>
          </ac:spMkLst>
        </pc:spChg>
        <pc:spChg chg="del">
          <ac:chgData name="Arsild Tepelija" userId="db00a89d-01f7-4d7a-a418-d59c7ad95f08" providerId="ADAL" clId="{FE606AE4-A24F-4AF9-80A4-FBA37ABC5C0D}" dt="2023-02-23T10:54:08.134" v="876" actId="478"/>
          <ac:spMkLst>
            <pc:docMk/>
            <pc:sldMk cId="1136058643" sldId="275"/>
            <ac:spMk id="7" creationId="{121FEA3F-A5CD-5A36-0970-8FBADAAC655E}"/>
          </ac:spMkLst>
        </pc:spChg>
        <pc:spChg chg="add mod">
          <ac:chgData name="Arsild Tepelija" userId="db00a89d-01f7-4d7a-a418-d59c7ad95f08" providerId="ADAL" clId="{FE606AE4-A24F-4AF9-80A4-FBA37ABC5C0D}" dt="2023-02-23T10:54:08.264" v="877"/>
          <ac:spMkLst>
            <pc:docMk/>
            <pc:sldMk cId="1136058643" sldId="275"/>
            <ac:spMk id="10" creationId="{D7AD3B6F-CC64-74AC-870E-4F208FAE47F7}"/>
          </ac:spMkLst>
        </pc:spChg>
        <pc:picChg chg="add mod">
          <ac:chgData name="Arsild Tepelija" userId="db00a89d-01f7-4d7a-a418-d59c7ad95f08" providerId="ADAL" clId="{FE606AE4-A24F-4AF9-80A4-FBA37ABC5C0D}" dt="2023-02-23T10:50:59.795" v="753"/>
          <ac:picMkLst>
            <pc:docMk/>
            <pc:sldMk cId="1136058643" sldId="275"/>
            <ac:picMk id="4" creationId="{5CF30105-59F9-E680-16EE-A5D11D90C459}"/>
          </ac:picMkLst>
        </pc:picChg>
        <pc:picChg chg="add mod">
          <ac:chgData name="Arsild Tepelija" userId="db00a89d-01f7-4d7a-a418-d59c7ad95f08" providerId="ADAL" clId="{FE606AE4-A24F-4AF9-80A4-FBA37ABC5C0D}" dt="2023-02-23T10:50:59.795" v="753"/>
          <ac:picMkLst>
            <pc:docMk/>
            <pc:sldMk cId="1136058643" sldId="275"/>
            <ac:picMk id="8" creationId="{409C8F19-76E4-B2CF-300C-8AEC805EA3BB}"/>
          </ac:picMkLst>
        </pc:picChg>
        <pc:picChg chg="add mod">
          <ac:chgData name="Arsild Tepelija" userId="db00a89d-01f7-4d7a-a418-d59c7ad95f08" providerId="ADAL" clId="{FE606AE4-A24F-4AF9-80A4-FBA37ABC5C0D}" dt="2023-02-23T10:50:59.795" v="753"/>
          <ac:picMkLst>
            <pc:docMk/>
            <pc:sldMk cId="1136058643" sldId="275"/>
            <ac:picMk id="9" creationId="{1FD89C23-9C99-5C3A-C76F-88F45EB20114}"/>
          </ac:picMkLst>
        </pc:picChg>
      </pc:sldChg>
      <pc:sldChg chg="addSp delSp modSp mod">
        <pc:chgData name="Arsild Tepelija" userId="db00a89d-01f7-4d7a-a418-d59c7ad95f08" providerId="ADAL" clId="{FE606AE4-A24F-4AF9-80A4-FBA37ABC5C0D}" dt="2023-02-23T10:53:56.735" v="871"/>
        <pc:sldMkLst>
          <pc:docMk/>
          <pc:sldMk cId="3524414298" sldId="276"/>
        </pc:sldMkLst>
        <pc:spChg chg="del">
          <ac:chgData name="Arsild Tepelija" userId="db00a89d-01f7-4d7a-a418-d59c7ad95f08" providerId="ADAL" clId="{FE606AE4-A24F-4AF9-80A4-FBA37ABC5C0D}" dt="2023-02-23T10:53:56.575" v="870" actId="478"/>
          <ac:spMkLst>
            <pc:docMk/>
            <pc:sldMk cId="3524414298" sldId="276"/>
            <ac:spMk id="2" creationId="{707754CA-E1A3-D9E5-8B52-4D7CC917F2F3}"/>
          </ac:spMkLst>
        </pc:spChg>
        <pc:spChg chg="mod">
          <ac:chgData name="Arsild Tepelija" userId="db00a89d-01f7-4d7a-a418-d59c7ad95f08" providerId="ADAL" clId="{FE606AE4-A24F-4AF9-80A4-FBA37ABC5C0D}" dt="2023-02-23T10:50:41.716" v="703" actId="207"/>
          <ac:spMkLst>
            <pc:docMk/>
            <pc:sldMk cId="3524414298" sldId="276"/>
            <ac:spMk id="8" creationId="{6B15376F-D4F5-4E7B-9B23-6FD258200FF6}"/>
          </ac:spMkLst>
        </pc:spChg>
        <pc:spChg chg="add mod">
          <ac:chgData name="Arsild Tepelija" userId="db00a89d-01f7-4d7a-a418-d59c7ad95f08" providerId="ADAL" clId="{FE606AE4-A24F-4AF9-80A4-FBA37ABC5C0D}" dt="2023-02-23T10:53:56.735" v="871"/>
          <ac:spMkLst>
            <pc:docMk/>
            <pc:sldMk cId="3524414298" sldId="276"/>
            <ac:spMk id="10" creationId="{CB596BD6-1018-2107-82AF-A401BDBD8DAF}"/>
          </ac:spMkLst>
        </pc:spChg>
        <pc:picChg chg="add mod">
          <ac:chgData name="Arsild Tepelija" userId="db00a89d-01f7-4d7a-a418-d59c7ad95f08" providerId="ADAL" clId="{FE606AE4-A24F-4AF9-80A4-FBA37ABC5C0D}" dt="2023-02-23T10:50:42.394" v="704"/>
          <ac:picMkLst>
            <pc:docMk/>
            <pc:sldMk cId="3524414298" sldId="276"/>
            <ac:picMk id="3" creationId="{F5D0EA42-CCE0-1EA2-5A4C-953FF9869C78}"/>
          </ac:picMkLst>
        </pc:picChg>
        <pc:picChg chg="add mod">
          <ac:chgData name="Arsild Tepelija" userId="db00a89d-01f7-4d7a-a418-d59c7ad95f08" providerId="ADAL" clId="{FE606AE4-A24F-4AF9-80A4-FBA37ABC5C0D}" dt="2023-02-23T10:50:42.394" v="704"/>
          <ac:picMkLst>
            <pc:docMk/>
            <pc:sldMk cId="3524414298" sldId="276"/>
            <ac:picMk id="4" creationId="{50A02C2E-2576-22C6-B5A4-2416F652121E}"/>
          </ac:picMkLst>
        </pc:picChg>
        <pc:picChg chg="add mod">
          <ac:chgData name="Arsild Tepelija" userId="db00a89d-01f7-4d7a-a418-d59c7ad95f08" providerId="ADAL" clId="{FE606AE4-A24F-4AF9-80A4-FBA37ABC5C0D}" dt="2023-02-23T10:50:42.394" v="704"/>
          <ac:picMkLst>
            <pc:docMk/>
            <pc:sldMk cId="3524414298" sldId="276"/>
            <ac:picMk id="9" creationId="{E566DA4B-3738-DF7A-9EAA-A769D982D7C3}"/>
          </ac:picMkLst>
        </pc:picChg>
      </pc:sldChg>
      <pc:sldChg chg="addSp delSp modSp mod">
        <pc:chgData name="Arsild Tepelija" userId="db00a89d-01f7-4d7a-a418-d59c7ad95f08" providerId="ADAL" clId="{FE606AE4-A24F-4AF9-80A4-FBA37ABC5C0D}" dt="2023-02-23T10:52:28.099" v="815"/>
        <pc:sldMkLst>
          <pc:docMk/>
          <pc:sldMk cId="1275644219" sldId="280"/>
        </pc:sldMkLst>
        <pc:spChg chg="mod">
          <ac:chgData name="Arsild Tepelija" userId="db00a89d-01f7-4d7a-a418-d59c7ad95f08" providerId="ADAL" clId="{FE606AE4-A24F-4AF9-80A4-FBA37ABC5C0D}" dt="2023-02-23T10:45:06.825" v="309" actId="1036"/>
          <ac:spMkLst>
            <pc:docMk/>
            <pc:sldMk cId="1275644219" sldId="280"/>
            <ac:spMk id="2" creationId="{BB7577BD-C0EF-4342-B052-EAD28D645290}"/>
          </ac:spMkLst>
        </pc:spChg>
        <pc:spChg chg="mod">
          <ac:chgData name="Arsild Tepelija" userId="db00a89d-01f7-4d7a-a418-d59c7ad95f08" providerId="ADAL" clId="{FE606AE4-A24F-4AF9-80A4-FBA37ABC5C0D}" dt="2023-02-23T10:45:06.825" v="309" actId="1036"/>
          <ac:spMkLst>
            <pc:docMk/>
            <pc:sldMk cId="1275644219" sldId="280"/>
            <ac:spMk id="3" creationId="{F3D006E4-06B3-DA28-C5CB-3CAFB3CF0B63}"/>
          </ac:spMkLst>
        </pc:spChg>
        <pc:spChg chg="del">
          <ac:chgData name="Arsild Tepelija" userId="db00a89d-01f7-4d7a-a418-d59c7ad95f08" providerId="ADAL" clId="{FE606AE4-A24F-4AF9-80A4-FBA37ABC5C0D}" dt="2023-02-23T10:52:27.973" v="814" actId="478"/>
          <ac:spMkLst>
            <pc:docMk/>
            <pc:sldMk cId="1275644219" sldId="280"/>
            <ac:spMk id="7" creationId="{55B153F4-5578-968A-4553-851564278534}"/>
          </ac:spMkLst>
        </pc:spChg>
        <pc:spChg chg="mod">
          <ac:chgData name="Arsild Tepelija" userId="db00a89d-01f7-4d7a-a418-d59c7ad95f08" providerId="ADAL" clId="{FE606AE4-A24F-4AF9-80A4-FBA37ABC5C0D}" dt="2023-02-23T10:45:06.825" v="309" actId="1036"/>
          <ac:spMkLst>
            <pc:docMk/>
            <pc:sldMk cId="1275644219" sldId="280"/>
            <ac:spMk id="9" creationId="{2A256C12-FAD1-D095-AA3A-C2DCAFB2A046}"/>
          </ac:spMkLst>
        </pc:spChg>
        <pc:spChg chg="mod">
          <ac:chgData name="Arsild Tepelija" userId="db00a89d-01f7-4d7a-a418-d59c7ad95f08" providerId="ADAL" clId="{FE606AE4-A24F-4AF9-80A4-FBA37ABC5C0D}" dt="2023-02-23T10:45:06.825" v="309" actId="1036"/>
          <ac:spMkLst>
            <pc:docMk/>
            <pc:sldMk cId="1275644219" sldId="280"/>
            <ac:spMk id="10" creationId="{3842D846-4BD5-6BA8-B175-B8B7F7D9E78C}"/>
          </ac:spMkLst>
        </pc:spChg>
        <pc:spChg chg="mod">
          <ac:chgData name="Arsild Tepelija" userId="db00a89d-01f7-4d7a-a418-d59c7ad95f08" providerId="ADAL" clId="{FE606AE4-A24F-4AF9-80A4-FBA37ABC5C0D}" dt="2023-02-23T10:45:06.825" v="309" actId="1036"/>
          <ac:spMkLst>
            <pc:docMk/>
            <pc:sldMk cId="1275644219" sldId="280"/>
            <ac:spMk id="11" creationId="{2191047D-5B77-34FD-8C8C-E43AA8175CC4}"/>
          </ac:spMkLst>
        </pc:spChg>
        <pc:spChg chg="mod">
          <ac:chgData name="Arsild Tepelija" userId="db00a89d-01f7-4d7a-a418-d59c7ad95f08" providerId="ADAL" clId="{FE606AE4-A24F-4AF9-80A4-FBA37ABC5C0D}" dt="2023-02-23T10:45:06.825" v="309" actId="1036"/>
          <ac:spMkLst>
            <pc:docMk/>
            <pc:sldMk cId="1275644219" sldId="280"/>
            <ac:spMk id="12" creationId="{1F4947B7-0306-A714-BFAA-E35A48787AD2}"/>
          </ac:spMkLst>
        </pc:spChg>
        <pc:spChg chg="mod">
          <ac:chgData name="Arsild Tepelija" userId="db00a89d-01f7-4d7a-a418-d59c7ad95f08" providerId="ADAL" clId="{FE606AE4-A24F-4AF9-80A4-FBA37ABC5C0D}" dt="2023-02-23T10:45:06.825" v="309" actId="1036"/>
          <ac:spMkLst>
            <pc:docMk/>
            <pc:sldMk cId="1275644219" sldId="280"/>
            <ac:spMk id="13" creationId="{F1A41EFC-3042-7D6C-3081-043D1250BEE5}"/>
          </ac:spMkLst>
        </pc:spChg>
        <pc:spChg chg="mod">
          <ac:chgData name="Arsild Tepelija" userId="db00a89d-01f7-4d7a-a418-d59c7ad95f08" providerId="ADAL" clId="{FE606AE4-A24F-4AF9-80A4-FBA37ABC5C0D}" dt="2023-02-23T10:45:06.825" v="309" actId="1036"/>
          <ac:spMkLst>
            <pc:docMk/>
            <pc:sldMk cId="1275644219" sldId="280"/>
            <ac:spMk id="14" creationId="{2E6ACCE0-09DD-ACBA-9E0D-6A38BA695286}"/>
          </ac:spMkLst>
        </pc:spChg>
        <pc:spChg chg="mod">
          <ac:chgData name="Arsild Tepelija" userId="db00a89d-01f7-4d7a-a418-d59c7ad95f08" providerId="ADAL" clId="{FE606AE4-A24F-4AF9-80A4-FBA37ABC5C0D}" dt="2023-02-23T10:45:06.825" v="309" actId="1036"/>
          <ac:spMkLst>
            <pc:docMk/>
            <pc:sldMk cId="1275644219" sldId="280"/>
            <ac:spMk id="15" creationId="{AD92C687-9F53-F9AA-C961-7A06F584695F}"/>
          </ac:spMkLst>
        </pc:spChg>
        <pc:spChg chg="mod">
          <ac:chgData name="Arsild Tepelija" userId="db00a89d-01f7-4d7a-a418-d59c7ad95f08" providerId="ADAL" clId="{FE606AE4-A24F-4AF9-80A4-FBA37ABC5C0D}" dt="2023-02-23T10:45:06.825" v="309" actId="1036"/>
          <ac:spMkLst>
            <pc:docMk/>
            <pc:sldMk cId="1275644219" sldId="280"/>
            <ac:spMk id="16" creationId="{DFF9DBAB-B52E-9200-0630-EA4B14EA4533}"/>
          </ac:spMkLst>
        </pc:spChg>
        <pc:spChg chg="mod">
          <ac:chgData name="Arsild Tepelija" userId="db00a89d-01f7-4d7a-a418-d59c7ad95f08" providerId="ADAL" clId="{FE606AE4-A24F-4AF9-80A4-FBA37ABC5C0D}" dt="2023-02-23T10:45:06.825" v="309" actId="1036"/>
          <ac:spMkLst>
            <pc:docMk/>
            <pc:sldMk cId="1275644219" sldId="280"/>
            <ac:spMk id="17" creationId="{8776F3E9-4654-07DB-6E29-F6E9CBE7D57D}"/>
          </ac:spMkLst>
        </pc:spChg>
        <pc:spChg chg="mod">
          <ac:chgData name="Arsild Tepelija" userId="db00a89d-01f7-4d7a-a418-d59c7ad95f08" providerId="ADAL" clId="{FE606AE4-A24F-4AF9-80A4-FBA37ABC5C0D}" dt="2023-02-23T10:45:06.825" v="309" actId="1036"/>
          <ac:spMkLst>
            <pc:docMk/>
            <pc:sldMk cId="1275644219" sldId="280"/>
            <ac:spMk id="18" creationId="{417490AA-7574-5D64-6F8E-86CE0F34FDF3}"/>
          </ac:spMkLst>
        </pc:spChg>
        <pc:spChg chg="add mod">
          <ac:chgData name="Arsild Tepelija" userId="db00a89d-01f7-4d7a-a418-d59c7ad95f08" providerId="ADAL" clId="{FE606AE4-A24F-4AF9-80A4-FBA37ABC5C0D}" dt="2023-02-23T10:52:28.099" v="815"/>
          <ac:spMkLst>
            <pc:docMk/>
            <pc:sldMk cId="1275644219" sldId="280"/>
            <ac:spMk id="20" creationId="{984391A1-62E2-4CC9-9907-82A2F92FFF2D}"/>
          </ac:spMkLst>
        </pc:spChg>
        <pc:picChg chg="add mod">
          <ac:chgData name="Arsild Tepelija" userId="db00a89d-01f7-4d7a-a418-d59c7ad95f08" providerId="ADAL" clId="{FE606AE4-A24F-4AF9-80A4-FBA37ABC5C0D}" dt="2023-02-23T10:45:07.961" v="310"/>
          <ac:picMkLst>
            <pc:docMk/>
            <pc:sldMk cId="1275644219" sldId="280"/>
            <ac:picMk id="4" creationId="{379A6D03-5C98-652E-DD32-636AAEA313D1}"/>
          </ac:picMkLst>
        </pc:picChg>
        <pc:picChg chg="add mod">
          <ac:chgData name="Arsild Tepelija" userId="db00a89d-01f7-4d7a-a418-d59c7ad95f08" providerId="ADAL" clId="{FE606AE4-A24F-4AF9-80A4-FBA37ABC5C0D}" dt="2023-02-23T10:45:07.961" v="310"/>
          <ac:picMkLst>
            <pc:docMk/>
            <pc:sldMk cId="1275644219" sldId="280"/>
            <ac:picMk id="8" creationId="{6F5EC143-E0DA-23D4-4908-C402A821BA4A}"/>
          </ac:picMkLst>
        </pc:picChg>
        <pc:picChg chg="add mod">
          <ac:chgData name="Arsild Tepelija" userId="db00a89d-01f7-4d7a-a418-d59c7ad95f08" providerId="ADAL" clId="{FE606AE4-A24F-4AF9-80A4-FBA37ABC5C0D}" dt="2023-02-23T10:45:07.961" v="310"/>
          <ac:picMkLst>
            <pc:docMk/>
            <pc:sldMk cId="1275644219" sldId="280"/>
            <ac:picMk id="19" creationId="{32A437CA-E750-16CD-D555-7694FFD4319B}"/>
          </ac:picMkLst>
        </pc:picChg>
      </pc:sldChg>
      <pc:sldChg chg="addSp delSp modSp mod">
        <pc:chgData name="Arsild Tepelija" userId="db00a89d-01f7-4d7a-a418-d59c7ad95f08" providerId="ADAL" clId="{FE606AE4-A24F-4AF9-80A4-FBA37ABC5C0D}" dt="2023-02-23T10:52:52.407" v="829"/>
        <pc:sldMkLst>
          <pc:docMk/>
          <pc:sldMk cId="247552593" sldId="284"/>
        </pc:sldMkLst>
        <pc:spChg chg="mod">
          <ac:chgData name="Arsild Tepelija" userId="db00a89d-01f7-4d7a-a418-d59c7ad95f08" providerId="ADAL" clId="{FE606AE4-A24F-4AF9-80A4-FBA37ABC5C0D}" dt="2023-02-23T10:46:40.738" v="421" actId="207"/>
          <ac:spMkLst>
            <pc:docMk/>
            <pc:sldMk cId="247552593" sldId="284"/>
            <ac:spMk id="2" creationId="{DB6A34D2-3B0A-4C6A-9FF1-7E202BDA634B}"/>
          </ac:spMkLst>
        </pc:spChg>
        <pc:spChg chg="del">
          <ac:chgData name="Arsild Tepelija" userId="db00a89d-01f7-4d7a-a418-d59c7ad95f08" providerId="ADAL" clId="{FE606AE4-A24F-4AF9-80A4-FBA37ABC5C0D}" dt="2023-02-23T10:52:52.267" v="828" actId="478"/>
          <ac:spMkLst>
            <pc:docMk/>
            <pc:sldMk cId="247552593" sldId="284"/>
            <ac:spMk id="3" creationId="{161AF1B7-4059-F98A-FB4E-26A1EF0266FB}"/>
          </ac:spMkLst>
        </pc:spChg>
        <pc:spChg chg="add mod">
          <ac:chgData name="Arsild Tepelija" userId="db00a89d-01f7-4d7a-a418-d59c7ad95f08" providerId="ADAL" clId="{FE606AE4-A24F-4AF9-80A4-FBA37ABC5C0D}" dt="2023-02-23T10:52:52.407" v="829"/>
          <ac:spMkLst>
            <pc:docMk/>
            <pc:sldMk cId="247552593" sldId="284"/>
            <ac:spMk id="7" creationId="{72A6C96E-4E2E-E55E-B5C1-26E924801AF6}"/>
          </ac:spMkLst>
        </pc:spChg>
        <pc:picChg chg="add mod">
          <ac:chgData name="Arsild Tepelija" userId="db00a89d-01f7-4d7a-a418-d59c7ad95f08" providerId="ADAL" clId="{FE606AE4-A24F-4AF9-80A4-FBA37ABC5C0D}" dt="2023-02-23T10:46:41.229" v="422"/>
          <ac:picMkLst>
            <pc:docMk/>
            <pc:sldMk cId="247552593" sldId="284"/>
            <ac:picMk id="4" creationId="{2B0D0856-CAC4-F9B9-BD9C-93106054F65E}"/>
          </ac:picMkLst>
        </pc:picChg>
        <pc:picChg chg="add mod">
          <ac:chgData name="Arsild Tepelija" userId="db00a89d-01f7-4d7a-a418-d59c7ad95f08" providerId="ADAL" clId="{FE606AE4-A24F-4AF9-80A4-FBA37ABC5C0D}" dt="2023-02-23T10:46:41.229" v="422"/>
          <ac:picMkLst>
            <pc:docMk/>
            <pc:sldMk cId="247552593" sldId="284"/>
            <ac:picMk id="5" creationId="{187DF76F-5ACD-F5F2-B70F-A397BD67A0A2}"/>
          </ac:picMkLst>
        </pc:picChg>
        <pc:picChg chg="add mod">
          <ac:chgData name="Arsild Tepelija" userId="db00a89d-01f7-4d7a-a418-d59c7ad95f08" providerId="ADAL" clId="{FE606AE4-A24F-4AF9-80A4-FBA37ABC5C0D}" dt="2023-02-23T10:46:41.229" v="422"/>
          <ac:picMkLst>
            <pc:docMk/>
            <pc:sldMk cId="247552593" sldId="284"/>
            <ac:picMk id="6" creationId="{B9E00142-9530-BB4D-0A23-83DF19526841}"/>
          </ac:picMkLst>
        </pc:picChg>
      </pc:sldChg>
      <pc:sldChg chg="addSp delSp modSp mod">
        <pc:chgData name="Arsild Tepelija" userId="db00a89d-01f7-4d7a-a418-d59c7ad95f08" providerId="ADAL" clId="{FE606AE4-A24F-4AF9-80A4-FBA37ABC5C0D}" dt="2023-02-23T10:52:58.936" v="834"/>
        <pc:sldMkLst>
          <pc:docMk/>
          <pc:sldMk cId="2080059579" sldId="285"/>
        </pc:sldMkLst>
        <pc:spChg chg="add mod">
          <ac:chgData name="Arsild Tepelija" userId="db00a89d-01f7-4d7a-a418-d59c7ad95f08" providerId="ADAL" clId="{FE606AE4-A24F-4AF9-80A4-FBA37ABC5C0D}" dt="2023-02-23T10:52:58.936" v="834"/>
          <ac:spMkLst>
            <pc:docMk/>
            <pc:sldMk cId="2080059579" sldId="285"/>
            <ac:spMk id="3" creationId="{6F79ADD2-1B3D-A0A5-E1F3-83007D89E10A}"/>
          </ac:spMkLst>
        </pc:spChg>
        <pc:spChg chg="del mod">
          <ac:chgData name="Arsild Tepelija" userId="db00a89d-01f7-4d7a-a418-d59c7ad95f08" providerId="ADAL" clId="{FE606AE4-A24F-4AF9-80A4-FBA37ABC5C0D}" dt="2023-02-23T10:52:58.799" v="833" actId="478"/>
          <ac:spMkLst>
            <pc:docMk/>
            <pc:sldMk cId="2080059579" sldId="285"/>
            <ac:spMk id="5" creationId="{1E1A04DB-CD21-9E47-A48D-ADBCC2E5EB22}"/>
          </ac:spMkLst>
        </pc:spChg>
      </pc:sldChg>
      <pc:sldChg chg="addSp delSp modSp mod">
        <pc:chgData name="Arsild Tepelija" userId="db00a89d-01f7-4d7a-a418-d59c7ad95f08" providerId="ADAL" clId="{FE606AE4-A24F-4AF9-80A4-FBA37ABC5C0D}" dt="2023-02-23T10:53:02.247" v="836"/>
        <pc:sldMkLst>
          <pc:docMk/>
          <pc:sldMk cId="1892832850" sldId="286"/>
        </pc:sldMkLst>
        <pc:spChg chg="mod">
          <ac:chgData name="Arsild Tepelija" userId="db00a89d-01f7-4d7a-a418-d59c7ad95f08" providerId="ADAL" clId="{FE606AE4-A24F-4AF9-80A4-FBA37ABC5C0D}" dt="2023-02-23T10:47:15.592" v="463" actId="1036"/>
          <ac:spMkLst>
            <pc:docMk/>
            <pc:sldMk cId="1892832850" sldId="286"/>
            <ac:spMk id="2" creationId="{BB7577BD-C0EF-4342-B052-EAD28D645290}"/>
          </ac:spMkLst>
        </pc:spChg>
        <pc:spChg chg="mod">
          <ac:chgData name="Arsild Tepelija" userId="db00a89d-01f7-4d7a-a418-d59c7ad95f08" providerId="ADAL" clId="{FE606AE4-A24F-4AF9-80A4-FBA37ABC5C0D}" dt="2023-02-23T10:47:15.592" v="463" actId="1036"/>
          <ac:spMkLst>
            <pc:docMk/>
            <pc:sldMk cId="1892832850" sldId="286"/>
            <ac:spMk id="3" creationId="{9B98223F-7E73-4272-9E95-C0F067D9B955}"/>
          </ac:spMkLst>
        </pc:spChg>
        <pc:spChg chg="del">
          <ac:chgData name="Arsild Tepelija" userId="db00a89d-01f7-4d7a-a418-d59c7ad95f08" providerId="ADAL" clId="{FE606AE4-A24F-4AF9-80A4-FBA37ABC5C0D}" dt="2023-02-23T10:53:02.125" v="835" actId="478"/>
          <ac:spMkLst>
            <pc:docMk/>
            <pc:sldMk cId="1892832850" sldId="286"/>
            <ac:spMk id="7" creationId="{AE283E79-FEF7-245A-FAFF-5AA5869DC61E}"/>
          </ac:spMkLst>
        </pc:spChg>
        <pc:spChg chg="add mod">
          <ac:chgData name="Arsild Tepelija" userId="db00a89d-01f7-4d7a-a418-d59c7ad95f08" providerId="ADAL" clId="{FE606AE4-A24F-4AF9-80A4-FBA37ABC5C0D}" dt="2023-02-23T10:53:02.247" v="836"/>
          <ac:spMkLst>
            <pc:docMk/>
            <pc:sldMk cId="1892832850" sldId="286"/>
            <ac:spMk id="10" creationId="{1CE98711-0FF0-FF85-7FCA-F10B59A976E6}"/>
          </ac:spMkLst>
        </pc:spChg>
        <pc:picChg chg="add mod">
          <ac:chgData name="Arsild Tepelija" userId="db00a89d-01f7-4d7a-a418-d59c7ad95f08" providerId="ADAL" clId="{FE606AE4-A24F-4AF9-80A4-FBA37ABC5C0D}" dt="2023-02-23T10:47:16.518" v="464"/>
          <ac:picMkLst>
            <pc:docMk/>
            <pc:sldMk cId="1892832850" sldId="286"/>
            <ac:picMk id="4" creationId="{4253D655-3AAA-60DD-8F63-EFFDB390ECDA}"/>
          </ac:picMkLst>
        </pc:picChg>
        <pc:picChg chg="add mod">
          <ac:chgData name="Arsild Tepelija" userId="db00a89d-01f7-4d7a-a418-d59c7ad95f08" providerId="ADAL" clId="{FE606AE4-A24F-4AF9-80A4-FBA37ABC5C0D}" dt="2023-02-23T10:47:16.518" v="464"/>
          <ac:picMkLst>
            <pc:docMk/>
            <pc:sldMk cId="1892832850" sldId="286"/>
            <ac:picMk id="8" creationId="{949AF5C6-FCE3-98A4-75F2-66323BDAAEBA}"/>
          </ac:picMkLst>
        </pc:picChg>
        <pc:picChg chg="add mod">
          <ac:chgData name="Arsild Tepelija" userId="db00a89d-01f7-4d7a-a418-d59c7ad95f08" providerId="ADAL" clId="{FE606AE4-A24F-4AF9-80A4-FBA37ABC5C0D}" dt="2023-02-23T10:47:16.518" v="464"/>
          <ac:picMkLst>
            <pc:docMk/>
            <pc:sldMk cId="1892832850" sldId="286"/>
            <ac:picMk id="9" creationId="{5D7827FB-FBE5-1108-6DAD-205C1E9E1C6F}"/>
          </ac:picMkLst>
        </pc:picChg>
      </pc:sldChg>
      <pc:sldChg chg="addSp delSp modSp mod">
        <pc:chgData name="Arsild Tepelija" userId="db00a89d-01f7-4d7a-a418-d59c7ad95f08" providerId="ADAL" clId="{FE606AE4-A24F-4AF9-80A4-FBA37ABC5C0D}" dt="2023-02-23T10:53:06.497" v="838"/>
        <pc:sldMkLst>
          <pc:docMk/>
          <pc:sldMk cId="1514317176" sldId="287"/>
        </pc:sldMkLst>
        <pc:spChg chg="mod">
          <ac:chgData name="Arsild Tepelija" userId="db00a89d-01f7-4d7a-a418-d59c7ad95f08" providerId="ADAL" clId="{FE606AE4-A24F-4AF9-80A4-FBA37ABC5C0D}" dt="2023-02-23T10:47:21.033" v="482" actId="1036"/>
          <ac:spMkLst>
            <pc:docMk/>
            <pc:sldMk cId="1514317176" sldId="287"/>
            <ac:spMk id="2" creationId="{BB7577BD-C0EF-4342-B052-EAD28D645290}"/>
          </ac:spMkLst>
        </pc:spChg>
        <pc:spChg chg="mod">
          <ac:chgData name="Arsild Tepelija" userId="db00a89d-01f7-4d7a-a418-d59c7ad95f08" providerId="ADAL" clId="{FE606AE4-A24F-4AF9-80A4-FBA37ABC5C0D}" dt="2023-02-23T10:47:21.033" v="482" actId="1036"/>
          <ac:spMkLst>
            <pc:docMk/>
            <pc:sldMk cId="1514317176" sldId="287"/>
            <ac:spMk id="3" creationId="{9B98223F-7E73-4272-9E95-C0F067D9B955}"/>
          </ac:spMkLst>
        </pc:spChg>
        <pc:spChg chg="del">
          <ac:chgData name="Arsild Tepelija" userId="db00a89d-01f7-4d7a-a418-d59c7ad95f08" providerId="ADAL" clId="{FE606AE4-A24F-4AF9-80A4-FBA37ABC5C0D}" dt="2023-02-23T10:53:06.369" v="837" actId="478"/>
          <ac:spMkLst>
            <pc:docMk/>
            <pc:sldMk cId="1514317176" sldId="287"/>
            <ac:spMk id="7" creationId="{DB1DF8FE-F317-6389-51F1-700D230AA856}"/>
          </ac:spMkLst>
        </pc:spChg>
        <pc:spChg chg="add mod">
          <ac:chgData name="Arsild Tepelija" userId="db00a89d-01f7-4d7a-a418-d59c7ad95f08" providerId="ADAL" clId="{FE606AE4-A24F-4AF9-80A4-FBA37ABC5C0D}" dt="2023-02-23T10:53:06.497" v="838"/>
          <ac:spMkLst>
            <pc:docMk/>
            <pc:sldMk cId="1514317176" sldId="287"/>
            <ac:spMk id="10" creationId="{DB0C508D-8BFB-ED72-6740-0BE442A9C5A1}"/>
          </ac:spMkLst>
        </pc:spChg>
        <pc:picChg chg="add mod">
          <ac:chgData name="Arsild Tepelija" userId="db00a89d-01f7-4d7a-a418-d59c7ad95f08" providerId="ADAL" clId="{FE606AE4-A24F-4AF9-80A4-FBA37ABC5C0D}" dt="2023-02-23T10:47:21.835" v="483"/>
          <ac:picMkLst>
            <pc:docMk/>
            <pc:sldMk cId="1514317176" sldId="287"/>
            <ac:picMk id="4" creationId="{E7453413-0624-A447-B218-7CC65F155041}"/>
          </ac:picMkLst>
        </pc:picChg>
        <pc:picChg chg="add mod">
          <ac:chgData name="Arsild Tepelija" userId="db00a89d-01f7-4d7a-a418-d59c7ad95f08" providerId="ADAL" clId="{FE606AE4-A24F-4AF9-80A4-FBA37ABC5C0D}" dt="2023-02-23T10:47:21.835" v="483"/>
          <ac:picMkLst>
            <pc:docMk/>
            <pc:sldMk cId="1514317176" sldId="287"/>
            <ac:picMk id="8" creationId="{B5C1599C-FF13-4E7F-C533-3C385BD56362}"/>
          </ac:picMkLst>
        </pc:picChg>
        <pc:picChg chg="add mod">
          <ac:chgData name="Arsild Tepelija" userId="db00a89d-01f7-4d7a-a418-d59c7ad95f08" providerId="ADAL" clId="{FE606AE4-A24F-4AF9-80A4-FBA37ABC5C0D}" dt="2023-02-23T10:47:21.835" v="483"/>
          <ac:picMkLst>
            <pc:docMk/>
            <pc:sldMk cId="1514317176" sldId="287"/>
            <ac:picMk id="9" creationId="{4E7C7C33-242E-07BE-6E7A-4080D63BA567}"/>
          </ac:picMkLst>
        </pc:picChg>
      </pc:sldChg>
      <pc:sldChg chg="addSp delSp modSp mod">
        <pc:chgData name="Arsild Tepelija" userId="db00a89d-01f7-4d7a-a418-d59c7ad95f08" providerId="ADAL" clId="{FE606AE4-A24F-4AF9-80A4-FBA37ABC5C0D}" dt="2023-02-23T10:53:09.770" v="840"/>
        <pc:sldMkLst>
          <pc:docMk/>
          <pc:sldMk cId="4231570406" sldId="288"/>
        </pc:sldMkLst>
        <pc:spChg chg="mod">
          <ac:chgData name="Arsild Tepelija" userId="db00a89d-01f7-4d7a-a418-d59c7ad95f08" providerId="ADAL" clId="{FE606AE4-A24F-4AF9-80A4-FBA37ABC5C0D}" dt="2023-02-23T10:47:33.461" v="500" actId="1036"/>
          <ac:spMkLst>
            <pc:docMk/>
            <pc:sldMk cId="4231570406" sldId="288"/>
            <ac:spMk id="2" creationId="{BB7577BD-C0EF-4342-B052-EAD28D645290}"/>
          </ac:spMkLst>
        </pc:spChg>
        <pc:spChg chg="mod">
          <ac:chgData name="Arsild Tepelija" userId="db00a89d-01f7-4d7a-a418-d59c7ad95f08" providerId="ADAL" clId="{FE606AE4-A24F-4AF9-80A4-FBA37ABC5C0D}" dt="2023-02-23T10:47:33.461" v="500" actId="1036"/>
          <ac:spMkLst>
            <pc:docMk/>
            <pc:sldMk cId="4231570406" sldId="288"/>
            <ac:spMk id="3" creationId="{9B98223F-7E73-4272-9E95-C0F067D9B955}"/>
          </ac:spMkLst>
        </pc:spChg>
        <pc:spChg chg="del">
          <ac:chgData name="Arsild Tepelija" userId="db00a89d-01f7-4d7a-a418-d59c7ad95f08" providerId="ADAL" clId="{FE606AE4-A24F-4AF9-80A4-FBA37ABC5C0D}" dt="2023-02-23T10:53:09.622" v="839" actId="478"/>
          <ac:spMkLst>
            <pc:docMk/>
            <pc:sldMk cId="4231570406" sldId="288"/>
            <ac:spMk id="7" creationId="{77578804-03C6-F4F6-DC83-37A0672D5B97}"/>
          </ac:spMkLst>
        </pc:spChg>
        <pc:spChg chg="add mod">
          <ac:chgData name="Arsild Tepelija" userId="db00a89d-01f7-4d7a-a418-d59c7ad95f08" providerId="ADAL" clId="{FE606AE4-A24F-4AF9-80A4-FBA37ABC5C0D}" dt="2023-02-23T10:53:09.770" v="840"/>
          <ac:spMkLst>
            <pc:docMk/>
            <pc:sldMk cId="4231570406" sldId="288"/>
            <ac:spMk id="10" creationId="{AEF5860E-9560-CEF4-6BF7-4F99AE46A320}"/>
          </ac:spMkLst>
        </pc:spChg>
        <pc:picChg chg="add mod">
          <ac:chgData name="Arsild Tepelija" userId="db00a89d-01f7-4d7a-a418-d59c7ad95f08" providerId="ADAL" clId="{FE606AE4-A24F-4AF9-80A4-FBA37ABC5C0D}" dt="2023-02-23T10:47:34.644" v="501"/>
          <ac:picMkLst>
            <pc:docMk/>
            <pc:sldMk cId="4231570406" sldId="288"/>
            <ac:picMk id="4" creationId="{3232D62E-1EBF-882A-2C33-CCDDB3351D8B}"/>
          </ac:picMkLst>
        </pc:picChg>
        <pc:picChg chg="add mod">
          <ac:chgData name="Arsild Tepelija" userId="db00a89d-01f7-4d7a-a418-d59c7ad95f08" providerId="ADAL" clId="{FE606AE4-A24F-4AF9-80A4-FBA37ABC5C0D}" dt="2023-02-23T10:47:34.644" v="501"/>
          <ac:picMkLst>
            <pc:docMk/>
            <pc:sldMk cId="4231570406" sldId="288"/>
            <ac:picMk id="8" creationId="{521FBAF0-72A5-FCE9-0288-C9A1F7E68275}"/>
          </ac:picMkLst>
        </pc:picChg>
        <pc:picChg chg="add mod">
          <ac:chgData name="Arsild Tepelija" userId="db00a89d-01f7-4d7a-a418-d59c7ad95f08" providerId="ADAL" clId="{FE606AE4-A24F-4AF9-80A4-FBA37ABC5C0D}" dt="2023-02-23T10:47:34.644" v="501"/>
          <ac:picMkLst>
            <pc:docMk/>
            <pc:sldMk cId="4231570406" sldId="288"/>
            <ac:picMk id="9" creationId="{A3BFE55E-CA65-BCA6-5ACA-24C1938F3247}"/>
          </ac:picMkLst>
        </pc:picChg>
      </pc:sldChg>
      <pc:sldChg chg="addSp delSp modSp mod">
        <pc:chgData name="Arsild Tepelija" userId="db00a89d-01f7-4d7a-a418-d59c7ad95f08" providerId="ADAL" clId="{FE606AE4-A24F-4AF9-80A4-FBA37ABC5C0D}" dt="2023-02-23T10:53:12.458" v="842"/>
        <pc:sldMkLst>
          <pc:docMk/>
          <pc:sldMk cId="1981688784" sldId="295"/>
        </pc:sldMkLst>
        <pc:spChg chg="mod">
          <ac:chgData name="Arsild Tepelija" userId="db00a89d-01f7-4d7a-a418-d59c7ad95f08" providerId="ADAL" clId="{FE606AE4-A24F-4AF9-80A4-FBA37ABC5C0D}" dt="2023-02-23T10:47:38.453" v="502" actId="207"/>
          <ac:spMkLst>
            <pc:docMk/>
            <pc:sldMk cId="1981688784" sldId="295"/>
            <ac:spMk id="2" creationId="{DB6A34D2-3B0A-4C6A-9FF1-7E202BDA634B}"/>
          </ac:spMkLst>
        </pc:spChg>
        <pc:spChg chg="del">
          <ac:chgData name="Arsild Tepelija" userId="db00a89d-01f7-4d7a-a418-d59c7ad95f08" providerId="ADAL" clId="{FE606AE4-A24F-4AF9-80A4-FBA37ABC5C0D}" dt="2023-02-23T10:53:12.320" v="841" actId="478"/>
          <ac:spMkLst>
            <pc:docMk/>
            <pc:sldMk cId="1981688784" sldId="295"/>
            <ac:spMk id="3" creationId="{054B5ACB-0429-DB87-05DF-0E6ABFB5BBFC}"/>
          </ac:spMkLst>
        </pc:spChg>
        <pc:spChg chg="add mod">
          <ac:chgData name="Arsild Tepelija" userId="db00a89d-01f7-4d7a-a418-d59c7ad95f08" providerId="ADAL" clId="{FE606AE4-A24F-4AF9-80A4-FBA37ABC5C0D}" dt="2023-02-23T10:53:12.458" v="842"/>
          <ac:spMkLst>
            <pc:docMk/>
            <pc:sldMk cId="1981688784" sldId="295"/>
            <ac:spMk id="7" creationId="{5068E803-DFEB-D23A-A1C2-4266CE142A60}"/>
          </ac:spMkLst>
        </pc:spChg>
        <pc:picChg chg="add mod">
          <ac:chgData name="Arsild Tepelija" userId="db00a89d-01f7-4d7a-a418-d59c7ad95f08" providerId="ADAL" clId="{FE606AE4-A24F-4AF9-80A4-FBA37ABC5C0D}" dt="2023-02-23T10:47:39.071" v="503"/>
          <ac:picMkLst>
            <pc:docMk/>
            <pc:sldMk cId="1981688784" sldId="295"/>
            <ac:picMk id="4" creationId="{7A929A78-4731-847D-44D5-C359F3D3E53D}"/>
          </ac:picMkLst>
        </pc:picChg>
        <pc:picChg chg="add mod">
          <ac:chgData name="Arsild Tepelija" userId="db00a89d-01f7-4d7a-a418-d59c7ad95f08" providerId="ADAL" clId="{FE606AE4-A24F-4AF9-80A4-FBA37ABC5C0D}" dt="2023-02-23T10:47:39.071" v="503"/>
          <ac:picMkLst>
            <pc:docMk/>
            <pc:sldMk cId="1981688784" sldId="295"/>
            <ac:picMk id="5" creationId="{CEE2BC3D-3284-7B67-D96D-D774FBB724E5}"/>
          </ac:picMkLst>
        </pc:picChg>
        <pc:picChg chg="add mod">
          <ac:chgData name="Arsild Tepelija" userId="db00a89d-01f7-4d7a-a418-d59c7ad95f08" providerId="ADAL" clId="{FE606AE4-A24F-4AF9-80A4-FBA37ABC5C0D}" dt="2023-02-23T10:47:39.071" v="503"/>
          <ac:picMkLst>
            <pc:docMk/>
            <pc:sldMk cId="1981688784" sldId="295"/>
            <ac:picMk id="6" creationId="{001831A5-807A-B0CB-A9E6-9AFF0FD5E3C2}"/>
          </ac:picMkLst>
        </pc:picChg>
      </pc:sldChg>
      <pc:sldChg chg="addSp delSp modSp mod">
        <pc:chgData name="Arsild Tepelija" userId="db00a89d-01f7-4d7a-a418-d59c7ad95f08" providerId="ADAL" clId="{FE606AE4-A24F-4AF9-80A4-FBA37ABC5C0D}" dt="2023-02-23T10:53:15.370" v="845"/>
        <pc:sldMkLst>
          <pc:docMk/>
          <pc:sldMk cId="2977362447" sldId="296"/>
        </pc:sldMkLst>
        <pc:spChg chg="mod">
          <ac:chgData name="Arsild Tepelija" userId="db00a89d-01f7-4d7a-a418-d59c7ad95f08" providerId="ADAL" clId="{FE606AE4-A24F-4AF9-80A4-FBA37ABC5C0D}" dt="2023-02-23T10:47:47.904" v="522" actId="1036"/>
          <ac:spMkLst>
            <pc:docMk/>
            <pc:sldMk cId="2977362447" sldId="296"/>
            <ac:spMk id="2" creationId="{BB7577BD-C0EF-4342-B052-EAD28D645290}"/>
          </ac:spMkLst>
        </pc:spChg>
        <pc:spChg chg="mod">
          <ac:chgData name="Arsild Tepelija" userId="db00a89d-01f7-4d7a-a418-d59c7ad95f08" providerId="ADAL" clId="{FE606AE4-A24F-4AF9-80A4-FBA37ABC5C0D}" dt="2023-02-23T10:47:47.904" v="522" actId="1036"/>
          <ac:spMkLst>
            <pc:docMk/>
            <pc:sldMk cId="2977362447" sldId="296"/>
            <ac:spMk id="3" creationId="{9B98223F-7E73-4272-9E95-C0F067D9B955}"/>
          </ac:spMkLst>
        </pc:spChg>
        <pc:spChg chg="del mod">
          <ac:chgData name="Arsild Tepelija" userId="db00a89d-01f7-4d7a-a418-d59c7ad95f08" providerId="ADAL" clId="{FE606AE4-A24F-4AF9-80A4-FBA37ABC5C0D}" dt="2023-02-23T10:53:15.234" v="844" actId="478"/>
          <ac:spMkLst>
            <pc:docMk/>
            <pc:sldMk cId="2977362447" sldId="296"/>
            <ac:spMk id="7" creationId="{22C7C160-703F-8128-073B-6A098E3CBD6D}"/>
          </ac:spMkLst>
        </pc:spChg>
        <pc:spChg chg="add mod">
          <ac:chgData name="Arsild Tepelija" userId="db00a89d-01f7-4d7a-a418-d59c7ad95f08" providerId="ADAL" clId="{FE606AE4-A24F-4AF9-80A4-FBA37ABC5C0D}" dt="2023-02-23T10:53:15.370" v="845"/>
          <ac:spMkLst>
            <pc:docMk/>
            <pc:sldMk cId="2977362447" sldId="296"/>
            <ac:spMk id="10" creationId="{E71D4B08-0599-03BD-ADD7-806313639799}"/>
          </ac:spMkLst>
        </pc:spChg>
        <pc:picChg chg="add mod">
          <ac:chgData name="Arsild Tepelija" userId="db00a89d-01f7-4d7a-a418-d59c7ad95f08" providerId="ADAL" clId="{FE606AE4-A24F-4AF9-80A4-FBA37ABC5C0D}" dt="2023-02-23T10:47:49.917" v="523"/>
          <ac:picMkLst>
            <pc:docMk/>
            <pc:sldMk cId="2977362447" sldId="296"/>
            <ac:picMk id="4" creationId="{6BDFA2C7-0616-BF59-214C-EEDC65D6D2EA}"/>
          </ac:picMkLst>
        </pc:picChg>
        <pc:picChg chg="add mod">
          <ac:chgData name="Arsild Tepelija" userId="db00a89d-01f7-4d7a-a418-d59c7ad95f08" providerId="ADAL" clId="{FE606AE4-A24F-4AF9-80A4-FBA37ABC5C0D}" dt="2023-02-23T10:47:49.917" v="523"/>
          <ac:picMkLst>
            <pc:docMk/>
            <pc:sldMk cId="2977362447" sldId="296"/>
            <ac:picMk id="8" creationId="{5B32990C-2E42-F5D0-137D-D4B0814B837A}"/>
          </ac:picMkLst>
        </pc:picChg>
        <pc:picChg chg="add mod">
          <ac:chgData name="Arsild Tepelija" userId="db00a89d-01f7-4d7a-a418-d59c7ad95f08" providerId="ADAL" clId="{FE606AE4-A24F-4AF9-80A4-FBA37ABC5C0D}" dt="2023-02-23T10:47:49.917" v="523"/>
          <ac:picMkLst>
            <pc:docMk/>
            <pc:sldMk cId="2977362447" sldId="296"/>
            <ac:picMk id="9" creationId="{173EE8B3-42DB-FB9D-B05B-7067B5A09AA6}"/>
          </ac:picMkLst>
        </pc:picChg>
      </pc:sldChg>
      <pc:sldChg chg="addSp delSp modSp mod">
        <pc:chgData name="Arsild Tepelija" userId="db00a89d-01f7-4d7a-a418-d59c7ad95f08" providerId="ADAL" clId="{FE606AE4-A24F-4AF9-80A4-FBA37ABC5C0D}" dt="2023-02-23T10:53:20.147" v="847"/>
        <pc:sldMkLst>
          <pc:docMk/>
          <pc:sldMk cId="1647441017" sldId="297"/>
        </pc:sldMkLst>
        <pc:spChg chg="mod">
          <ac:chgData name="Arsild Tepelija" userId="db00a89d-01f7-4d7a-a418-d59c7ad95f08" providerId="ADAL" clId="{FE606AE4-A24F-4AF9-80A4-FBA37ABC5C0D}" dt="2023-02-23T10:48:08.055" v="554" actId="1036"/>
          <ac:spMkLst>
            <pc:docMk/>
            <pc:sldMk cId="1647441017" sldId="297"/>
            <ac:spMk id="2" creationId="{BB7577BD-C0EF-4342-B052-EAD28D645290}"/>
          </ac:spMkLst>
        </pc:spChg>
        <pc:spChg chg="mod">
          <ac:chgData name="Arsild Tepelija" userId="db00a89d-01f7-4d7a-a418-d59c7ad95f08" providerId="ADAL" clId="{FE606AE4-A24F-4AF9-80A4-FBA37ABC5C0D}" dt="2023-02-23T10:48:08.055" v="554" actId="1036"/>
          <ac:spMkLst>
            <pc:docMk/>
            <pc:sldMk cId="1647441017" sldId="297"/>
            <ac:spMk id="3" creationId="{9B98223F-7E73-4272-9E95-C0F067D9B955}"/>
          </ac:spMkLst>
        </pc:spChg>
        <pc:spChg chg="del">
          <ac:chgData name="Arsild Tepelija" userId="db00a89d-01f7-4d7a-a418-d59c7ad95f08" providerId="ADAL" clId="{FE606AE4-A24F-4AF9-80A4-FBA37ABC5C0D}" dt="2023-02-23T10:53:20.013" v="846" actId="478"/>
          <ac:spMkLst>
            <pc:docMk/>
            <pc:sldMk cId="1647441017" sldId="297"/>
            <ac:spMk id="7" creationId="{238FBA5A-A09A-011A-7131-7BEC2DAC3F61}"/>
          </ac:spMkLst>
        </pc:spChg>
        <pc:spChg chg="add mod">
          <ac:chgData name="Arsild Tepelija" userId="db00a89d-01f7-4d7a-a418-d59c7ad95f08" providerId="ADAL" clId="{FE606AE4-A24F-4AF9-80A4-FBA37ABC5C0D}" dt="2023-02-23T10:53:20.147" v="847"/>
          <ac:spMkLst>
            <pc:docMk/>
            <pc:sldMk cId="1647441017" sldId="297"/>
            <ac:spMk id="10" creationId="{04B483D5-C80F-0DF2-0221-04AA890B849C}"/>
          </ac:spMkLst>
        </pc:spChg>
        <pc:picChg chg="add mod">
          <ac:chgData name="Arsild Tepelija" userId="db00a89d-01f7-4d7a-a418-d59c7ad95f08" providerId="ADAL" clId="{FE606AE4-A24F-4AF9-80A4-FBA37ABC5C0D}" dt="2023-02-23T10:48:09.349" v="555"/>
          <ac:picMkLst>
            <pc:docMk/>
            <pc:sldMk cId="1647441017" sldId="297"/>
            <ac:picMk id="4" creationId="{3FF7CF8C-BC32-2153-C2AC-80E453566B28}"/>
          </ac:picMkLst>
        </pc:picChg>
        <pc:picChg chg="add mod">
          <ac:chgData name="Arsild Tepelija" userId="db00a89d-01f7-4d7a-a418-d59c7ad95f08" providerId="ADAL" clId="{FE606AE4-A24F-4AF9-80A4-FBA37ABC5C0D}" dt="2023-02-23T10:48:09.349" v="555"/>
          <ac:picMkLst>
            <pc:docMk/>
            <pc:sldMk cId="1647441017" sldId="297"/>
            <ac:picMk id="8" creationId="{9B8C1CED-5B94-44BE-B13E-9BE833959415}"/>
          </ac:picMkLst>
        </pc:picChg>
        <pc:picChg chg="add mod">
          <ac:chgData name="Arsild Tepelija" userId="db00a89d-01f7-4d7a-a418-d59c7ad95f08" providerId="ADAL" clId="{FE606AE4-A24F-4AF9-80A4-FBA37ABC5C0D}" dt="2023-02-23T10:48:09.349" v="555"/>
          <ac:picMkLst>
            <pc:docMk/>
            <pc:sldMk cId="1647441017" sldId="297"/>
            <ac:picMk id="9" creationId="{D0F631EE-B837-6001-0791-59AB314B7672}"/>
          </ac:picMkLst>
        </pc:picChg>
      </pc:sldChg>
      <pc:sldChg chg="addSp delSp modSp mod">
        <pc:chgData name="Arsild Tepelija" userId="db00a89d-01f7-4d7a-a418-d59c7ad95f08" providerId="ADAL" clId="{FE606AE4-A24F-4AF9-80A4-FBA37ABC5C0D}" dt="2023-02-23T10:53:24.031" v="849"/>
        <pc:sldMkLst>
          <pc:docMk/>
          <pc:sldMk cId="3229841618" sldId="298"/>
        </pc:sldMkLst>
        <pc:spChg chg="mod">
          <ac:chgData name="Arsild Tepelija" userId="db00a89d-01f7-4d7a-a418-d59c7ad95f08" providerId="ADAL" clId="{FE606AE4-A24F-4AF9-80A4-FBA37ABC5C0D}" dt="2023-02-23T10:48:16.430" v="573" actId="1036"/>
          <ac:spMkLst>
            <pc:docMk/>
            <pc:sldMk cId="3229841618" sldId="298"/>
            <ac:spMk id="2" creationId="{BB7577BD-C0EF-4342-B052-EAD28D645290}"/>
          </ac:spMkLst>
        </pc:spChg>
        <pc:spChg chg="del">
          <ac:chgData name="Arsild Tepelija" userId="db00a89d-01f7-4d7a-a418-d59c7ad95f08" providerId="ADAL" clId="{FE606AE4-A24F-4AF9-80A4-FBA37ABC5C0D}" dt="2023-02-23T10:53:23.872" v="848" actId="478"/>
          <ac:spMkLst>
            <pc:docMk/>
            <pc:sldMk cId="3229841618" sldId="298"/>
            <ac:spMk id="8" creationId="{97E2D3AE-6863-D6C3-F659-AF5D592571EC}"/>
          </ac:spMkLst>
        </pc:spChg>
        <pc:spChg chg="add mod">
          <ac:chgData name="Arsild Tepelija" userId="db00a89d-01f7-4d7a-a418-d59c7ad95f08" providerId="ADAL" clId="{FE606AE4-A24F-4AF9-80A4-FBA37ABC5C0D}" dt="2023-02-23T10:53:24.031" v="849"/>
          <ac:spMkLst>
            <pc:docMk/>
            <pc:sldMk cId="3229841618" sldId="298"/>
            <ac:spMk id="10" creationId="{D69979B0-4518-60F6-CEED-61A91D31D2C8}"/>
          </ac:spMkLst>
        </pc:spChg>
        <pc:picChg chg="add mod">
          <ac:chgData name="Arsild Tepelija" userId="db00a89d-01f7-4d7a-a418-d59c7ad95f08" providerId="ADAL" clId="{FE606AE4-A24F-4AF9-80A4-FBA37ABC5C0D}" dt="2023-02-23T10:48:17.316" v="574"/>
          <ac:picMkLst>
            <pc:docMk/>
            <pc:sldMk cId="3229841618" sldId="298"/>
            <ac:picMk id="4" creationId="{BC98197A-C84A-ADAF-9D46-6D16AC3FBFA3}"/>
          </ac:picMkLst>
        </pc:picChg>
        <pc:picChg chg="add mod">
          <ac:chgData name="Arsild Tepelija" userId="db00a89d-01f7-4d7a-a418-d59c7ad95f08" providerId="ADAL" clId="{FE606AE4-A24F-4AF9-80A4-FBA37ABC5C0D}" dt="2023-02-23T10:48:17.316" v="574"/>
          <ac:picMkLst>
            <pc:docMk/>
            <pc:sldMk cId="3229841618" sldId="298"/>
            <ac:picMk id="7" creationId="{F5759F6A-C703-05A2-6A4B-D4BBA4C852B7}"/>
          </ac:picMkLst>
        </pc:picChg>
        <pc:picChg chg="add mod">
          <ac:chgData name="Arsild Tepelija" userId="db00a89d-01f7-4d7a-a418-d59c7ad95f08" providerId="ADAL" clId="{FE606AE4-A24F-4AF9-80A4-FBA37ABC5C0D}" dt="2023-02-23T10:48:17.316" v="574"/>
          <ac:picMkLst>
            <pc:docMk/>
            <pc:sldMk cId="3229841618" sldId="298"/>
            <ac:picMk id="9" creationId="{774C016F-B594-EF9F-4F52-808E29FC79F6}"/>
          </ac:picMkLst>
        </pc:picChg>
      </pc:sldChg>
      <pc:sldChg chg="addSp delSp modSp mod">
        <pc:chgData name="Arsild Tepelija" userId="db00a89d-01f7-4d7a-a418-d59c7ad95f08" providerId="ADAL" clId="{FE606AE4-A24F-4AF9-80A4-FBA37ABC5C0D}" dt="2023-02-23T10:53:28.287" v="851"/>
        <pc:sldMkLst>
          <pc:docMk/>
          <pc:sldMk cId="3976741272" sldId="299"/>
        </pc:sldMkLst>
        <pc:spChg chg="mod">
          <ac:chgData name="Arsild Tepelija" userId="db00a89d-01f7-4d7a-a418-d59c7ad95f08" providerId="ADAL" clId="{FE606AE4-A24F-4AF9-80A4-FBA37ABC5C0D}" dt="2023-02-23T10:48:23.365" v="590" actId="1036"/>
          <ac:spMkLst>
            <pc:docMk/>
            <pc:sldMk cId="3976741272" sldId="299"/>
            <ac:spMk id="2" creationId="{BB7577BD-C0EF-4342-B052-EAD28D645290}"/>
          </ac:spMkLst>
        </pc:spChg>
        <pc:spChg chg="mod">
          <ac:chgData name="Arsild Tepelija" userId="db00a89d-01f7-4d7a-a418-d59c7ad95f08" providerId="ADAL" clId="{FE606AE4-A24F-4AF9-80A4-FBA37ABC5C0D}" dt="2023-02-23T10:48:23.365" v="590" actId="1036"/>
          <ac:spMkLst>
            <pc:docMk/>
            <pc:sldMk cId="3976741272" sldId="299"/>
            <ac:spMk id="3" creationId="{9B98223F-7E73-4272-9E95-C0F067D9B955}"/>
          </ac:spMkLst>
        </pc:spChg>
        <pc:spChg chg="del">
          <ac:chgData name="Arsild Tepelija" userId="db00a89d-01f7-4d7a-a418-d59c7ad95f08" providerId="ADAL" clId="{FE606AE4-A24F-4AF9-80A4-FBA37ABC5C0D}" dt="2023-02-23T10:53:28.157" v="850" actId="478"/>
          <ac:spMkLst>
            <pc:docMk/>
            <pc:sldMk cId="3976741272" sldId="299"/>
            <ac:spMk id="7" creationId="{F270A691-A37D-96E3-2535-C2F0ED82C375}"/>
          </ac:spMkLst>
        </pc:spChg>
        <pc:spChg chg="add mod">
          <ac:chgData name="Arsild Tepelija" userId="db00a89d-01f7-4d7a-a418-d59c7ad95f08" providerId="ADAL" clId="{FE606AE4-A24F-4AF9-80A4-FBA37ABC5C0D}" dt="2023-02-23T10:53:28.287" v="851"/>
          <ac:spMkLst>
            <pc:docMk/>
            <pc:sldMk cId="3976741272" sldId="299"/>
            <ac:spMk id="10" creationId="{F6C6A888-7E90-6A26-6047-48302BAA4ACD}"/>
          </ac:spMkLst>
        </pc:spChg>
        <pc:picChg chg="add mod">
          <ac:chgData name="Arsild Tepelija" userId="db00a89d-01f7-4d7a-a418-d59c7ad95f08" providerId="ADAL" clId="{FE606AE4-A24F-4AF9-80A4-FBA37ABC5C0D}" dt="2023-02-23T10:48:24.258" v="591"/>
          <ac:picMkLst>
            <pc:docMk/>
            <pc:sldMk cId="3976741272" sldId="299"/>
            <ac:picMk id="4" creationId="{D4156E6F-5C6F-2281-0D8D-9A4BDDA925AC}"/>
          </ac:picMkLst>
        </pc:picChg>
        <pc:picChg chg="add mod">
          <ac:chgData name="Arsild Tepelija" userId="db00a89d-01f7-4d7a-a418-d59c7ad95f08" providerId="ADAL" clId="{FE606AE4-A24F-4AF9-80A4-FBA37ABC5C0D}" dt="2023-02-23T10:48:24.258" v="591"/>
          <ac:picMkLst>
            <pc:docMk/>
            <pc:sldMk cId="3976741272" sldId="299"/>
            <ac:picMk id="8" creationId="{7A702F38-0F31-E4E5-3CD9-C6CB47C19DE1}"/>
          </ac:picMkLst>
        </pc:picChg>
        <pc:picChg chg="add mod">
          <ac:chgData name="Arsild Tepelija" userId="db00a89d-01f7-4d7a-a418-d59c7ad95f08" providerId="ADAL" clId="{FE606AE4-A24F-4AF9-80A4-FBA37ABC5C0D}" dt="2023-02-23T10:48:24.258" v="591"/>
          <ac:picMkLst>
            <pc:docMk/>
            <pc:sldMk cId="3976741272" sldId="299"/>
            <ac:picMk id="9" creationId="{74863CBD-4C05-CF6C-C4A3-BD56F7DBFAFA}"/>
          </ac:picMkLst>
        </pc:picChg>
      </pc:sldChg>
      <pc:sldChg chg="addSp modSp mod">
        <pc:chgData name="Arsild Tepelija" userId="db00a89d-01f7-4d7a-a418-d59c7ad95f08" providerId="ADAL" clId="{FE606AE4-A24F-4AF9-80A4-FBA37ABC5C0D}" dt="2023-02-23T10:53:35.302" v="861" actId="1036"/>
        <pc:sldMkLst>
          <pc:docMk/>
          <pc:sldMk cId="508400555" sldId="300"/>
        </pc:sldMkLst>
        <pc:spChg chg="add mod">
          <ac:chgData name="Arsild Tepelija" userId="db00a89d-01f7-4d7a-a418-d59c7ad95f08" providerId="ADAL" clId="{FE606AE4-A24F-4AF9-80A4-FBA37ABC5C0D}" dt="2023-02-23T10:53:35.302" v="861" actId="1036"/>
          <ac:spMkLst>
            <pc:docMk/>
            <pc:sldMk cId="508400555" sldId="300"/>
            <ac:spMk id="12" creationId="{B0CFDD4B-3156-7082-0606-4D1AF0D5913E}"/>
          </ac:spMkLst>
        </pc:spChg>
        <pc:picChg chg="mod">
          <ac:chgData name="Arsild Tepelija" userId="db00a89d-01f7-4d7a-a418-d59c7ad95f08" providerId="ADAL" clId="{FE606AE4-A24F-4AF9-80A4-FBA37ABC5C0D}" dt="2023-02-23T10:53:31.091" v="852" actId="1076"/>
          <ac:picMkLst>
            <pc:docMk/>
            <pc:sldMk cId="508400555" sldId="300"/>
            <ac:picMk id="8" creationId="{6445EE27-981A-43E5-BEA0-FC70D0E84350}"/>
          </ac:picMkLst>
        </pc:picChg>
        <pc:picChg chg="add mod">
          <ac:chgData name="Arsild Tepelija" userId="db00a89d-01f7-4d7a-a418-d59c7ad95f08" providerId="ADAL" clId="{FE606AE4-A24F-4AF9-80A4-FBA37ABC5C0D}" dt="2023-02-23T10:48:38.799" v="594"/>
          <ac:picMkLst>
            <pc:docMk/>
            <pc:sldMk cId="508400555" sldId="300"/>
            <ac:picMk id="9" creationId="{A3A17A79-8781-C047-7260-874CBFC8EF63}"/>
          </ac:picMkLst>
        </pc:picChg>
        <pc:picChg chg="add mod">
          <ac:chgData name="Arsild Tepelija" userId="db00a89d-01f7-4d7a-a418-d59c7ad95f08" providerId="ADAL" clId="{FE606AE4-A24F-4AF9-80A4-FBA37ABC5C0D}" dt="2023-02-23T10:48:38.799" v="594"/>
          <ac:picMkLst>
            <pc:docMk/>
            <pc:sldMk cId="508400555" sldId="300"/>
            <ac:picMk id="10" creationId="{48764285-DB90-6404-9460-4D257E34E9AF}"/>
          </ac:picMkLst>
        </pc:picChg>
        <pc:picChg chg="add mod">
          <ac:chgData name="Arsild Tepelija" userId="db00a89d-01f7-4d7a-a418-d59c7ad95f08" providerId="ADAL" clId="{FE606AE4-A24F-4AF9-80A4-FBA37ABC5C0D}" dt="2023-02-23T10:48:38.799" v="594"/>
          <ac:picMkLst>
            <pc:docMk/>
            <pc:sldMk cId="508400555" sldId="300"/>
            <ac:picMk id="11" creationId="{C7FF8C92-148C-28B4-6552-0CC4AB50BCA5}"/>
          </ac:picMkLst>
        </pc:picChg>
      </pc:sldChg>
      <pc:sldChg chg="addSp delSp modSp mod">
        <pc:chgData name="Arsild Tepelija" userId="db00a89d-01f7-4d7a-a418-d59c7ad95f08" providerId="ADAL" clId="{FE606AE4-A24F-4AF9-80A4-FBA37ABC5C0D}" dt="2023-02-23T10:53:41.467" v="863"/>
        <pc:sldMkLst>
          <pc:docMk/>
          <pc:sldMk cId="1167131119" sldId="301"/>
        </pc:sldMkLst>
        <pc:spChg chg="mod">
          <ac:chgData name="Arsild Tepelija" userId="db00a89d-01f7-4d7a-a418-d59c7ad95f08" providerId="ADAL" clId="{FE606AE4-A24F-4AF9-80A4-FBA37ABC5C0D}" dt="2023-02-23T10:48:50.335" v="612" actId="1036"/>
          <ac:spMkLst>
            <pc:docMk/>
            <pc:sldMk cId="1167131119" sldId="301"/>
            <ac:spMk id="2" creationId="{BB7577BD-C0EF-4342-B052-EAD28D645290}"/>
          </ac:spMkLst>
        </pc:spChg>
        <pc:spChg chg="mod">
          <ac:chgData name="Arsild Tepelija" userId="db00a89d-01f7-4d7a-a418-d59c7ad95f08" providerId="ADAL" clId="{FE606AE4-A24F-4AF9-80A4-FBA37ABC5C0D}" dt="2023-02-23T10:48:50.335" v="612" actId="1036"/>
          <ac:spMkLst>
            <pc:docMk/>
            <pc:sldMk cId="1167131119" sldId="301"/>
            <ac:spMk id="3" creationId="{9B98223F-7E73-4272-9E95-C0F067D9B955}"/>
          </ac:spMkLst>
        </pc:spChg>
        <pc:spChg chg="del">
          <ac:chgData name="Arsild Tepelija" userId="db00a89d-01f7-4d7a-a418-d59c7ad95f08" providerId="ADAL" clId="{FE606AE4-A24F-4AF9-80A4-FBA37ABC5C0D}" dt="2023-02-23T10:53:41.335" v="862" actId="478"/>
          <ac:spMkLst>
            <pc:docMk/>
            <pc:sldMk cId="1167131119" sldId="301"/>
            <ac:spMk id="7" creationId="{00C6EF0B-2700-6FDA-8EE2-8FA76E46095D}"/>
          </ac:spMkLst>
        </pc:spChg>
        <pc:spChg chg="add mod">
          <ac:chgData name="Arsild Tepelija" userId="db00a89d-01f7-4d7a-a418-d59c7ad95f08" providerId="ADAL" clId="{FE606AE4-A24F-4AF9-80A4-FBA37ABC5C0D}" dt="2023-02-23T10:53:41.467" v="863"/>
          <ac:spMkLst>
            <pc:docMk/>
            <pc:sldMk cId="1167131119" sldId="301"/>
            <ac:spMk id="10" creationId="{D3C0FD81-63C0-3598-8B54-A232F40CB422}"/>
          </ac:spMkLst>
        </pc:spChg>
        <pc:picChg chg="add mod">
          <ac:chgData name="Arsild Tepelija" userId="db00a89d-01f7-4d7a-a418-d59c7ad95f08" providerId="ADAL" clId="{FE606AE4-A24F-4AF9-80A4-FBA37ABC5C0D}" dt="2023-02-23T10:48:51.290" v="613"/>
          <ac:picMkLst>
            <pc:docMk/>
            <pc:sldMk cId="1167131119" sldId="301"/>
            <ac:picMk id="4" creationId="{77FA9950-D90F-04FD-D36E-F1228ACF0ACD}"/>
          </ac:picMkLst>
        </pc:picChg>
        <pc:picChg chg="add mod">
          <ac:chgData name="Arsild Tepelija" userId="db00a89d-01f7-4d7a-a418-d59c7ad95f08" providerId="ADAL" clId="{FE606AE4-A24F-4AF9-80A4-FBA37ABC5C0D}" dt="2023-02-23T10:48:51.290" v="613"/>
          <ac:picMkLst>
            <pc:docMk/>
            <pc:sldMk cId="1167131119" sldId="301"/>
            <ac:picMk id="8" creationId="{FF58701D-7CC4-B721-B20B-2D83EF9FB01E}"/>
          </ac:picMkLst>
        </pc:picChg>
        <pc:picChg chg="add mod">
          <ac:chgData name="Arsild Tepelija" userId="db00a89d-01f7-4d7a-a418-d59c7ad95f08" providerId="ADAL" clId="{FE606AE4-A24F-4AF9-80A4-FBA37ABC5C0D}" dt="2023-02-23T10:48:51.290" v="613"/>
          <ac:picMkLst>
            <pc:docMk/>
            <pc:sldMk cId="1167131119" sldId="301"/>
            <ac:picMk id="9" creationId="{61E85528-F571-0B48-91AF-855CEB701672}"/>
          </ac:picMkLst>
        </pc:picChg>
      </pc:sldChg>
      <pc:sldChg chg="addSp delSp modSp mod">
        <pc:chgData name="Arsild Tepelija" userId="db00a89d-01f7-4d7a-a418-d59c7ad95f08" providerId="ADAL" clId="{FE606AE4-A24F-4AF9-80A4-FBA37ABC5C0D}" dt="2023-02-23T10:53:44.904" v="865"/>
        <pc:sldMkLst>
          <pc:docMk/>
          <pc:sldMk cId="3942403937" sldId="302"/>
        </pc:sldMkLst>
        <pc:spChg chg="mod">
          <ac:chgData name="Arsild Tepelija" userId="db00a89d-01f7-4d7a-a418-d59c7ad95f08" providerId="ADAL" clId="{FE606AE4-A24F-4AF9-80A4-FBA37ABC5C0D}" dt="2023-02-23T10:49:03.474" v="631" actId="1036"/>
          <ac:spMkLst>
            <pc:docMk/>
            <pc:sldMk cId="3942403937" sldId="302"/>
            <ac:spMk id="2" creationId="{BB7577BD-C0EF-4342-B052-EAD28D645290}"/>
          </ac:spMkLst>
        </pc:spChg>
        <pc:spChg chg="mod">
          <ac:chgData name="Arsild Tepelija" userId="db00a89d-01f7-4d7a-a418-d59c7ad95f08" providerId="ADAL" clId="{FE606AE4-A24F-4AF9-80A4-FBA37ABC5C0D}" dt="2023-02-23T10:49:03.474" v="631" actId="1036"/>
          <ac:spMkLst>
            <pc:docMk/>
            <pc:sldMk cId="3942403937" sldId="302"/>
            <ac:spMk id="3" creationId="{9B98223F-7E73-4272-9E95-C0F067D9B955}"/>
          </ac:spMkLst>
        </pc:spChg>
        <pc:spChg chg="del">
          <ac:chgData name="Arsild Tepelija" userId="db00a89d-01f7-4d7a-a418-d59c7ad95f08" providerId="ADAL" clId="{FE606AE4-A24F-4AF9-80A4-FBA37ABC5C0D}" dt="2023-02-23T10:53:44.765" v="864" actId="478"/>
          <ac:spMkLst>
            <pc:docMk/>
            <pc:sldMk cId="3942403937" sldId="302"/>
            <ac:spMk id="7" creationId="{98C12C3E-0596-CC63-E0CD-009B53FF7D7D}"/>
          </ac:spMkLst>
        </pc:spChg>
        <pc:spChg chg="add mod">
          <ac:chgData name="Arsild Tepelija" userId="db00a89d-01f7-4d7a-a418-d59c7ad95f08" providerId="ADAL" clId="{FE606AE4-A24F-4AF9-80A4-FBA37ABC5C0D}" dt="2023-02-23T10:53:44.904" v="865"/>
          <ac:spMkLst>
            <pc:docMk/>
            <pc:sldMk cId="3942403937" sldId="302"/>
            <ac:spMk id="10" creationId="{A3998CCC-E953-5593-6614-7DB4D377DA30}"/>
          </ac:spMkLst>
        </pc:spChg>
        <pc:picChg chg="add mod">
          <ac:chgData name="Arsild Tepelija" userId="db00a89d-01f7-4d7a-a418-d59c7ad95f08" providerId="ADAL" clId="{FE606AE4-A24F-4AF9-80A4-FBA37ABC5C0D}" dt="2023-02-23T10:49:04.996" v="632"/>
          <ac:picMkLst>
            <pc:docMk/>
            <pc:sldMk cId="3942403937" sldId="302"/>
            <ac:picMk id="4" creationId="{A0DBC663-1A00-FE56-79D1-9F843D156E9D}"/>
          </ac:picMkLst>
        </pc:picChg>
        <pc:picChg chg="add mod">
          <ac:chgData name="Arsild Tepelija" userId="db00a89d-01f7-4d7a-a418-d59c7ad95f08" providerId="ADAL" clId="{FE606AE4-A24F-4AF9-80A4-FBA37ABC5C0D}" dt="2023-02-23T10:49:04.996" v="632"/>
          <ac:picMkLst>
            <pc:docMk/>
            <pc:sldMk cId="3942403937" sldId="302"/>
            <ac:picMk id="8" creationId="{933B6735-67D1-25D3-8D4E-6E424F622306}"/>
          </ac:picMkLst>
        </pc:picChg>
        <pc:picChg chg="add mod">
          <ac:chgData name="Arsild Tepelija" userId="db00a89d-01f7-4d7a-a418-d59c7ad95f08" providerId="ADAL" clId="{FE606AE4-A24F-4AF9-80A4-FBA37ABC5C0D}" dt="2023-02-23T10:49:04.996" v="632"/>
          <ac:picMkLst>
            <pc:docMk/>
            <pc:sldMk cId="3942403937" sldId="302"/>
            <ac:picMk id="9" creationId="{F5F3D9BD-AD62-316F-C27E-ECDD20D1C6EF}"/>
          </ac:picMkLst>
        </pc:picChg>
      </pc:sldChg>
      <pc:sldChg chg="addSp delSp modSp mod">
        <pc:chgData name="Arsild Tepelija" userId="db00a89d-01f7-4d7a-a418-d59c7ad95f08" providerId="ADAL" clId="{FE606AE4-A24F-4AF9-80A4-FBA37ABC5C0D}" dt="2023-02-23T10:53:49.236" v="867"/>
        <pc:sldMkLst>
          <pc:docMk/>
          <pc:sldMk cId="574606199" sldId="303"/>
        </pc:sldMkLst>
        <pc:spChg chg="mod">
          <ac:chgData name="Arsild Tepelija" userId="db00a89d-01f7-4d7a-a418-d59c7ad95f08" providerId="ADAL" clId="{FE606AE4-A24F-4AF9-80A4-FBA37ABC5C0D}" dt="2023-02-23T10:49:39.853" v="673" actId="1036"/>
          <ac:spMkLst>
            <pc:docMk/>
            <pc:sldMk cId="574606199" sldId="303"/>
            <ac:spMk id="2" creationId="{2CBC1B21-47D1-4CD3-8A07-9A421D4C89A9}"/>
          </ac:spMkLst>
        </pc:spChg>
        <pc:spChg chg="del">
          <ac:chgData name="Arsild Tepelija" userId="db00a89d-01f7-4d7a-a418-d59c7ad95f08" providerId="ADAL" clId="{FE606AE4-A24F-4AF9-80A4-FBA37ABC5C0D}" dt="2023-02-23T10:53:49.113" v="866" actId="478"/>
          <ac:spMkLst>
            <pc:docMk/>
            <pc:sldMk cId="574606199" sldId="303"/>
            <ac:spMk id="3" creationId="{3F12DC95-A635-77E1-9AF9-FCF31728ABE4}"/>
          </ac:spMkLst>
        </pc:spChg>
        <pc:spChg chg="mod">
          <ac:chgData name="Arsild Tepelija" userId="db00a89d-01f7-4d7a-a418-d59c7ad95f08" providerId="ADAL" clId="{FE606AE4-A24F-4AF9-80A4-FBA37ABC5C0D}" dt="2023-02-23T10:49:35.386" v="653" actId="1036"/>
          <ac:spMkLst>
            <pc:docMk/>
            <pc:sldMk cId="574606199" sldId="303"/>
            <ac:spMk id="8" creationId="{BCDED574-1DBC-46B7-97AC-A6D5192332F6}"/>
          </ac:spMkLst>
        </pc:spChg>
        <pc:spChg chg="add mod">
          <ac:chgData name="Arsild Tepelija" userId="db00a89d-01f7-4d7a-a418-d59c7ad95f08" providerId="ADAL" clId="{FE606AE4-A24F-4AF9-80A4-FBA37ABC5C0D}" dt="2023-02-23T10:53:49.236" v="867"/>
          <ac:spMkLst>
            <pc:docMk/>
            <pc:sldMk cId="574606199" sldId="303"/>
            <ac:spMk id="11" creationId="{700661AE-314F-088D-6C14-04164493C955}"/>
          </ac:spMkLst>
        </pc:spChg>
        <pc:picChg chg="add mod">
          <ac:chgData name="Arsild Tepelija" userId="db00a89d-01f7-4d7a-a418-d59c7ad95f08" providerId="ADAL" clId="{FE606AE4-A24F-4AF9-80A4-FBA37ABC5C0D}" dt="2023-02-23T10:49:40.786" v="674"/>
          <ac:picMkLst>
            <pc:docMk/>
            <pc:sldMk cId="574606199" sldId="303"/>
            <ac:picMk id="4" creationId="{CF832A55-0A85-7866-7A7A-33F7CE12BFDE}"/>
          </ac:picMkLst>
        </pc:picChg>
        <pc:picChg chg="mod">
          <ac:chgData name="Arsild Tepelija" userId="db00a89d-01f7-4d7a-a418-d59c7ad95f08" providerId="ADAL" clId="{FE606AE4-A24F-4AF9-80A4-FBA37ABC5C0D}" dt="2023-02-23T10:49:35.386" v="653" actId="1036"/>
          <ac:picMkLst>
            <pc:docMk/>
            <pc:sldMk cId="574606199" sldId="303"/>
            <ac:picMk id="7" creationId="{B39EBDC9-A49E-4423-9BD1-9C3EFA10DACA}"/>
          </ac:picMkLst>
        </pc:picChg>
        <pc:picChg chg="add mod">
          <ac:chgData name="Arsild Tepelija" userId="db00a89d-01f7-4d7a-a418-d59c7ad95f08" providerId="ADAL" clId="{FE606AE4-A24F-4AF9-80A4-FBA37ABC5C0D}" dt="2023-02-23T10:49:40.786" v="674"/>
          <ac:picMkLst>
            <pc:docMk/>
            <pc:sldMk cId="574606199" sldId="303"/>
            <ac:picMk id="9" creationId="{70E1DECA-7424-52FD-C9B6-66CBDE58FD28}"/>
          </ac:picMkLst>
        </pc:picChg>
        <pc:picChg chg="add mod">
          <ac:chgData name="Arsild Tepelija" userId="db00a89d-01f7-4d7a-a418-d59c7ad95f08" providerId="ADAL" clId="{FE606AE4-A24F-4AF9-80A4-FBA37ABC5C0D}" dt="2023-02-23T10:49:40.786" v="674"/>
          <ac:picMkLst>
            <pc:docMk/>
            <pc:sldMk cId="574606199" sldId="303"/>
            <ac:picMk id="10" creationId="{F2C915FA-AB9F-8614-3D65-D11114FFCB13}"/>
          </ac:picMkLst>
        </pc:picChg>
      </pc:sldChg>
      <pc:sldChg chg="addSp delSp modSp mod">
        <pc:chgData name="Arsild Tepelija" userId="db00a89d-01f7-4d7a-a418-d59c7ad95f08" providerId="ADAL" clId="{FE606AE4-A24F-4AF9-80A4-FBA37ABC5C0D}" dt="2023-02-23T10:53:52.473" v="869"/>
        <pc:sldMkLst>
          <pc:docMk/>
          <pc:sldMk cId="3356798573" sldId="304"/>
        </pc:sldMkLst>
        <pc:spChg chg="mod">
          <ac:chgData name="Arsild Tepelija" userId="db00a89d-01f7-4d7a-a418-d59c7ad95f08" providerId="ADAL" clId="{FE606AE4-A24F-4AF9-80A4-FBA37ABC5C0D}" dt="2023-02-23T10:50:36.481" v="702" actId="1076"/>
          <ac:spMkLst>
            <pc:docMk/>
            <pc:sldMk cId="3356798573" sldId="304"/>
            <ac:spMk id="2" creationId="{A07090EF-323F-4346-9285-C201C6E65857}"/>
          </ac:spMkLst>
        </pc:spChg>
        <pc:spChg chg="del">
          <ac:chgData name="Arsild Tepelija" userId="db00a89d-01f7-4d7a-a418-d59c7ad95f08" providerId="ADAL" clId="{FE606AE4-A24F-4AF9-80A4-FBA37ABC5C0D}" dt="2023-02-23T10:53:52.328" v="868" actId="478"/>
          <ac:spMkLst>
            <pc:docMk/>
            <pc:sldMk cId="3356798573" sldId="304"/>
            <ac:spMk id="3" creationId="{C8AA2503-BFD0-E2AD-23E6-E8D75E0042D5}"/>
          </ac:spMkLst>
        </pc:spChg>
        <pc:spChg chg="add mod">
          <ac:chgData name="Arsild Tepelija" userId="db00a89d-01f7-4d7a-a418-d59c7ad95f08" providerId="ADAL" clId="{FE606AE4-A24F-4AF9-80A4-FBA37ABC5C0D}" dt="2023-02-23T10:53:52.473" v="869"/>
          <ac:spMkLst>
            <pc:docMk/>
            <pc:sldMk cId="3356798573" sldId="304"/>
            <ac:spMk id="10" creationId="{1727ADF4-CA19-75BA-5124-0E410DF341EE}"/>
          </ac:spMkLst>
        </pc:spChg>
        <pc:graphicFrameChg chg="mod modGraphic">
          <ac:chgData name="Arsild Tepelija" userId="db00a89d-01f7-4d7a-a418-d59c7ad95f08" providerId="ADAL" clId="{FE606AE4-A24F-4AF9-80A4-FBA37ABC5C0D}" dt="2023-02-23T10:50:33.711" v="701" actId="14100"/>
          <ac:graphicFrameMkLst>
            <pc:docMk/>
            <pc:sldMk cId="3356798573" sldId="304"/>
            <ac:graphicFrameMk id="7" creationId="{63E47B30-5B43-402B-8641-E0E2CF29992F}"/>
          </ac:graphicFrameMkLst>
        </pc:graphicFrameChg>
        <pc:picChg chg="add mod">
          <ac:chgData name="Arsild Tepelija" userId="db00a89d-01f7-4d7a-a418-d59c7ad95f08" providerId="ADAL" clId="{FE606AE4-A24F-4AF9-80A4-FBA37ABC5C0D}" dt="2023-02-23T10:50:06.674" v="694"/>
          <ac:picMkLst>
            <pc:docMk/>
            <pc:sldMk cId="3356798573" sldId="304"/>
            <ac:picMk id="4" creationId="{CF468ECB-0A39-9759-EC88-ED5BF3F71918}"/>
          </ac:picMkLst>
        </pc:picChg>
        <pc:picChg chg="add mod">
          <ac:chgData name="Arsild Tepelija" userId="db00a89d-01f7-4d7a-a418-d59c7ad95f08" providerId="ADAL" clId="{FE606AE4-A24F-4AF9-80A4-FBA37ABC5C0D}" dt="2023-02-23T10:50:06.674" v="694"/>
          <ac:picMkLst>
            <pc:docMk/>
            <pc:sldMk cId="3356798573" sldId="304"/>
            <ac:picMk id="8" creationId="{9A8EE6A5-C278-BEBE-7BCD-D3467263465F}"/>
          </ac:picMkLst>
        </pc:picChg>
        <pc:picChg chg="add mod">
          <ac:chgData name="Arsild Tepelija" userId="db00a89d-01f7-4d7a-a418-d59c7ad95f08" providerId="ADAL" clId="{FE606AE4-A24F-4AF9-80A4-FBA37ABC5C0D}" dt="2023-02-23T10:50:06.674" v="694"/>
          <ac:picMkLst>
            <pc:docMk/>
            <pc:sldMk cId="3356798573" sldId="304"/>
            <ac:picMk id="9" creationId="{A26044BC-BB23-D64B-636C-CB69CE266209}"/>
          </ac:picMkLst>
        </pc:picChg>
      </pc:sldChg>
      <pc:sldChg chg="addSp delSp modSp mod">
        <pc:chgData name="Arsild Tepelija" userId="db00a89d-01f7-4d7a-a418-d59c7ad95f08" providerId="ADAL" clId="{FE606AE4-A24F-4AF9-80A4-FBA37ABC5C0D}" dt="2023-02-23T10:52:20.742" v="811"/>
        <pc:sldMkLst>
          <pc:docMk/>
          <pc:sldMk cId="326811644" sldId="306"/>
        </pc:sldMkLst>
        <pc:spChg chg="mod">
          <ac:chgData name="Arsild Tepelija" userId="db00a89d-01f7-4d7a-a418-d59c7ad95f08" providerId="ADAL" clId="{FE606AE4-A24F-4AF9-80A4-FBA37ABC5C0D}" dt="2023-02-23T10:44:48.065" v="273" actId="1036"/>
          <ac:spMkLst>
            <pc:docMk/>
            <pc:sldMk cId="326811644" sldId="306"/>
            <ac:spMk id="2" creationId="{BB7577BD-C0EF-4342-B052-EAD28D645290}"/>
          </ac:spMkLst>
        </pc:spChg>
        <pc:spChg chg="mod">
          <ac:chgData name="Arsild Tepelija" userId="db00a89d-01f7-4d7a-a418-d59c7ad95f08" providerId="ADAL" clId="{FE606AE4-A24F-4AF9-80A4-FBA37ABC5C0D}" dt="2023-02-23T10:44:48.065" v="273" actId="1036"/>
          <ac:spMkLst>
            <pc:docMk/>
            <pc:sldMk cId="326811644" sldId="306"/>
            <ac:spMk id="3" creationId="{9B98223F-7E73-4272-9E95-C0F067D9B955}"/>
          </ac:spMkLst>
        </pc:spChg>
        <pc:spChg chg="del">
          <ac:chgData name="Arsild Tepelija" userId="db00a89d-01f7-4d7a-a418-d59c7ad95f08" providerId="ADAL" clId="{FE606AE4-A24F-4AF9-80A4-FBA37ABC5C0D}" dt="2023-02-23T10:52:20.610" v="810" actId="478"/>
          <ac:spMkLst>
            <pc:docMk/>
            <pc:sldMk cId="326811644" sldId="306"/>
            <ac:spMk id="7" creationId="{0ABFF98E-6462-A1C0-CA9E-FA48F60D038A}"/>
          </ac:spMkLst>
        </pc:spChg>
        <pc:spChg chg="add mod">
          <ac:chgData name="Arsild Tepelija" userId="db00a89d-01f7-4d7a-a418-d59c7ad95f08" providerId="ADAL" clId="{FE606AE4-A24F-4AF9-80A4-FBA37ABC5C0D}" dt="2023-02-23T10:52:20.742" v="811"/>
          <ac:spMkLst>
            <pc:docMk/>
            <pc:sldMk cId="326811644" sldId="306"/>
            <ac:spMk id="10" creationId="{AF4C5AA7-C701-028F-1131-D646C801D311}"/>
          </ac:spMkLst>
        </pc:spChg>
        <pc:picChg chg="add mod">
          <ac:chgData name="Arsild Tepelija" userId="db00a89d-01f7-4d7a-a418-d59c7ad95f08" providerId="ADAL" clId="{FE606AE4-A24F-4AF9-80A4-FBA37ABC5C0D}" dt="2023-02-23T10:44:49.508" v="274"/>
          <ac:picMkLst>
            <pc:docMk/>
            <pc:sldMk cId="326811644" sldId="306"/>
            <ac:picMk id="4" creationId="{82A66343-5294-0B1C-68E5-20A3D0666717}"/>
          </ac:picMkLst>
        </pc:picChg>
        <pc:picChg chg="add mod">
          <ac:chgData name="Arsild Tepelija" userId="db00a89d-01f7-4d7a-a418-d59c7ad95f08" providerId="ADAL" clId="{FE606AE4-A24F-4AF9-80A4-FBA37ABC5C0D}" dt="2023-02-23T10:44:49.508" v="274"/>
          <ac:picMkLst>
            <pc:docMk/>
            <pc:sldMk cId="326811644" sldId="306"/>
            <ac:picMk id="8" creationId="{52AF15DA-C731-B3C1-61B7-CCAD4F07E2EA}"/>
          </ac:picMkLst>
        </pc:picChg>
        <pc:picChg chg="add mod">
          <ac:chgData name="Arsild Tepelija" userId="db00a89d-01f7-4d7a-a418-d59c7ad95f08" providerId="ADAL" clId="{FE606AE4-A24F-4AF9-80A4-FBA37ABC5C0D}" dt="2023-02-23T10:44:49.508" v="274"/>
          <ac:picMkLst>
            <pc:docMk/>
            <pc:sldMk cId="326811644" sldId="306"/>
            <ac:picMk id="9" creationId="{92856595-F9B4-9CD5-3813-E1463AEC7B5A}"/>
          </ac:picMkLst>
        </pc:picChg>
      </pc:sldChg>
      <pc:sldChg chg="addSp delSp modSp mod">
        <pc:chgData name="Arsild Tepelija" userId="db00a89d-01f7-4d7a-a418-d59c7ad95f08" providerId="ADAL" clId="{FE606AE4-A24F-4AF9-80A4-FBA37ABC5C0D}" dt="2023-02-23T10:52:41.306" v="823"/>
        <pc:sldMkLst>
          <pc:docMk/>
          <pc:sldMk cId="2746389717" sldId="307"/>
        </pc:sldMkLst>
        <pc:spChg chg="mod">
          <ac:chgData name="Arsild Tepelija" userId="db00a89d-01f7-4d7a-a418-d59c7ad95f08" providerId="ADAL" clId="{FE606AE4-A24F-4AF9-80A4-FBA37ABC5C0D}" dt="2023-02-23T10:45:56.128" v="374" actId="1036"/>
          <ac:spMkLst>
            <pc:docMk/>
            <pc:sldMk cId="2746389717" sldId="307"/>
            <ac:spMk id="2" creationId="{BB7577BD-C0EF-4342-B052-EAD28D645290}"/>
          </ac:spMkLst>
        </pc:spChg>
        <pc:spChg chg="mod">
          <ac:chgData name="Arsild Tepelija" userId="db00a89d-01f7-4d7a-a418-d59c7ad95f08" providerId="ADAL" clId="{FE606AE4-A24F-4AF9-80A4-FBA37ABC5C0D}" dt="2023-02-23T10:45:56.128" v="374" actId="1036"/>
          <ac:spMkLst>
            <pc:docMk/>
            <pc:sldMk cId="2746389717" sldId="307"/>
            <ac:spMk id="3" creationId="{9B98223F-7E73-4272-9E95-C0F067D9B955}"/>
          </ac:spMkLst>
        </pc:spChg>
        <pc:spChg chg="del">
          <ac:chgData name="Arsild Tepelija" userId="db00a89d-01f7-4d7a-a418-d59c7ad95f08" providerId="ADAL" clId="{FE606AE4-A24F-4AF9-80A4-FBA37ABC5C0D}" dt="2023-02-23T10:52:41.168" v="822" actId="478"/>
          <ac:spMkLst>
            <pc:docMk/>
            <pc:sldMk cId="2746389717" sldId="307"/>
            <ac:spMk id="7" creationId="{E653A411-C337-EA17-F907-3D34E5E218CC}"/>
          </ac:spMkLst>
        </pc:spChg>
        <pc:spChg chg="mod">
          <ac:chgData name="Arsild Tepelija" userId="db00a89d-01f7-4d7a-a418-d59c7ad95f08" providerId="ADAL" clId="{FE606AE4-A24F-4AF9-80A4-FBA37ABC5C0D}" dt="2023-02-23T10:45:56.128" v="374" actId="1036"/>
          <ac:spMkLst>
            <pc:docMk/>
            <pc:sldMk cId="2746389717" sldId="307"/>
            <ac:spMk id="9" creationId="{64445B5B-5E54-4983-B131-A6B14187F916}"/>
          </ac:spMkLst>
        </pc:spChg>
        <pc:spChg chg="add mod">
          <ac:chgData name="Arsild Tepelija" userId="db00a89d-01f7-4d7a-a418-d59c7ad95f08" providerId="ADAL" clId="{FE606AE4-A24F-4AF9-80A4-FBA37ABC5C0D}" dt="2023-02-23T10:52:41.306" v="823"/>
          <ac:spMkLst>
            <pc:docMk/>
            <pc:sldMk cId="2746389717" sldId="307"/>
            <ac:spMk id="12" creationId="{A1CC01BE-6091-E4AB-14CF-49EB2BFE994D}"/>
          </ac:spMkLst>
        </pc:spChg>
        <pc:picChg chg="add mod">
          <ac:chgData name="Arsild Tepelija" userId="db00a89d-01f7-4d7a-a418-d59c7ad95f08" providerId="ADAL" clId="{FE606AE4-A24F-4AF9-80A4-FBA37ABC5C0D}" dt="2023-02-23T10:45:57.048" v="375"/>
          <ac:picMkLst>
            <pc:docMk/>
            <pc:sldMk cId="2746389717" sldId="307"/>
            <ac:picMk id="4" creationId="{9E0CD45F-0C65-D8AF-61C9-0C365E8BE72E}"/>
          </ac:picMkLst>
        </pc:picChg>
        <pc:picChg chg="add mod">
          <ac:chgData name="Arsild Tepelija" userId="db00a89d-01f7-4d7a-a418-d59c7ad95f08" providerId="ADAL" clId="{FE606AE4-A24F-4AF9-80A4-FBA37ABC5C0D}" dt="2023-02-23T10:45:57.048" v="375"/>
          <ac:picMkLst>
            <pc:docMk/>
            <pc:sldMk cId="2746389717" sldId="307"/>
            <ac:picMk id="8" creationId="{41ACE2BF-AFBB-37A6-31FA-67A71C5BC3BF}"/>
          </ac:picMkLst>
        </pc:picChg>
        <pc:picChg chg="mod">
          <ac:chgData name="Arsild Tepelija" userId="db00a89d-01f7-4d7a-a418-d59c7ad95f08" providerId="ADAL" clId="{FE606AE4-A24F-4AF9-80A4-FBA37ABC5C0D}" dt="2023-02-23T10:45:56.128" v="374" actId="1036"/>
          <ac:picMkLst>
            <pc:docMk/>
            <pc:sldMk cId="2746389717" sldId="307"/>
            <ac:picMk id="10" creationId="{73E7901F-4321-4E3B-9D60-D4C465660C7F}"/>
          </ac:picMkLst>
        </pc:picChg>
        <pc:picChg chg="add mod">
          <ac:chgData name="Arsild Tepelija" userId="db00a89d-01f7-4d7a-a418-d59c7ad95f08" providerId="ADAL" clId="{FE606AE4-A24F-4AF9-80A4-FBA37ABC5C0D}" dt="2023-02-23T10:45:57.048" v="375"/>
          <ac:picMkLst>
            <pc:docMk/>
            <pc:sldMk cId="2746389717" sldId="307"/>
            <ac:picMk id="11" creationId="{2F42B07A-9278-FBB2-4C2A-6E179945BA14}"/>
          </ac:picMkLst>
        </pc:picChg>
      </pc:sldChg>
      <pc:sldChg chg="addSp delSp modSp mod">
        <pc:chgData name="Arsild Tepelija" userId="db00a89d-01f7-4d7a-a418-d59c7ad95f08" providerId="ADAL" clId="{FE606AE4-A24F-4AF9-80A4-FBA37ABC5C0D}" dt="2023-02-23T10:52:31.145" v="817"/>
        <pc:sldMkLst>
          <pc:docMk/>
          <pc:sldMk cId="3397935759" sldId="312"/>
        </pc:sldMkLst>
        <pc:spChg chg="mod">
          <ac:chgData name="Arsild Tepelija" userId="db00a89d-01f7-4d7a-a418-d59c7ad95f08" providerId="ADAL" clId="{FE606AE4-A24F-4AF9-80A4-FBA37ABC5C0D}" dt="2023-02-23T10:45:22.932" v="328" actId="1036"/>
          <ac:spMkLst>
            <pc:docMk/>
            <pc:sldMk cId="3397935759" sldId="312"/>
            <ac:spMk id="2" creationId="{BB7577BD-C0EF-4342-B052-EAD28D645290}"/>
          </ac:spMkLst>
        </pc:spChg>
        <pc:spChg chg="mod">
          <ac:chgData name="Arsild Tepelija" userId="db00a89d-01f7-4d7a-a418-d59c7ad95f08" providerId="ADAL" clId="{FE606AE4-A24F-4AF9-80A4-FBA37ABC5C0D}" dt="2023-02-23T10:45:22.932" v="328" actId="1036"/>
          <ac:spMkLst>
            <pc:docMk/>
            <pc:sldMk cId="3397935759" sldId="312"/>
            <ac:spMk id="3" creationId="{9B98223F-7E73-4272-9E95-C0F067D9B955}"/>
          </ac:spMkLst>
        </pc:spChg>
        <pc:spChg chg="del">
          <ac:chgData name="Arsild Tepelija" userId="db00a89d-01f7-4d7a-a418-d59c7ad95f08" providerId="ADAL" clId="{FE606AE4-A24F-4AF9-80A4-FBA37ABC5C0D}" dt="2023-02-23T10:52:31.010" v="816" actId="478"/>
          <ac:spMkLst>
            <pc:docMk/>
            <pc:sldMk cId="3397935759" sldId="312"/>
            <ac:spMk id="7" creationId="{DA2DA280-4161-B147-1075-124227A4F1B7}"/>
          </ac:spMkLst>
        </pc:spChg>
        <pc:spChg chg="add mod">
          <ac:chgData name="Arsild Tepelija" userId="db00a89d-01f7-4d7a-a418-d59c7ad95f08" providerId="ADAL" clId="{FE606AE4-A24F-4AF9-80A4-FBA37ABC5C0D}" dt="2023-02-23T10:52:31.145" v="817"/>
          <ac:spMkLst>
            <pc:docMk/>
            <pc:sldMk cId="3397935759" sldId="312"/>
            <ac:spMk id="10" creationId="{1A2DC8AA-AA40-68F5-498A-9241B45F052D}"/>
          </ac:spMkLst>
        </pc:spChg>
        <pc:picChg chg="add mod">
          <ac:chgData name="Arsild Tepelija" userId="db00a89d-01f7-4d7a-a418-d59c7ad95f08" providerId="ADAL" clId="{FE606AE4-A24F-4AF9-80A4-FBA37ABC5C0D}" dt="2023-02-23T10:45:24.247" v="329"/>
          <ac:picMkLst>
            <pc:docMk/>
            <pc:sldMk cId="3397935759" sldId="312"/>
            <ac:picMk id="4" creationId="{EAA1CE93-1C80-644B-B3A0-9F5FF38438EE}"/>
          </ac:picMkLst>
        </pc:picChg>
        <pc:picChg chg="add mod">
          <ac:chgData name="Arsild Tepelija" userId="db00a89d-01f7-4d7a-a418-d59c7ad95f08" providerId="ADAL" clId="{FE606AE4-A24F-4AF9-80A4-FBA37ABC5C0D}" dt="2023-02-23T10:45:24.247" v="329"/>
          <ac:picMkLst>
            <pc:docMk/>
            <pc:sldMk cId="3397935759" sldId="312"/>
            <ac:picMk id="8" creationId="{52764209-F59D-4BCA-94B7-36A3AE714635}"/>
          </ac:picMkLst>
        </pc:picChg>
        <pc:picChg chg="add mod">
          <ac:chgData name="Arsild Tepelija" userId="db00a89d-01f7-4d7a-a418-d59c7ad95f08" providerId="ADAL" clId="{FE606AE4-A24F-4AF9-80A4-FBA37ABC5C0D}" dt="2023-02-23T10:45:24.247" v="329"/>
          <ac:picMkLst>
            <pc:docMk/>
            <pc:sldMk cId="3397935759" sldId="312"/>
            <ac:picMk id="9" creationId="{A02B396C-E91D-05F5-C0C2-B466991A7C4F}"/>
          </ac:picMkLst>
        </pc:picChg>
      </pc:sldChg>
      <pc:sldChg chg="addSp delSp modSp mod">
        <pc:chgData name="Arsild Tepelija" userId="db00a89d-01f7-4d7a-a418-d59c7ad95f08" providerId="ADAL" clId="{FE606AE4-A24F-4AF9-80A4-FBA37ABC5C0D}" dt="2023-02-23T10:52:13.347" v="807" actId="1076"/>
        <pc:sldMkLst>
          <pc:docMk/>
          <pc:sldMk cId="3628455670" sldId="314"/>
        </pc:sldMkLst>
        <pc:spChg chg="mod">
          <ac:chgData name="Arsild Tepelija" userId="db00a89d-01f7-4d7a-a418-d59c7ad95f08" providerId="ADAL" clId="{FE606AE4-A24F-4AF9-80A4-FBA37ABC5C0D}" dt="2023-02-23T10:52:13.347" v="807" actId="1076"/>
          <ac:spMkLst>
            <pc:docMk/>
            <pc:sldMk cId="3628455670" sldId="314"/>
            <ac:spMk id="2" creationId="{DB6A34D2-3B0A-4C6A-9FF1-7E202BDA634B}"/>
          </ac:spMkLst>
        </pc:spChg>
        <pc:spChg chg="del">
          <ac:chgData name="Arsild Tepelija" userId="db00a89d-01f7-4d7a-a418-d59c7ad95f08" providerId="ADAL" clId="{FE606AE4-A24F-4AF9-80A4-FBA37ABC5C0D}" dt="2023-02-23T10:52:09.199" v="805" actId="478"/>
          <ac:spMkLst>
            <pc:docMk/>
            <pc:sldMk cId="3628455670" sldId="314"/>
            <ac:spMk id="3" creationId="{2EEB37B8-F380-6CCC-BCF6-B8E835337A0A}"/>
          </ac:spMkLst>
        </pc:spChg>
        <pc:spChg chg="add mod">
          <ac:chgData name="Arsild Tepelija" userId="db00a89d-01f7-4d7a-a418-d59c7ad95f08" providerId="ADAL" clId="{FE606AE4-A24F-4AF9-80A4-FBA37ABC5C0D}" dt="2023-02-23T10:52:09.332" v="806"/>
          <ac:spMkLst>
            <pc:docMk/>
            <pc:sldMk cId="3628455670" sldId="314"/>
            <ac:spMk id="7" creationId="{9A14E24C-73E1-CEC5-9584-1E1FDF35BEB1}"/>
          </ac:spMkLst>
        </pc:spChg>
        <pc:picChg chg="add mod">
          <ac:chgData name="Arsild Tepelija" userId="db00a89d-01f7-4d7a-a418-d59c7ad95f08" providerId="ADAL" clId="{FE606AE4-A24F-4AF9-80A4-FBA37ABC5C0D}" dt="2023-02-23T10:44:34.341" v="239"/>
          <ac:picMkLst>
            <pc:docMk/>
            <pc:sldMk cId="3628455670" sldId="314"/>
            <ac:picMk id="4" creationId="{4D93DD4A-BFE9-69FE-00FC-E372912AC960}"/>
          </ac:picMkLst>
        </pc:picChg>
        <pc:picChg chg="add mod">
          <ac:chgData name="Arsild Tepelija" userId="db00a89d-01f7-4d7a-a418-d59c7ad95f08" providerId="ADAL" clId="{FE606AE4-A24F-4AF9-80A4-FBA37ABC5C0D}" dt="2023-02-23T10:44:34.341" v="239"/>
          <ac:picMkLst>
            <pc:docMk/>
            <pc:sldMk cId="3628455670" sldId="314"/>
            <ac:picMk id="5" creationId="{9B8BAAC7-DF00-8C54-48E5-4714588741CB}"/>
          </ac:picMkLst>
        </pc:picChg>
        <pc:picChg chg="add mod">
          <ac:chgData name="Arsild Tepelija" userId="db00a89d-01f7-4d7a-a418-d59c7ad95f08" providerId="ADAL" clId="{FE606AE4-A24F-4AF9-80A4-FBA37ABC5C0D}" dt="2023-02-23T10:44:34.341" v="239"/>
          <ac:picMkLst>
            <pc:docMk/>
            <pc:sldMk cId="3628455670" sldId="314"/>
            <ac:picMk id="6" creationId="{4A7116D8-10B4-51C2-E3F1-9D2026764AA3}"/>
          </ac:picMkLst>
        </pc:picChg>
      </pc:sldChg>
      <pc:sldChg chg="addSp delSp modSp mod">
        <pc:chgData name="Arsild Tepelija" userId="db00a89d-01f7-4d7a-a418-d59c7ad95f08" providerId="ADAL" clId="{FE606AE4-A24F-4AF9-80A4-FBA37ABC5C0D}" dt="2023-02-23T10:51:49.114" v="796"/>
        <pc:sldMkLst>
          <pc:docMk/>
          <pc:sldMk cId="177760709" sldId="316"/>
        </pc:sldMkLst>
        <pc:spChg chg="del">
          <ac:chgData name="Arsild Tepelija" userId="db00a89d-01f7-4d7a-a418-d59c7ad95f08" providerId="ADAL" clId="{FE606AE4-A24F-4AF9-80A4-FBA37ABC5C0D}" dt="2023-02-23T10:51:48.323" v="795" actId="478"/>
          <ac:spMkLst>
            <pc:docMk/>
            <pc:sldMk cId="177760709" sldId="316"/>
            <ac:spMk id="2" creationId="{E73E4E83-1C62-0C0F-ABF0-8C7F74FC4B66}"/>
          </ac:spMkLst>
        </pc:spChg>
        <pc:spChg chg="mod">
          <ac:chgData name="Arsild Tepelija" userId="db00a89d-01f7-4d7a-a418-d59c7ad95f08" providerId="ADAL" clId="{FE606AE4-A24F-4AF9-80A4-FBA37ABC5C0D}" dt="2023-02-23T10:41:19.365" v="120" actId="1036"/>
          <ac:spMkLst>
            <pc:docMk/>
            <pc:sldMk cId="177760709" sldId="316"/>
            <ac:spMk id="9" creationId="{7C69F9C4-CBA3-4257-B1CC-6C1519FCD5D0}"/>
          </ac:spMkLst>
        </pc:spChg>
        <pc:spChg chg="mod">
          <ac:chgData name="Arsild Tepelija" userId="db00a89d-01f7-4d7a-a418-d59c7ad95f08" providerId="ADAL" clId="{FE606AE4-A24F-4AF9-80A4-FBA37ABC5C0D}" dt="2023-02-23T10:41:32.066" v="124" actId="1076"/>
          <ac:spMkLst>
            <pc:docMk/>
            <pc:sldMk cId="177760709" sldId="316"/>
            <ac:spMk id="10" creationId="{5739A9E4-23F8-4092-89B5-22E9C99D328D}"/>
          </ac:spMkLst>
        </pc:spChg>
        <pc:spChg chg="add mod">
          <ac:chgData name="Arsild Tepelija" userId="db00a89d-01f7-4d7a-a418-d59c7ad95f08" providerId="ADAL" clId="{FE606AE4-A24F-4AF9-80A4-FBA37ABC5C0D}" dt="2023-02-23T10:51:49.114" v="796"/>
          <ac:spMkLst>
            <pc:docMk/>
            <pc:sldMk cId="177760709" sldId="316"/>
            <ac:spMk id="13" creationId="{613CB9E7-2248-9E49-2227-48D043275A0F}"/>
          </ac:spMkLst>
        </pc:spChg>
        <pc:spChg chg="mod">
          <ac:chgData name="Arsild Tepelija" userId="db00a89d-01f7-4d7a-a418-d59c7ad95f08" providerId="ADAL" clId="{FE606AE4-A24F-4AF9-80A4-FBA37ABC5C0D}" dt="2023-02-23T10:41:19.365" v="120" actId="1036"/>
          <ac:spMkLst>
            <pc:docMk/>
            <pc:sldMk cId="177760709" sldId="316"/>
            <ac:spMk id="15" creationId="{B4502E8A-658D-4CF1-AE12-30994162BDE7}"/>
          </ac:spMkLst>
        </pc:spChg>
        <pc:spChg chg="mod">
          <ac:chgData name="Arsild Tepelija" userId="db00a89d-01f7-4d7a-a418-d59c7ad95f08" providerId="ADAL" clId="{FE606AE4-A24F-4AF9-80A4-FBA37ABC5C0D}" dt="2023-02-23T10:41:36.350" v="125" actId="14100"/>
          <ac:spMkLst>
            <pc:docMk/>
            <pc:sldMk cId="177760709" sldId="316"/>
            <ac:spMk id="16" creationId="{084BFA8D-92A0-403E-9E5F-20869A030472}"/>
          </ac:spMkLst>
        </pc:spChg>
        <pc:spChg chg="mod">
          <ac:chgData name="Arsild Tepelija" userId="db00a89d-01f7-4d7a-a418-d59c7ad95f08" providerId="ADAL" clId="{FE606AE4-A24F-4AF9-80A4-FBA37ABC5C0D}" dt="2023-02-23T10:41:26.226" v="121" actId="14100"/>
          <ac:spMkLst>
            <pc:docMk/>
            <pc:sldMk cId="177760709" sldId="316"/>
            <ac:spMk id="17" creationId="{47B94A39-AB5C-4581-AFBE-23ABBF1C904F}"/>
          </ac:spMkLst>
        </pc:spChg>
        <pc:spChg chg="mod">
          <ac:chgData name="Arsild Tepelija" userId="db00a89d-01f7-4d7a-a418-d59c7ad95f08" providerId="ADAL" clId="{FE606AE4-A24F-4AF9-80A4-FBA37ABC5C0D}" dt="2023-02-23T10:41:19.365" v="120" actId="1036"/>
          <ac:spMkLst>
            <pc:docMk/>
            <pc:sldMk cId="177760709" sldId="316"/>
            <ac:spMk id="18" creationId="{6DC0914E-BC23-4D93-8F18-A8C153ADD52E}"/>
          </ac:spMkLst>
        </pc:spChg>
        <pc:picChg chg="add mod">
          <ac:chgData name="Arsild Tepelija" userId="db00a89d-01f7-4d7a-a418-d59c7ad95f08" providerId="ADAL" clId="{FE606AE4-A24F-4AF9-80A4-FBA37ABC5C0D}" dt="2023-02-23T10:41:01.356" v="87" actId="1036"/>
          <ac:picMkLst>
            <pc:docMk/>
            <pc:sldMk cId="177760709" sldId="316"/>
            <ac:picMk id="3" creationId="{5523558D-EECA-7C9C-3E03-1E6340E822B3}"/>
          </ac:picMkLst>
        </pc:picChg>
        <pc:picChg chg="add mod">
          <ac:chgData name="Arsild Tepelija" userId="db00a89d-01f7-4d7a-a418-d59c7ad95f08" providerId="ADAL" clId="{FE606AE4-A24F-4AF9-80A4-FBA37ABC5C0D}" dt="2023-02-23T10:41:01.356" v="87" actId="1036"/>
          <ac:picMkLst>
            <pc:docMk/>
            <pc:sldMk cId="177760709" sldId="316"/>
            <ac:picMk id="4" creationId="{3CA904A3-5C72-09A0-14B2-B67F13401C3C}"/>
          </ac:picMkLst>
        </pc:picChg>
        <pc:picChg chg="add mod">
          <ac:chgData name="Arsild Tepelija" userId="db00a89d-01f7-4d7a-a418-d59c7ad95f08" providerId="ADAL" clId="{FE606AE4-A24F-4AF9-80A4-FBA37ABC5C0D}" dt="2023-02-23T10:41:01.356" v="87" actId="1036"/>
          <ac:picMkLst>
            <pc:docMk/>
            <pc:sldMk cId="177760709" sldId="316"/>
            <ac:picMk id="7" creationId="{F5464E40-E4CC-B813-4E45-CB34BC8FC399}"/>
          </ac:picMkLst>
        </pc:picChg>
        <pc:cxnChg chg="mod">
          <ac:chgData name="Arsild Tepelija" userId="db00a89d-01f7-4d7a-a418-d59c7ad95f08" providerId="ADAL" clId="{FE606AE4-A24F-4AF9-80A4-FBA37ABC5C0D}" dt="2023-02-23T10:41:32.066" v="124" actId="1076"/>
          <ac:cxnSpMkLst>
            <pc:docMk/>
            <pc:sldMk cId="177760709" sldId="316"/>
            <ac:cxnSpMk id="21" creationId="{7676CE8F-FCBE-4E24-9D57-33F0918DF0A0}"/>
          </ac:cxnSpMkLst>
        </pc:cxnChg>
        <pc:cxnChg chg="mod">
          <ac:chgData name="Arsild Tepelija" userId="db00a89d-01f7-4d7a-a418-d59c7ad95f08" providerId="ADAL" clId="{FE606AE4-A24F-4AF9-80A4-FBA37ABC5C0D}" dt="2023-02-23T10:41:19.365" v="120" actId="1036"/>
          <ac:cxnSpMkLst>
            <pc:docMk/>
            <pc:sldMk cId="177760709" sldId="316"/>
            <ac:cxnSpMk id="22" creationId="{2821A510-DF17-4BB2-8B48-541C6D3971A6}"/>
          </ac:cxnSpMkLst>
        </pc:cxnChg>
        <pc:cxnChg chg="mod">
          <ac:chgData name="Arsild Tepelija" userId="db00a89d-01f7-4d7a-a418-d59c7ad95f08" providerId="ADAL" clId="{FE606AE4-A24F-4AF9-80A4-FBA37ABC5C0D}" dt="2023-02-23T10:41:19.365" v="120" actId="1036"/>
          <ac:cxnSpMkLst>
            <pc:docMk/>
            <pc:sldMk cId="177760709" sldId="316"/>
            <ac:cxnSpMk id="25" creationId="{42F4A60D-3109-450E-912B-095E3CFCA897}"/>
          </ac:cxnSpMkLst>
        </pc:cxnChg>
        <pc:cxnChg chg="mod">
          <ac:chgData name="Arsild Tepelija" userId="db00a89d-01f7-4d7a-a418-d59c7ad95f08" providerId="ADAL" clId="{FE606AE4-A24F-4AF9-80A4-FBA37ABC5C0D}" dt="2023-02-23T10:41:47.162" v="127" actId="14100"/>
          <ac:cxnSpMkLst>
            <pc:docMk/>
            <pc:sldMk cId="177760709" sldId="316"/>
            <ac:cxnSpMk id="28" creationId="{417147FC-C272-462B-9E98-DC1C90B719FD}"/>
          </ac:cxnSpMkLst>
        </pc:cxnChg>
        <pc:cxnChg chg="mod">
          <ac:chgData name="Arsild Tepelija" userId="db00a89d-01f7-4d7a-a418-d59c7ad95f08" providerId="ADAL" clId="{FE606AE4-A24F-4AF9-80A4-FBA37ABC5C0D}" dt="2023-02-23T10:41:19.365" v="120" actId="1036"/>
          <ac:cxnSpMkLst>
            <pc:docMk/>
            <pc:sldMk cId="177760709" sldId="316"/>
            <ac:cxnSpMk id="32" creationId="{3D358A86-CE39-41C4-B192-60114E7036C9}"/>
          </ac:cxnSpMkLst>
        </pc:cxnChg>
      </pc:sldChg>
      <pc:sldChg chg="addSp delSp modSp mod">
        <pc:chgData name="Arsild Tepelija" userId="db00a89d-01f7-4d7a-a418-d59c7ad95f08" providerId="ADAL" clId="{FE606AE4-A24F-4AF9-80A4-FBA37ABC5C0D}" dt="2023-02-23T10:52:56.052" v="831"/>
        <pc:sldMkLst>
          <pc:docMk/>
          <pc:sldMk cId="4033766437" sldId="319"/>
        </pc:sldMkLst>
        <pc:spChg chg="mod">
          <ac:chgData name="Arsild Tepelija" userId="db00a89d-01f7-4d7a-a418-d59c7ad95f08" providerId="ADAL" clId="{FE606AE4-A24F-4AF9-80A4-FBA37ABC5C0D}" dt="2023-02-23T10:47:00.623" v="444" actId="1036"/>
          <ac:spMkLst>
            <pc:docMk/>
            <pc:sldMk cId="4033766437" sldId="319"/>
            <ac:spMk id="2" creationId="{BB7577BD-C0EF-4342-B052-EAD28D645290}"/>
          </ac:spMkLst>
        </pc:spChg>
        <pc:spChg chg="mod">
          <ac:chgData name="Arsild Tepelija" userId="db00a89d-01f7-4d7a-a418-d59c7ad95f08" providerId="ADAL" clId="{FE606AE4-A24F-4AF9-80A4-FBA37ABC5C0D}" dt="2023-02-23T10:47:00.623" v="444" actId="1036"/>
          <ac:spMkLst>
            <pc:docMk/>
            <pc:sldMk cId="4033766437" sldId="319"/>
            <ac:spMk id="3" creationId="{9B98223F-7E73-4272-9E95-C0F067D9B955}"/>
          </ac:spMkLst>
        </pc:spChg>
        <pc:spChg chg="del">
          <ac:chgData name="Arsild Tepelija" userId="db00a89d-01f7-4d7a-a418-d59c7ad95f08" providerId="ADAL" clId="{FE606AE4-A24F-4AF9-80A4-FBA37ABC5C0D}" dt="2023-02-23T10:52:55.918" v="830" actId="478"/>
          <ac:spMkLst>
            <pc:docMk/>
            <pc:sldMk cId="4033766437" sldId="319"/>
            <ac:spMk id="7" creationId="{90F75B6B-54E6-EBD2-EBAD-061F8ACF4A35}"/>
          </ac:spMkLst>
        </pc:spChg>
        <pc:spChg chg="mod">
          <ac:chgData name="Arsild Tepelija" userId="db00a89d-01f7-4d7a-a418-d59c7ad95f08" providerId="ADAL" clId="{FE606AE4-A24F-4AF9-80A4-FBA37ABC5C0D}" dt="2023-02-23T10:47:00.623" v="444" actId="1036"/>
          <ac:spMkLst>
            <pc:docMk/>
            <pc:sldMk cId="4033766437" sldId="319"/>
            <ac:spMk id="8" creationId="{731E0263-6CA3-4505-A6CD-711E6A5B06D7}"/>
          </ac:spMkLst>
        </pc:spChg>
        <pc:spChg chg="add mod">
          <ac:chgData name="Arsild Tepelija" userId="db00a89d-01f7-4d7a-a418-d59c7ad95f08" providerId="ADAL" clId="{FE606AE4-A24F-4AF9-80A4-FBA37ABC5C0D}" dt="2023-02-23T10:52:56.052" v="831"/>
          <ac:spMkLst>
            <pc:docMk/>
            <pc:sldMk cId="4033766437" sldId="319"/>
            <ac:spMk id="11" creationId="{C05A7AC2-42C1-6290-716B-16DA7ABB026F}"/>
          </ac:spMkLst>
        </pc:spChg>
        <pc:picChg chg="add mod">
          <ac:chgData name="Arsild Tepelija" userId="db00a89d-01f7-4d7a-a418-d59c7ad95f08" providerId="ADAL" clId="{FE606AE4-A24F-4AF9-80A4-FBA37ABC5C0D}" dt="2023-02-23T10:47:01.673" v="445"/>
          <ac:picMkLst>
            <pc:docMk/>
            <pc:sldMk cId="4033766437" sldId="319"/>
            <ac:picMk id="4" creationId="{14AA38D7-DF45-A85D-D8D7-AF8795CABB2E}"/>
          </ac:picMkLst>
        </pc:picChg>
        <pc:picChg chg="add mod">
          <ac:chgData name="Arsild Tepelija" userId="db00a89d-01f7-4d7a-a418-d59c7ad95f08" providerId="ADAL" clId="{FE606AE4-A24F-4AF9-80A4-FBA37ABC5C0D}" dt="2023-02-23T10:47:01.673" v="445"/>
          <ac:picMkLst>
            <pc:docMk/>
            <pc:sldMk cId="4033766437" sldId="319"/>
            <ac:picMk id="9" creationId="{F509CED5-B88A-03DD-BB20-6F18DA3A3288}"/>
          </ac:picMkLst>
        </pc:picChg>
        <pc:picChg chg="add mod">
          <ac:chgData name="Arsild Tepelija" userId="db00a89d-01f7-4d7a-a418-d59c7ad95f08" providerId="ADAL" clId="{FE606AE4-A24F-4AF9-80A4-FBA37ABC5C0D}" dt="2023-02-23T10:47:01.673" v="445"/>
          <ac:picMkLst>
            <pc:docMk/>
            <pc:sldMk cId="4033766437" sldId="319"/>
            <ac:picMk id="10" creationId="{6A9641DB-9A02-AED1-DEFC-EC800B4F9D04}"/>
          </ac:picMkLst>
        </pc:picChg>
      </pc:sldChg>
      <pc:sldChg chg="addSp delSp modSp mod">
        <pc:chgData name="Arsild Tepelija" userId="db00a89d-01f7-4d7a-a418-d59c7ad95f08" providerId="ADAL" clId="{FE606AE4-A24F-4AF9-80A4-FBA37ABC5C0D}" dt="2023-02-23T10:52:02.891" v="802"/>
        <pc:sldMkLst>
          <pc:docMk/>
          <pc:sldMk cId="279794913" sldId="320"/>
        </pc:sldMkLst>
        <pc:spChg chg="mod">
          <ac:chgData name="Arsild Tepelija" userId="db00a89d-01f7-4d7a-a418-d59c7ad95f08" providerId="ADAL" clId="{FE606AE4-A24F-4AF9-80A4-FBA37ABC5C0D}" dt="2023-02-23T10:44:26.592" v="236" actId="1035"/>
          <ac:spMkLst>
            <pc:docMk/>
            <pc:sldMk cId="279794913" sldId="320"/>
            <ac:spMk id="2" creationId="{BB7577BD-C0EF-4342-B052-EAD28D645290}"/>
          </ac:spMkLst>
        </pc:spChg>
        <pc:spChg chg="mod">
          <ac:chgData name="Arsild Tepelija" userId="db00a89d-01f7-4d7a-a418-d59c7ad95f08" providerId="ADAL" clId="{FE606AE4-A24F-4AF9-80A4-FBA37ABC5C0D}" dt="2023-02-23T10:44:26.592" v="236" actId="1035"/>
          <ac:spMkLst>
            <pc:docMk/>
            <pc:sldMk cId="279794913" sldId="320"/>
            <ac:spMk id="3" creationId="{9B98223F-7E73-4272-9E95-C0F067D9B955}"/>
          </ac:spMkLst>
        </pc:spChg>
        <pc:spChg chg="mod">
          <ac:chgData name="Arsild Tepelija" userId="db00a89d-01f7-4d7a-a418-d59c7ad95f08" providerId="ADAL" clId="{FE606AE4-A24F-4AF9-80A4-FBA37ABC5C0D}" dt="2023-02-23T10:44:26.592" v="236" actId="1035"/>
          <ac:spMkLst>
            <pc:docMk/>
            <pc:sldMk cId="279794913" sldId="320"/>
            <ac:spMk id="7" creationId="{01591DB4-7009-4EB3-8B3E-0D3F85084053}"/>
          </ac:spMkLst>
        </pc:spChg>
        <pc:spChg chg="mod">
          <ac:chgData name="Arsild Tepelija" userId="db00a89d-01f7-4d7a-a418-d59c7ad95f08" providerId="ADAL" clId="{FE606AE4-A24F-4AF9-80A4-FBA37ABC5C0D}" dt="2023-02-23T10:44:26.592" v="236" actId="1035"/>
          <ac:spMkLst>
            <pc:docMk/>
            <pc:sldMk cId="279794913" sldId="320"/>
            <ac:spMk id="8" creationId="{563E8082-451E-4E61-9F29-4027169889E3}"/>
          </ac:spMkLst>
        </pc:spChg>
        <pc:spChg chg="mod">
          <ac:chgData name="Arsild Tepelija" userId="db00a89d-01f7-4d7a-a418-d59c7ad95f08" providerId="ADAL" clId="{FE606AE4-A24F-4AF9-80A4-FBA37ABC5C0D}" dt="2023-02-23T10:44:26.592" v="236" actId="1035"/>
          <ac:spMkLst>
            <pc:docMk/>
            <pc:sldMk cId="279794913" sldId="320"/>
            <ac:spMk id="9" creationId="{07177EBD-FC5C-4D1E-8EDC-10C7A830F86C}"/>
          </ac:spMkLst>
        </pc:spChg>
        <pc:spChg chg="del">
          <ac:chgData name="Arsild Tepelija" userId="db00a89d-01f7-4d7a-a418-d59c7ad95f08" providerId="ADAL" clId="{FE606AE4-A24F-4AF9-80A4-FBA37ABC5C0D}" dt="2023-02-23T10:52:02.703" v="801" actId="478"/>
          <ac:spMkLst>
            <pc:docMk/>
            <pc:sldMk cId="279794913" sldId="320"/>
            <ac:spMk id="11" creationId="{14F3702E-657A-EB74-9B02-7BC882B02265}"/>
          </ac:spMkLst>
        </pc:spChg>
        <pc:spChg chg="add mod">
          <ac:chgData name="Arsild Tepelija" userId="db00a89d-01f7-4d7a-a418-d59c7ad95f08" providerId="ADAL" clId="{FE606AE4-A24F-4AF9-80A4-FBA37ABC5C0D}" dt="2023-02-23T10:52:02.891" v="802"/>
          <ac:spMkLst>
            <pc:docMk/>
            <pc:sldMk cId="279794913" sldId="320"/>
            <ac:spMk id="13" creationId="{ED491D17-509F-0C69-44AC-46367A4A23D6}"/>
          </ac:spMkLst>
        </pc:spChg>
        <pc:picChg chg="add mod">
          <ac:chgData name="Arsild Tepelija" userId="db00a89d-01f7-4d7a-a418-d59c7ad95f08" providerId="ADAL" clId="{FE606AE4-A24F-4AF9-80A4-FBA37ABC5C0D}" dt="2023-02-23T10:44:27.582" v="237"/>
          <ac:picMkLst>
            <pc:docMk/>
            <pc:sldMk cId="279794913" sldId="320"/>
            <ac:picMk id="4" creationId="{4792E0C8-68BC-F5E6-5933-77D5CBEB697E}"/>
          </ac:picMkLst>
        </pc:picChg>
        <pc:picChg chg="add mod">
          <ac:chgData name="Arsild Tepelija" userId="db00a89d-01f7-4d7a-a418-d59c7ad95f08" providerId="ADAL" clId="{FE606AE4-A24F-4AF9-80A4-FBA37ABC5C0D}" dt="2023-02-23T10:44:27.582" v="237"/>
          <ac:picMkLst>
            <pc:docMk/>
            <pc:sldMk cId="279794913" sldId="320"/>
            <ac:picMk id="10" creationId="{1AA60075-C749-DC82-A805-B0D0F78FCEEB}"/>
          </ac:picMkLst>
        </pc:picChg>
        <pc:picChg chg="add mod">
          <ac:chgData name="Arsild Tepelija" userId="db00a89d-01f7-4d7a-a418-d59c7ad95f08" providerId="ADAL" clId="{FE606AE4-A24F-4AF9-80A4-FBA37ABC5C0D}" dt="2023-02-23T10:44:27.582" v="237"/>
          <ac:picMkLst>
            <pc:docMk/>
            <pc:sldMk cId="279794913" sldId="320"/>
            <ac:picMk id="12" creationId="{1D71E088-8FEF-8FE1-15C3-8D83216C46C1}"/>
          </ac:picMkLst>
        </pc:picChg>
      </pc:sldChg>
      <pc:sldChg chg="addSp delSp modSp mod">
        <pc:chgData name="Arsild Tepelija" userId="db00a89d-01f7-4d7a-a418-d59c7ad95f08" providerId="ADAL" clId="{FE606AE4-A24F-4AF9-80A4-FBA37ABC5C0D}" dt="2023-02-23T10:52:05.586" v="804"/>
        <pc:sldMkLst>
          <pc:docMk/>
          <pc:sldMk cId="423922270" sldId="322"/>
        </pc:sldMkLst>
        <pc:spChg chg="mod">
          <ac:chgData name="Arsild Tepelija" userId="db00a89d-01f7-4d7a-a418-d59c7ad95f08" providerId="ADAL" clId="{FE606AE4-A24F-4AF9-80A4-FBA37ABC5C0D}" dt="2023-02-23T10:44:11.776" v="200" actId="207"/>
          <ac:spMkLst>
            <pc:docMk/>
            <pc:sldMk cId="423922270" sldId="322"/>
            <ac:spMk id="2" creationId="{C7388F40-88E0-09BD-DC4A-BF55F782247C}"/>
          </ac:spMkLst>
        </pc:spChg>
        <pc:spChg chg="del">
          <ac:chgData name="Arsild Tepelija" userId="db00a89d-01f7-4d7a-a418-d59c7ad95f08" providerId="ADAL" clId="{FE606AE4-A24F-4AF9-80A4-FBA37ABC5C0D}" dt="2023-02-23T10:52:05.467" v="803" actId="478"/>
          <ac:spMkLst>
            <pc:docMk/>
            <pc:sldMk cId="423922270" sldId="322"/>
            <ac:spMk id="3" creationId="{0892F698-D3F8-E2C0-6BE2-5B819B6B116F}"/>
          </ac:spMkLst>
        </pc:spChg>
        <pc:spChg chg="add mod">
          <ac:chgData name="Arsild Tepelija" userId="db00a89d-01f7-4d7a-a418-d59c7ad95f08" providerId="ADAL" clId="{FE606AE4-A24F-4AF9-80A4-FBA37ABC5C0D}" dt="2023-02-23T10:52:05.586" v="804"/>
          <ac:spMkLst>
            <pc:docMk/>
            <pc:sldMk cId="423922270" sldId="322"/>
            <ac:spMk id="10" creationId="{A39908EB-A52D-E5F3-C42F-C95C971D2CAD}"/>
          </ac:spMkLst>
        </pc:spChg>
        <pc:picChg chg="add mod">
          <ac:chgData name="Arsild Tepelija" userId="db00a89d-01f7-4d7a-a418-d59c7ad95f08" providerId="ADAL" clId="{FE606AE4-A24F-4AF9-80A4-FBA37ABC5C0D}" dt="2023-02-23T10:44:12.247" v="201"/>
          <ac:picMkLst>
            <pc:docMk/>
            <pc:sldMk cId="423922270" sldId="322"/>
            <ac:picMk id="4" creationId="{6E1541E5-A6E9-82CC-8B86-91A665C8C0A3}"/>
          </ac:picMkLst>
        </pc:picChg>
        <pc:picChg chg="add mod">
          <ac:chgData name="Arsild Tepelija" userId="db00a89d-01f7-4d7a-a418-d59c7ad95f08" providerId="ADAL" clId="{FE606AE4-A24F-4AF9-80A4-FBA37ABC5C0D}" dt="2023-02-23T10:44:12.247" v="201"/>
          <ac:picMkLst>
            <pc:docMk/>
            <pc:sldMk cId="423922270" sldId="322"/>
            <ac:picMk id="7" creationId="{40490C4F-1FC4-120B-E63F-95FBFB20CFB0}"/>
          </ac:picMkLst>
        </pc:picChg>
        <pc:picChg chg="add mod">
          <ac:chgData name="Arsild Tepelija" userId="db00a89d-01f7-4d7a-a418-d59c7ad95f08" providerId="ADAL" clId="{FE606AE4-A24F-4AF9-80A4-FBA37ABC5C0D}" dt="2023-02-23T10:44:12.247" v="201"/>
          <ac:picMkLst>
            <pc:docMk/>
            <pc:sldMk cId="423922270" sldId="322"/>
            <ac:picMk id="8" creationId="{6D86558A-ED6C-280B-1B31-98478944BE56}"/>
          </ac:picMkLst>
        </pc:picChg>
      </pc:sldChg>
      <pc:sldChg chg="addSp delSp modSp mod">
        <pc:chgData name="Arsild Tepelija" userId="db00a89d-01f7-4d7a-a418-d59c7ad95f08" providerId="ADAL" clId="{FE606AE4-A24F-4AF9-80A4-FBA37ABC5C0D}" dt="2023-02-23T10:52:16.996" v="809"/>
        <pc:sldMkLst>
          <pc:docMk/>
          <pc:sldMk cId="3979973738" sldId="324"/>
        </pc:sldMkLst>
        <pc:spChg chg="mod">
          <ac:chgData name="Arsild Tepelija" userId="db00a89d-01f7-4d7a-a418-d59c7ad95f08" providerId="ADAL" clId="{FE606AE4-A24F-4AF9-80A4-FBA37ABC5C0D}" dt="2023-02-23T10:44:42.302" v="258" actId="1036"/>
          <ac:spMkLst>
            <pc:docMk/>
            <pc:sldMk cId="3979973738" sldId="324"/>
            <ac:spMk id="2" creationId="{BB7577BD-C0EF-4342-B052-EAD28D645290}"/>
          </ac:spMkLst>
        </pc:spChg>
        <pc:spChg chg="mod">
          <ac:chgData name="Arsild Tepelija" userId="db00a89d-01f7-4d7a-a418-d59c7ad95f08" providerId="ADAL" clId="{FE606AE4-A24F-4AF9-80A4-FBA37ABC5C0D}" dt="2023-02-23T10:44:42.302" v="258" actId="1036"/>
          <ac:spMkLst>
            <pc:docMk/>
            <pc:sldMk cId="3979973738" sldId="324"/>
            <ac:spMk id="3" creationId="{9B98223F-7E73-4272-9E95-C0F067D9B955}"/>
          </ac:spMkLst>
        </pc:spChg>
        <pc:spChg chg="del">
          <ac:chgData name="Arsild Tepelija" userId="db00a89d-01f7-4d7a-a418-d59c7ad95f08" providerId="ADAL" clId="{FE606AE4-A24F-4AF9-80A4-FBA37ABC5C0D}" dt="2023-02-23T10:52:16.864" v="808" actId="478"/>
          <ac:spMkLst>
            <pc:docMk/>
            <pc:sldMk cId="3979973738" sldId="324"/>
            <ac:spMk id="7" creationId="{08B101A3-00E3-69D4-F197-5DC1BEEF09E0}"/>
          </ac:spMkLst>
        </pc:spChg>
        <pc:spChg chg="add mod">
          <ac:chgData name="Arsild Tepelija" userId="db00a89d-01f7-4d7a-a418-d59c7ad95f08" providerId="ADAL" clId="{FE606AE4-A24F-4AF9-80A4-FBA37ABC5C0D}" dt="2023-02-23T10:52:16.996" v="809"/>
          <ac:spMkLst>
            <pc:docMk/>
            <pc:sldMk cId="3979973738" sldId="324"/>
            <ac:spMk id="10" creationId="{FFF93CC3-1180-63F4-C9BB-E941A86F74AC}"/>
          </ac:spMkLst>
        </pc:spChg>
        <pc:picChg chg="add mod">
          <ac:chgData name="Arsild Tepelija" userId="db00a89d-01f7-4d7a-a418-d59c7ad95f08" providerId="ADAL" clId="{FE606AE4-A24F-4AF9-80A4-FBA37ABC5C0D}" dt="2023-02-23T10:44:43.534" v="259"/>
          <ac:picMkLst>
            <pc:docMk/>
            <pc:sldMk cId="3979973738" sldId="324"/>
            <ac:picMk id="4" creationId="{B6187414-139D-1AD0-2E57-392D60499F43}"/>
          </ac:picMkLst>
        </pc:picChg>
        <pc:picChg chg="add mod">
          <ac:chgData name="Arsild Tepelija" userId="db00a89d-01f7-4d7a-a418-d59c7ad95f08" providerId="ADAL" clId="{FE606AE4-A24F-4AF9-80A4-FBA37ABC5C0D}" dt="2023-02-23T10:44:43.534" v="259"/>
          <ac:picMkLst>
            <pc:docMk/>
            <pc:sldMk cId="3979973738" sldId="324"/>
            <ac:picMk id="8" creationId="{47DA82CA-96E7-2DA9-BE00-3925B601805C}"/>
          </ac:picMkLst>
        </pc:picChg>
        <pc:picChg chg="add mod">
          <ac:chgData name="Arsild Tepelija" userId="db00a89d-01f7-4d7a-a418-d59c7ad95f08" providerId="ADAL" clId="{FE606AE4-A24F-4AF9-80A4-FBA37ABC5C0D}" dt="2023-02-23T10:44:43.534" v="259"/>
          <ac:picMkLst>
            <pc:docMk/>
            <pc:sldMk cId="3979973738" sldId="324"/>
            <ac:picMk id="9" creationId="{42B2BCD9-3425-F814-8BE0-11412E2FD3D3}"/>
          </ac:picMkLst>
        </pc:picChg>
      </pc:sldChg>
      <pc:sldChg chg="addSp delSp modSp mod">
        <pc:chgData name="Arsild Tepelija" userId="db00a89d-01f7-4d7a-a418-d59c7ad95f08" providerId="ADAL" clId="{FE606AE4-A24F-4AF9-80A4-FBA37ABC5C0D}" dt="2023-02-23T10:51:44.224" v="794"/>
        <pc:sldMkLst>
          <pc:docMk/>
          <pc:sldMk cId="578345506" sldId="326"/>
        </pc:sldMkLst>
        <pc:spChg chg="mod">
          <ac:chgData name="Arsild Tepelija" userId="db00a89d-01f7-4d7a-a418-d59c7ad95f08" providerId="ADAL" clId="{FE606AE4-A24F-4AF9-80A4-FBA37ABC5C0D}" dt="2023-02-23T10:40:46.493" v="68" actId="207"/>
          <ac:spMkLst>
            <pc:docMk/>
            <pc:sldMk cId="578345506" sldId="326"/>
            <ac:spMk id="2" creationId="{313E138F-1BB5-63C5-D489-A83CC3F7287E}"/>
          </ac:spMkLst>
        </pc:spChg>
        <pc:spChg chg="del">
          <ac:chgData name="Arsild Tepelija" userId="db00a89d-01f7-4d7a-a418-d59c7ad95f08" providerId="ADAL" clId="{FE606AE4-A24F-4AF9-80A4-FBA37ABC5C0D}" dt="2023-02-23T10:51:44.094" v="793" actId="478"/>
          <ac:spMkLst>
            <pc:docMk/>
            <pc:sldMk cId="578345506" sldId="326"/>
            <ac:spMk id="7" creationId="{FFEF55F7-27AB-D474-3932-8704933677A9}"/>
          </ac:spMkLst>
        </pc:spChg>
        <pc:spChg chg="add mod">
          <ac:chgData name="Arsild Tepelija" userId="db00a89d-01f7-4d7a-a418-d59c7ad95f08" providerId="ADAL" clId="{FE606AE4-A24F-4AF9-80A4-FBA37ABC5C0D}" dt="2023-02-23T10:51:44.224" v="794"/>
          <ac:spMkLst>
            <pc:docMk/>
            <pc:sldMk cId="578345506" sldId="326"/>
            <ac:spMk id="9" creationId="{487D2842-5F4C-5328-FF82-4A255D4D9D84}"/>
          </ac:spMkLst>
        </pc:spChg>
        <pc:picChg chg="add mod">
          <ac:chgData name="Arsild Tepelija" userId="db00a89d-01f7-4d7a-a418-d59c7ad95f08" providerId="ADAL" clId="{FE606AE4-A24F-4AF9-80A4-FBA37ABC5C0D}" dt="2023-02-23T10:40:47.038" v="69"/>
          <ac:picMkLst>
            <pc:docMk/>
            <pc:sldMk cId="578345506" sldId="326"/>
            <ac:picMk id="3" creationId="{84AC621C-4465-3F9C-4121-125F44C08948}"/>
          </ac:picMkLst>
        </pc:picChg>
        <pc:picChg chg="add mod">
          <ac:chgData name="Arsild Tepelija" userId="db00a89d-01f7-4d7a-a418-d59c7ad95f08" providerId="ADAL" clId="{FE606AE4-A24F-4AF9-80A4-FBA37ABC5C0D}" dt="2023-02-23T10:40:47.038" v="69"/>
          <ac:picMkLst>
            <pc:docMk/>
            <pc:sldMk cId="578345506" sldId="326"/>
            <ac:picMk id="4" creationId="{BEEBD507-5A9E-6ED2-FD9E-F3C3B74BD52D}"/>
          </ac:picMkLst>
        </pc:picChg>
        <pc:picChg chg="add mod">
          <ac:chgData name="Arsild Tepelija" userId="db00a89d-01f7-4d7a-a418-d59c7ad95f08" providerId="ADAL" clId="{FE606AE4-A24F-4AF9-80A4-FBA37ABC5C0D}" dt="2023-02-23T10:40:47.038" v="69"/>
          <ac:picMkLst>
            <pc:docMk/>
            <pc:sldMk cId="578345506" sldId="326"/>
            <ac:picMk id="8" creationId="{478EA598-802B-F146-64B3-ABFF100B50F6}"/>
          </ac:picMkLst>
        </pc:picChg>
      </pc:sldChg>
      <pc:sldChg chg="addSp delSp modSp mod">
        <pc:chgData name="Arsild Tepelija" userId="db00a89d-01f7-4d7a-a418-d59c7ad95f08" providerId="ADAL" clId="{FE606AE4-A24F-4AF9-80A4-FBA37ABC5C0D}" dt="2023-02-23T10:52:34.143" v="819"/>
        <pc:sldMkLst>
          <pc:docMk/>
          <pc:sldMk cId="1869630668" sldId="329"/>
        </pc:sldMkLst>
        <pc:spChg chg="mod">
          <ac:chgData name="Arsild Tepelija" userId="db00a89d-01f7-4d7a-a418-d59c7ad95f08" providerId="ADAL" clId="{FE606AE4-A24F-4AF9-80A4-FBA37ABC5C0D}" dt="2023-02-23T10:45:28.882" v="330" actId="207"/>
          <ac:spMkLst>
            <pc:docMk/>
            <pc:sldMk cId="1869630668" sldId="329"/>
            <ac:spMk id="2" creationId="{DB6A34D2-3B0A-4C6A-9FF1-7E202BDA634B}"/>
          </ac:spMkLst>
        </pc:spChg>
        <pc:spChg chg="del mod">
          <ac:chgData name="Arsild Tepelija" userId="db00a89d-01f7-4d7a-a418-d59c7ad95f08" providerId="ADAL" clId="{FE606AE4-A24F-4AF9-80A4-FBA37ABC5C0D}" dt="2023-02-23T10:52:34.003" v="818" actId="478"/>
          <ac:spMkLst>
            <pc:docMk/>
            <pc:sldMk cId="1869630668" sldId="329"/>
            <ac:spMk id="3" creationId="{537D026B-CB88-EE0B-0A84-8F659F1B8DB5}"/>
          </ac:spMkLst>
        </pc:spChg>
        <pc:spChg chg="add mod">
          <ac:chgData name="Arsild Tepelija" userId="db00a89d-01f7-4d7a-a418-d59c7ad95f08" providerId="ADAL" clId="{FE606AE4-A24F-4AF9-80A4-FBA37ABC5C0D}" dt="2023-02-23T10:52:34.143" v="819"/>
          <ac:spMkLst>
            <pc:docMk/>
            <pc:sldMk cId="1869630668" sldId="329"/>
            <ac:spMk id="7" creationId="{F70DBC33-1D72-4BA6-306D-3918A2789DE3}"/>
          </ac:spMkLst>
        </pc:spChg>
        <pc:picChg chg="add mod">
          <ac:chgData name="Arsild Tepelija" userId="db00a89d-01f7-4d7a-a418-d59c7ad95f08" providerId="ADAL" clId="{FE606AE4-A24F-4AF9-80A4-FBA37ABC5C0D}" dt="2023-02-23T10:45:32.580" v="332"/>
          <ac:picMkLst>
            <pc:docMk/>
            <pc:sldMk cId="1869630668" sldId="329"/>
            <ac:picMk id="4" creationId="{B73330E2-1945-A4E7-137D-C7827E6A606B}"/>
          </ac:picMkLst>
        </pc:picChg>
        <pc:picChg chg="add mod">
          <ac:chgData name="Arsild Tepelija" userId="db00a89d-01f7-4d7a-a418-d59c7ad95f08" providerId="ADAL" clId="{FE606AE4-A24F-4AF9-80A4-FBA37ABC5C0D}" dt="2023-02-23T10:45:32.580" v="332"/>
          <ac:picMkLst>
            <pc:docMk/>
            <pc:sldMk cId="1869630668" sldId="329"/>
            <ac:picMk id="5" creationId="{F408BC5F-5EFC-AD15-A576-2FCE38C0FC77}"/>
          </ac:picMkLst>
        </pc:picChg>
        <pc:picChg chg="add mod">
          <ac:chgData name="Arsild Tepelija" userId="db00a89d-01f7-4d7a-a418-d59c7ad95f08" providerId="ADAL" clId="{FE606AE4-A24F-4AF9-80A4-FBA37ABC5C0D}" dt="2023-02-23T10:45:32.580" v="332"/>
          <ac:picMkLst>
            <pc:docMk/>
            <pc:sldMk cId="1869630668" sldId="329"/>
            <ac:picMk id="6" creationId="{DF46BA2F-276C-EB7D-C8DC-2BBA06128EE1}"/>
          </ac:picMkLst>
        </pc:picChg>
      </pc:sldChg>
      <pc:sldChg chg="addSp delSp modSp mod">
        <pc:chgData name="Arsild Tepelija" userId="db00a89d-01f7-4d7a-a418-d59c7ad95f08" providerId="ADAL" clId="{FE606AE4-A24F-4AF9-80A4-FBA37ABC5C0D}" dt="2023-02-23T10:51:52.968" v="798"/>
        <pc:sldMkLst>
          <pc:docMk/>
          <pc:sldMk cId="710645695" sldId="332"/>
        </pc:sldMkLst>
        <pc:spChg chg="mod">
          <ac:chgData name="Arsild Tepelija" userId="db00a89d-01f7-4d7a-a418-d59c7ad95f08" providerId="ADAL" clId="{FE606AE4-A24F-4AF9-80A4-FBA37ABC5C0D}" dt="2023-02-23T10:41:59.929" v="143" actId="1036"/>
          <ac:spMkLst>
            <pc:docMk/>
            <pc:sldMk cId="710645695" sldId="332"/>
            <ac:spMk id="2" creationId="{63198C8C-7E88-E58D-D702-7CF803F8711E}"/>
          </ac:spMkLst>
        </pc:spChg>
        <pc:spChg chg="mod">
          <ac:chgData name="Arsild Tepelija" userId="db00a89d-01f7-4d7a-a418-d59c7ad95f08" providerId="ADAL" clId="{FE606AE4-A24F-4AF9-80A4-FBA37ABC5C0D}" dt="2023-02-23T10:41:59.929" v="143" actId="1036"/>
          <ac:spMkLst>
            <pc:docMk/>
            <pc:sldMk cId="710645695" sldId="332"/>
            <ac:spMk id="3" creationId="{F834A0AD-E5D1-D91C-68D5-8D66E451C46A}"/>
          </ac:spMkLst>
        </pc:spChg>
        <pc:spChg chg="del">
          <ac:chgData name="Arsild Tepelija" userId="db00a89d-01f7-4d7a-a418-d59c7ad95f08" providerId="ADAL" clId="{FE606AE4-A24F-4AF9-80A4-FBA37ABC5C0D}" dt="2023-02-23T10:51:52.832" v="797" actId="478"/>
          <ac:spMkLst>
            <pc:docMk/>
            <pc:sldMk cId="710645695" sldId="332"/>
            <ac:spMk id="7" creationId="{E5E4E31D-F8E2-8105-8DC9-B8A3B7007E4A}"/>
          </ac:spMkLst>
        </pc:spChg>
        <pc:spChg chg="add mod">
          <ac:chgData name="Arsild Tepelija" userId="db00a89d-01f7-4d7a-a418-d59c7ad95f08" providerId="ADAL" clId="{FE606AE4-A24F-4AF9-80A4-FBA37ABC5C0D}" dt="2023-02-23T10:51:52.968" v="798"/>
          <ac:spMkLst>
            <pc:docMk/>
            <pc:sldMk cId="710645695" sldId="332"/>
            <ac:spMk id="13" creationId="{4E71D7BB-2E65-8CF2-6AEC-39D9641E4C43}"/>
          </ac:spMkLst>
        </pc:spChg>
        <pc:picChg chg="add del mod">
          <ac:chgData name="Arsild Tepelija" userId="db00a89d-01f7-4d7a-a418-d59c7ad95f08" providerId="ADAL" clId="{FE606AE4-A24F-4AF9-80A4-FBA37ABC5C0D}" dt="2023-02-23T10:42:14.449" v="147"/>
          <ac:picMkLst>
            <pc:docMk/>
            <pc:sldMk cId="710645695" sldId="332"/>
            <ac:picMk id="4" creationId="{69986D5A-98A5-F69B-52B4-3B161D84D795}"/>
          </ac:picMkLst>
        </pc:picChg>
        <pc:picChg chg="add del mod">
          <ac:chgData name="Arsild Tepelija" userId="db00a89d-01f7-4d7a-a418-d59c7ad95f08" providerId="ADAL" clId="{FE606AE4-A24F-4AF9-80A4-FBA37ABC5C0D}" dt="2023-02-23T10:42:14.449" v="147"/>
          <ac:picMkLst>
            <pc:docMk/>
            <pc:sldMk cId="710645695" sldId="332"/>
            <ac:picMk id="8" creationId="{BE2E3EEF-0D4B-19F4-0A56-47F203EC6944}"/>
          </ac:picMkLst>
        </pc:picChg>
        <pc:picChg chg="add del mod">
          <ac:chgData name="Arsild Tepelija" userId="db00a89d-01f7-4d7a-a418-d59c7ad95f08" providerId="ADAL" clId="{FE606AE4-A24F-4AF9-80A4-FBA37ABC5C0D}" dt="2023-02-23T10:42:14.449" v="147"/>
          <ac:picMkLst>
            <pc:docMk/>
            <pc:sldMk cId="710645695" sldId="332"/>
            <ac:picMk id="9" creationId="{903FD295-B755-0EFE-6844-2B952F0F8EBC}"/>
          </ac:picMkLst>
        </pc:picChg>
        <pc:picChg chg="add mod">
          <ac:chgData name="Arsild Tepelija" userId="db00a89d-01f7-4d7a-a418-d59c7ad95f08" providerId="ADAL" clId="{FE606AE4-A24F-4AF9-80A4-FBA37ABC5C0D}" dt="2023-02-23T10:42:17.878" v="148"/>
          <ac:picMkLst>
            <pc:docMk/>
            <pc:sldMk cId="710645695" sldId="332"/>
            <ac:picMk id="10" creationId="{F7AB8CA3-4EA7-1F43-8AF0-1FA2E5D4E008}"/>
          </ac:picMkLst>
        </pc:picChg>
        <pc:picChg chg="add mod">
          <ac:chgData name="Arsild Tepelija" userId="db00a89d-01f7-4d7a-a418-d59c7ad95f08" providerId="ADAL" clId="{FE606AE4-A24F-4AF9-80A4-FBA37ABC5C0D}" dt="2023-02-23T10:42:17.878" v="148"/>
          <ac:picMkLst>
            <pc:docMk/>
            <pc:sldMk cId="710645695" sldId="332"/>
            <ac:picMk id="11" creationId="{D9131653-23BB-ED52-23B5-81B63535DA35}"/>
          </ac:picMkLst>
        </pc:picChg>
        <pc:picChg chg="add mod">
          <ac:chgData name="Arsild Tepelija" userId="db00a89d-01f7-4d7a-a418-d59c7ad95f08" providerId="ADAL" clId="{FE606AE4-A24F-4AF9-80A4-FBA37ABC5C0D}" dt="2023-02-23T10:42:17.878" v="148"/>
          <ac:picMkLst>
            <pc:docMk/>
            <pc:sldMk cId="710645695" sldId="332"/>
            <ac:picMk id="12" creationId="{6AF17E8B-0F32-5595-E03A-C6F4FA56E650}"/>
          </ac:picMkLst>
        </pc:picChg>
      </pc:sldChg>
      <pc:sldChg chg="addSp delSp modSp mod">
        <pc:chgData name="Arsild Tepelija" userId="db00a89d-01f7-4d7a-a418-d59c7ad95f08" providerId="ADAL" clId="{FE606AE4-A24F-4AF9-80A4-FBA37ABC5C0D}" dt="2023-02-23T10:51:58.243" v="800"/>
        <pc:sldMkLst>
          <pc:docMk/>
          <pc:sldMk cId="2303903196" sldId="333"/>
        </pc:sldMkLst>
        <pc:spChg chg="mod">
          <ac:chgData name="Arsild Tepelija" userId="db00a89d-01f7-4d7a-a418-d59c7ad95f08" providerId="ADAL" clId="{FE606AE4-A24F-4AF9-80A4-FBA37ABC5C0D}" dt="2023-02-23T10:43:48.610" v="199" actId="1076"/>
          <ac:spMkLst>
            <pc:docMk/>
            <pc:sldMk cId="2303903196" sldId="333"/>
            <ac:spMk id="2" creationId="{273E7896-950C-1A8D-7823-FE5D383C22C8}"/>
          </ac:spMkLst>
        </pc:spChg>
        <pc:spChg chg="add mod">
          <ac:chgData name="Arsild Tepelija" userId="db00a89d-01f7-4d7a-a418-d59c7ad95f08" providerId="ADAL" clId="{FE606AE4-A24F-4AF9-80A4-FBA37ABC5C0D}" dt="2023-02-23T10:51:58.243" v="800"/>
          <ac:spMkLst>
            <pc:docMk/>
            <pc:sldMk cId="2303903196" sldId="333"/>
            <ac:spMk id="8" creationId="{31A55F4D-8F0A-828E-0F06-F24232B5E0AE}"/>
          </ac:spMkLst>
        </pc:spChg>
        <pc:spChg chg="del">
          <ac:chgData name="Arsild Tepelija" userId="db00a89d-01f7-4d7a-a418-d59c7ad95f08" providerId="ADAL" clId="{FE606AE4-A24F-4AF9-80A4-FBA37ABC5C0D}" dt="2023-02-23T10:51:58.111" v="799" actId="478"/>
          <ac:spMkLst>
            <pc:docMk/>
            <pc:sldMk cId="2303903196" sldId="333"/>
            <ac:spMk id="11" creationId="{2F6F3CF7-3BC5-1188-5CC1-49F36006BD3C}"/>
          </ac:spMkLst>
        </pc:spChg>
        <pc:graphicFrameChg chg="mod modGraphic">
          <ac:chgData name="Arsild Tepelija" userId="db00a89d-01f7-4d7a-a418-d59c7ad95f08" providerId="ADAL" clId="{FE606AE4-A24F-4AF9-80A4-FBA37ABC5C0D}" dt="2023-02-23T10:43:30.722" v="193" actId="1035"/>
          <ac:graphicFrameMkLst>
            <pc:docMk/>
            <pc:sldMk cId="2303903196" sldId="333"/>
            <ac:graphicFrameMk id="9" creationId="{1BABFC25-E197-4A58-CA5E-B8EC35D50843}"/>
          </ac:graphicFrameMkLst>
        </pc:graphicFrameChg>
        <pc:picChg chg="add mod">
          <ac:chgData name="Arsild Tepelija" userId="db00a89d-01f7-4d7a-a418-d59c7ad95f08" providerId="ADAL" clId="{FE606AE4-A24F-4AF9-80A4-FBA37ABC5C0D}" dt="2023-02-23T10:43:43.752" v="198"/>
          <ac:picMkLst>
            <pc:docMk/>
            <pc:sldMk cId="2303903196" sldId="333"/>
            <ac:picMk id="3" creationId="{5740AB87-F1CA-C939-E62D-918B4C3EF985}"/>
          </ac:picMkLst>
        </pc:picChg>
        <pc:picChg chg="add mod">
          <ac:chgData name="Arsild Tepelija" userId="db00a89d-01f7-4d7a-a418-d59c7ad95f08" providerId="ADAL" clId="{FE606AE4-A24F-4AF9-80A4-FBA37ABC5C0D}" dt="2023-02-23T10:43:43.752" v="198"/>
          <ac:picMkLst>
            <pc:docMk/>
            <pc:sldMk cId="2303903196" sldId="333"/>
            <ac:picMk id="4" creationId="{4CE097AD-1E0C-0D5E-93DC-828491CC737D}"/>
          </ac:picMkLst>
        </pc:picChg>
        <pc:picChg chg="add mod">
          <ac:chgData name="Arsild Tepelija" userId="db00a89d-01f7-4d7a-a418-d59c7ad95f08" providerId="ADAL" clId="{FE606AE4-A24F-4AF9-80A4-FBA37ABC5C0D}" dt="2023-02-23T10:43:43.752" v="198"/>
          <ac:picMkLst>
            <pc:docMk/>
            <pc:sldMk cId="2303903196" sldId="333"/>
            <ac:picMk id="7" creationId="{E9C88150-82FB-94F2-9836-6901DE20FD10}"/>
          </ac:picMkLst>
        </pc:picChg>
      </pc:sldChg>
      <pc:sldChg chg="addSp delSp modSp mod">
        <pc:chgData name="Arsild Tepelija" userId="db00a89d-01f7-4d7a-a418-d59c7ad95f08" providerId="ADAL" clId="{FE606AE4-A24F-4AF9-80A4-FBA37ABC5C0D}" dt="2023-02-23T10:54:02.759" v="875"/>
        <pc:sldMkLst>
          <pc:docMk/>
          <pc:sldMk cId="1097474734" sldId="827"/>
        </pc:sldMkLst>
        <pc:spChg chg="mod">
          <ac:chgData name="Arsild Tepelija" userId="db00a89d-01f7-4d7a-a418-d59c7ad95f08" providerId="ADAL" clId="{FE606AE4-A24F-4AF9-80A4-FBA37ABC5C0D}" dt="2023-02-23T10:50:53.623" v="738" actId="1036"/>
          <ac:spMkLst>
            <pc:docMk/>
            <pc:sldMk cId="1097474734" sldId="827"/>
            <ac:spMk id="2" creationId="{8B709F9E-60AF-C4EF-5295-F9D9AC0C2F05}"/>
          </ac:spMkLst>
        </pc:spChg>
        <pc:spChg chg="mod">
          <ac:chgData name="Arsild Tepelija" userId="db00a89d-01f7-4d7a-a418-d59c7ad95f08" providerId="ADAL" clId="{FE606AE4-A24F-4AF9-80A4-FBA37ABC5C0D}" dt="2023-02-23T10:50:53.623" v="738" actId="1036"/>
          <ac:spMkLst>
            <pc:docMk/>
            <pc:sldMk cId="1097474734" sldId="827"/>
            <ac:spMk id="3" creationId="{AE17D87E-866B-E889-FF14-D07DE62079A7}"/>
          </ac:spMkLst>
        </pc:spChg>
        <pc:spChg chg="del">
          <ac:chgData name="Arsild Tepelija" userId="db00a89d-01f7-4d7a-a418-d59c7ad95f08" providerId="ADAL" clId="{FE606AE4-A24F-4AF9-80A4-FBA37ABC5C0D}" dt="2023-02-23T10:54:02.611" v="874" actId="478"/>
          <ac:spMkLst>
            <pc:docMk/>
            <pc:sldMk cId="1097474734" sldId="827"/>
            <ac:spMk id="6" creationId="{1D2A127D-8ABC-9C5D-036F-DA3573E9E04D}"/>
          </ac:spMkLst>
        </pc:spChg>
        <pc:spChg chg="add mod">
          <ac:chgData name="Arsild Tepelija" userId="db00a89d-01f7-4d7a-a418-d59c7ad95f08" providerId="ADAL" clId="{FE606AE4-A24F-4AF9-80A4-FBA37ABC5C0D}" dt="2023-02-23T10:54:02.759" v="875"/>
          <ac:spMkLst>
            <pc:docMk/>
            <pc:sldMk cId="1097474734" sldId="827"/>
            <ac:spMk id="9" creationId="{6328679B-D70C-F76C-5B2E-54861AFC6179}"/>
          </ac:spMkLst>
        </pc:spChg>
        <pc:picChg chg="add mod">
          <ac:chgData name="Arsild Tepelija" userId="db00a89d-01f7-4d7a-a418-d59c7ad95f08" providerId="ADAL" clId="{FE606AE4-A24F-4AF9-80A4-FBA37ABC5C0D}" dt="2023-02-23T10:50:54.739" v="739"/>
          <ac:picMkLst>
            <pc:docMk/>
            <pc:sldMk cId="1097474734" sldId="827"/>
            <ac:picMk id="4" creationId="{E4E22908-DBFE-D5F6-7FD4-D02D6D4E226E}"/>
          </ac:picMkLst>
        </pc:picChg>
        <pc:picChg chg="add mod">
          <ac:chgData name="Arsild Tepelija" userId="db00a89d-01f7-4d7a-a418-d59c7ad95f08" providerId="ADAL" clId="{FE606AE4-A24F-4AF9-80A4-FBA37ABC5C0D}" dt="2023-02-23T10:50:54.739" v="739"/>
          <ac:picMkLst>
            <pc:docMk/>
            <pc:sldMk cId="1097474734" sldId="827"/>
            <ac:picMk id="7" creationId="{43594822-2077-9FC3-824F-F7E20510AA99}"/>
          </ac:picMkLst>
        </pc:picChg>
        <pc:picChg chg="add mod">
          <ac:chgData name="Arsild Tepelija" userId="db00a89d-01f7-4d7a-a418-d59c7ad95f08" providerId="ADAL" clId="{FE606AE4-A24F-4AF9-80A4-FBA37ABC5C0D}" dt="2023-02-23T10:50:54.739" v="739"/>
          <ac:picMkLst>
            <pc:docMk/>
            <pc:sldMk cId="1097474734" sldId="827"/>
            <ac:picMk id="8" creationId="{36DC78CA-1213-9D77-E1EA-6487E3701810}"/>
          </ac:picMkLst>
        </pc:picChg>
      </pc:sldChg>
      <pc:sldChg chg="addSp delSp modSp mod">
        <pc:chgData name="Arsild Tepelija" userId="db00a89d-01f7-4d7a-a418-d59c7ad95f08" providerId="ADAL" clId="{FE606AE4-A24F-4AF9-80A4-FBA37ABC5C0D}" dt="2023-02-23T10:53:59.627" v="873"/>
        <pc:sldMkLst>
          <pc:docMk/>
          <pc:sldMk cId="1894471036" sldId="828"/>
        </pc:sldMkLst>
        <pc:spChg chg="mod">
          <ac:chgData name="Arsild Tepelija" userId="db00a89d-01f7-4d7a-a418-d59c7ad95f08" providerId="ADAL" clId="{FE606AE4-A24F-4AF9-80A4-FBA37ABC5C0D}" dt="2023-02-23T10:50:47.330" v="719" actId="1036"/>
          <ac:spMkLst>
            <pc:docMk/>
            <pc:sldMk cId="1894471036" sldId="828"/>
            <ac:spMk id="2" creationId="{429B4ACA-3CC9-7740-B486-6C837AEFAE7E}"/>
          </ac:spMkLst>
        </pc:spChg>
        <pc:spChg chg="mod">
          <ac:chgData name="Arsild Tepelija" userId="db00a89d-01f7-4d7a-a418-d59c7ad95f08" providerId="ADAL" clId="{FE606AE4-A24F-4AF9-80A4-FBA37ABC5C0D}" dt="2023-02-23T10:50:47.330" v="719" actId="1036"/>
          <ac:spMkLst>
            <pc:docMk/>
            <pc:sldMk cId="1894471036" sldId="828"/>
            <ac:spMk id="3" creationId="{6DCC06BC-AA90-1EC8-7380-2308121114CB}"/>
          </ac:spMkLst>
        </pc:spChg>
        <pc:spChg chg="del">
          <ac:chgData name="Arsild Tepelija" userId="db00a89d-01f7-4d7a-a418-d59c7ad95f08" providerId="ADAL" clId="{FE606AE4-A24F-4AF9-80A4-FBA37ABC5C0D}" dt="2023-02-23T10:53:59.460" v="872" actId="478"/>
          <ac:spMkLst>
            <pc:docMk/>
            <pc:sldMk cId="1894471036" sldId="828"/>
            <ac:spMk id="7" creationId="{B156679D-6F4C-DA77-3886-5721B6BF8E8D}"/>
          </ac:spMkLst>
        </pc:spChg>
        <pc:spChg chg="add mod">
          <ac:chgData name="Arsild Tepelija" userId="db00a89d-01f7-4d7a-a418-d59c7ad95f08" providerId="ADAL" clId="{FE606AE4-A24F-4AF9-80A4-FBA37ABC5C0D}" dt="2023-02-23T10:53:59.627" v="873"/>
          <ac:spMkLst>
            <pc:docMk/>
            <pc:sldMk cId="1894471036" sldId="828"/>
            <ac:spMk id="10" creationId="{D40799D6-E1C4-D1B1-FEDA-36629D5099C2}"/>
          </ac:spMkLst>
        </pc:spChg>
        <pc:picChg chg="add mod">
          <ac:chgData name="Arsild Tepelija" userId="db00a89d-01f7-4d7a-a418-d59c7ad95f08" providerId="ADAL" clId="{FE606AE4-A24F-4AF9-80A4-FBA37ABC5C0D}" dt="2023-02-23T10:50:48.546" v="720"/>
          <ac:picMkLst>
            <pc:docMk/>
            <pc:sldMk cId="1894471036" sldId="828"/>
            <ac:picMk id="4" creationId="{CDF1DEC9-2023-6823-8670-BC19D266191C}"/>
          </ac:picMkLst>
        </pc:picChg>
        <pc:picChg chg="add mod">
          <ac:chgData name="Arsild Tepelija" userId="db00a89d-01f7-4d7a-a418-d59c7ad95f08" providerId="ADAL" clId="{FE606AE4-A24F-4AF9-80A4-FBA37ABC5C0D}" dt="2023-02-23T10:50:48.546" v="720"/>
          <ac:picMkLst>
            <pc:docMk/>
            <pc:sldMk cId="1894471036" sldId="828"/>
            <ac:picMk id="8" creationId="{E8F561FE-368A-30D8-09A0-3E6E4D590D93}"/>
          </ac:picMkLst>
        </pc:picChg>
        <pc:picChg chg="add mod">
          <ac:chgData name="Arsild Tepelija" userId="db00a89d-01f7-4d7a-a418-d59c7ad95f08" providerId="ADAL" clId="{FE606AE4-A24F-4AF9-80A4-FBA37ABC5C0D}" dt="2023-02-23T10:50:48.546" v="720"/>
          <ac:picMkLst>
            <pc:docMk/>
            <pc:sldMk cId="1894471036" sldId="828"/>
            <ac:picMk id="9" creationId="{31ECB131-DCC6-13B9-3D46-4DB4676F8964}"/>
          </ac:picMkLst>
        </pc:picChg>
      </pc:sldChg>
      <pc:sldMasterChg chg="modSldLayout">
        <pc:chgData name="Arsild Tepelija" userId="db00a89d-01f7-4d7a-a418-d59c7ad95f08" providerId="ADAL" clId="{FE606AE4-A24F-4AF9-80A4-FBA37ABC5C0D}" dt="2023-02-23T10:39:48.439" v="0"/>
        <pc:sldMasterMkLst>
          <pc:docMk/>
          <pc:sldMasterMk cId="661027825" sldId="2147483768"/>
        </pc:sldMasterMkLst>
        <pc:sldLayoutChg chg="setBg">
          <pc:chgData name="Arsild Tepelija" userId="db00a89d-01f7-4d7a-a418-d59c7ad95f08" providerId="ADAL" clId="{FE606AE4-A24F-4AF9-80A4-FBA37ABC5C0D}" dt="2023-02-23T10:39:48.439" v="0"/>
          <pc:sldLayoutMkLst>
            <pc:docMk/>
            <pc:sldMasterMk cId="661027825" sldId="2147483768"/>
            <pc:sldLayoutMk cId="3129843853" sldId="2147483769"/>
          </pc:sldLayoutMkLst>
        </pc:sldLayoutChg>
        <pc:sldLayoutChg chg="setBg">
          <pc:chgData name="Arsild Tepelija" userId="db00a89d-01f7-4d7a-a418-d59c7ad95f08" providerId="ADAL" clId="{FE606AE4-A24F-4AF9-80A4-FBA37ABC5C0D}" dt="2023-02-23T10:39:48.439" v="0"/>
          <pc:sldLayoutMkLst>
            <pc:docMk/>
            <pc:sldMasterMk cId="661027825" sldId="2147483768"/>
            <pc:sldLayoutMk cId="2128437407" sldId="2147483806"/>
          </pc:sldLayoutMkLst>
        </pc:sldLayoutChg>
        <pc:sldLayoutChg chg="setBg">
          <pc:chgData name="Arsild Tepelija" userId="db00a89d-01f7-4d7a-a418-d59c7ad95f08" providerId="ADAL" clId="{FE606AE4-A24F-4AF9-80A4-FBA37ABC5C0D}" dt="2023-02-23T10:39:48.439" v="0"/>
          <pc:sldLayoutMkLst>
            <pc:docMk/>
            <pc:sldMasterMk cId="661027825" sldId="2147483768"/>
            <pc:sldLayoutMk cId="3854914822" sldId="2147483807"/>
          </pc:sldLayoutMkLst>
        </pc:sldLayoutChg>
      </pc:sldMasterChg>
    </pc:docChg>
  </pc:docChgLst>
  <pc:docChgLst>
    <pc:chgData name="Daniela Bardhaj" userId="S::daniela.bardhaj@osfwb.org::04643c7c-90c8-4fbc-bb07-24a524b71171" providerId="AD" clId="Web-{9C5F8204-D38D-25AC-E5C3-9088996C37A3}"/>
    <pc:docChg chg="addSld delSld modSld">
      <pc:chgData name="Daniela Bardhaj" userId="S::daniela.bardhaj@osfwb.org::04643c7c-90c8-4fbc-bb07-24a524b71171" providerId="AD" clId="Web-{9C5F8204-D38D-25AC-E5C3-9088996C37A3}" dt="2025-01-31T11:25:43.328" v="19"/>
      <pc:docMkLst>
        <pc:docMk/>
      </pc:docMkLst>
      <pc:sldChg chg="modSp">
        <pc:chgData name="Daniela Bardhaj" userId="S::daniela.bardhaj@osfwb.org::04643c7c-90c8-4fbc-bb07-24a524b71171" providerId="AD" clId="Web-{9C5F8204-D38D-25AC-E5C3-9088996C37A3}" dt="2025-01-31T11:25:43.328" v="19"/>
        <pc:sldMkLst>
          <pc:docMk/>
          <pc:sldMk cId="114989609" sldId="274"/>
        </pc:sldMkLst>
        <pc:spChg chg="mod">
          <ac:chgData name="Daniela Bardhaj" userId="S::daniela.bardhaj@osfwb.org::04643c7c-90c8-4fbc-bb07-24a524b71171" providerId="AD" clId="Web-{9C5F8204-D38D-25AC-E5C3-9088996C37A3}" dt="2025-01-31T11:25:43.328" v="19"/>
          <ac:spMkLst>
            <pc:docMk/>
            <pc:sldMk cId="114989609" sldId="274"/>
            <ac:spMk id="3" creationId="{9B98223F-7E73-4272-9E95-C0F067D9B955}"/>
          </ac:spMkLst>
        </pc:spChg>
      </pc:sldChg>
      <pc:sldChg chg="modSp">
        <pc:chgData name="Daniela Bardhaj" userId="S::daniela.bardhaj@osfwb.org::04643c7c-90c8-4fbc-bb07-24a524b71171" providerId="AD" clId="Web-{9C5F8204-D38D-25AC-E5C3-9088996C37A3}" dt="2025-01-31T11:25:34.218" v="17" actId="14100"/>
        <pc:sldMkLst>
          <pc:docMk/>
          <pc:sldMk cId="326811644" sldId="306"/>
        </pc:sldMkLst>
        <pc:spChg chg="mod">
          <ac:chgData name="Daniela Bardhaj" userId="S::daniela.bardhaj@osfwb.org::04643c7c-90c8-4fbc-bb07-24a524b71171" providerId="AD" clId="Web-{9C5F8204-D38D-25AC-E5C3-9088996C37A3}" dt="2025-01-31T11:25:34.218" v="17" actId="14100"/>
          <ac:spMkLst>
            <pc:docMk/>
            <pc:sldMk cId="326811644" sldId="306"/>
            <ac:spMk id="3" creationId="{9B98223F-7E73-4272-9E95-C0F067D9B955}"/>
          </ac:spMkLst>
        </pc:spChg>
      </pc:sldChg>
      <pc:sldChg chg="modSp">
        <pc:chgData name="Daniela Bardhaj" userId="S::daniela.bardhaj@osfwb.org::04643c7c-90c8-4fbc-bb07-24a524b71171" providerId="AD" clId="Web-{9C5F8204-D38D-25AC-E5C3-9088996C37A3}" dt="2025-01-31T11:25:27.749" v="16" actId="14100"/>
        <pc:sldMkLst>
          <pc:docMk/>
          <pc:sldMk cId="3979973738" sldId="324"/>
        </pc:sldMkLst>
        <pc:spChg chg="mod">
          <ac:chgData name="Daniela Bardhaj" userId="S::daniela.bardhaj@osfwb.org::04643c7c-90c8-4fbc-bb07-24a524b71171" providerId="AD" clId="Web-{9C5F8204-D38D-25AC-E5C3-9088996C37A3}" dt="2025-01-31T11:25:27.749" v="16" actId="14100"/>
          <ac:spMkLst>
            <pc:docMk/>
            <pc:sldMk cId="3979973738" sldId="324"/>
            <ac:spMk id="3" creationId="{9B98223F-7E73-4272-9E95-C0F067D9B955}"/>
          </ac:spMkLst>
        </pc:spChg>
      </pc:sldChg>
      <pc:sldChg chg="addSp delSp modSp">
        <pc:chgData name="Daniela Bardhaj" userId="S::daniela.bardhaj@osfwb.org::04643c7c-90c8-4fbc-bb07-24a524b71171" providerId="AD" clId="Web-{9C5F8204-D38D-25AC-E5C3-9088996C37A3}" dt="2025-01-31T11:24:59.576" v="14" actId="1076"/>
        <pc:sldMkLst>
          <pc:docMk/>
          <pc:sldMk cId="2303903196" sldId="333"/>
        </pc:sldMkLst>
        <pc:graphicFrameChg chg="del modGraphic">
          <ac:chgData name="Daniela Bardhaj" userId="S::daniela.bardhaj@osfwb.org::04643c7c-90c8-4fbc-bb07-24a524b71171" providerId="AD" clId="Web-{9C5F8204-D38D-25AC-E5C3-9088996C37A3}" dt="2025-01-31T11:24:44.482" v="9"/>
          <ac:graphicFrameMkLst>
            <pc:docMk/>
            <pc:sldMk cId="2303903196" sldId="333"/>
            <ac:graphicFrameMk id="9" creationId="{1BABFC25-E197-4A58-CA5E-B8EC35D50843}"/>
          </ac:graphicFrameMkLst>
        </pc:graphicFrameChg>
        <pc:picChg chg="add del mod">
          <ac:chgData name="Daniela Bardhaj" userId="S::daniela.bardhaj@osfwb.org::04643c7c-90c8-4fbc-bb07-24a524b71171" providerId="AD" clId="Web-{9C5F8204-D38D-25AC-E5C3-9088996C37A3}" dt="2025-01-31T11:24:42.232" v="8"/>
          <ac:picMkLst>
            <pc:docMk/>
            <pc:sldMk cId="2303903196" sldId="333"/>
            <ac:picMk id="54" creationId="{BBD7BB92-1B66-544F-041F-9540D1695F89}"/>
          </ac:picMkLst>
        </pc:picChg>
        <pc:picChg chg="add mod">
          <ac:chgData name="Daniela Bardhaj" userId="S::daniela.bardhaj@osfwb.org::04643c7c-90c8-4fbc-bb07-24a524b71171" providerId="AD" clId="Web-{9C5F8204-D38D-25AC-E5C3-9088996C37A3}" dt="2025-01-31T11:24:59.576" v="14" actId="1076"/>
          <ac:picMkLst>
            <pc:docMk/>
            <pc:sldMk cId="2303903196" sldId="333"/>
            <ac:picMk id="55" creationId="{2107EB78-6D86-08E2-A538-EC11C26B69E0}"/>
          </ac:picMkLst>
        </pc:picChg>
      </pc:sldChg>
      <pc:sldChg chg="add del replId">
        <pc:chgData name="Daniela Bardhaj" userId="S::daniela.bardhaj@osfwb.org::04643c7c-90c8-4fbc-bb07-24a524b71171" providerId="AD" clId="Web-{9C5F8204-D38D-25AC-E5C3-9088996C37A3}" dt="2025-01-31T11:23:52.089" v="6"/>
        <pc:sldMkLst>
          <pc:docMk/>
          <pc:sldMk cId="628571914" sldId="832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587DCA-1424-45AF-A83C-F5A7C62AA82D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i-FI"/>
        </a:p>
      </dgm:t>
    </dgm:pt>
    <dgm:pt modelId="{247AC3EC-E921-40E0-9E94-50A7208EF883}">
      <dgm:prSet phldrT="[Teksti]" custT="1"/>
      <dgm:spPr/>
      <dgm:t>
        <a:bodyPr/>
        <a:lstStyle/>
        <a:p>
          <a:r>
            <a:rPr lang="fi-FI" sz="1800" dirty="0">
              <a:solidFill>
                <a:schemeClr val="tx1"/>
              </a:solidFill>
            </a:rPr>
            <a:t>Nxënësi</a:t>
          </a:r>
          <a:r>
            <a:rPr lang="fi-FI" sz="1800" dirty="0"/>
            <a:t>:</a:t>
          </a:r>
        </a:p>
        <a:p>
          <a:r>
            <a:rPr lang="en-US" sz="1800" dirty="0" err="1"/>
            <a:t>Vjen</a:t>
          </a:r>
          <a:r>
            <a:rPr lang="en-US" sz="1800" dirty="0"/>
            <a:t> </a:t>
          </a:r>
          <a:r>
            <a:rPr lang="en-US" sz="1800" dirty="0" err="1"/>
            <a:t>në</a:t>
          </a:r>
          <a:r>
            <a:rPr lang="en-US" sz="1800" dirty="0"/>
            <a:t> </a:t>
          </a:r>
          <a:r>
            <a:rPr lang="en-US" sz="1800" dirty="0" err="1"/>
            <a:t>takimet</a:t>
          </a:r>
          <a:r>
            <a:rPr lang="en-US" sz="1800" dirty="0"/>
            <a:t> e </a:t>
          </a:r>
          <a:r>
            <a:rPr lang="en-US" sz="1800" dirty="0" err="1"/>
            <a:t>paradites</a:t>
          </a:r>
          <a:r>
            <a:rPr lang="en-US" sz="1800" dirty="0"/>
            <a:t> </a:t>
          </a:r>
          <a:r>
            <a:rPr lang="en-US" sz="1800" dirty="0" err="1"/>
            <a:t>dhe</a:t>
          </a:r>
          <a:r>
            <a:rPr lang="en-US" sz="1800" dirty="0"/>
            <a:t> </a:t>
          </a:r>
          <a:r>
            <a:rPr lang="en-US" sz="1800" dirty="0" err="1"/>
            <a:t>pasdites</a:t>
          </a:r>
          <a:endParaRPr lang="en-US" sz="1800" dirty="0"/>
        </a:p>
        <a:p>
          <a:r>
            <a:rPr lang="fi-FI" sz="1800" dirty="0"/>
            <a:t>Dëshiron të dalë me sukses</a:t>
          </a:r>
        </a:p>
        <a:p>
          <a:r>
            <a:rPr lang="en-US" sz="1800" dirty="0" err="1"/>
            <a:t>Kujdeset</a:t>
          </a:r>
          <a:r>
            <a:rPr lang="en-US" sz="1800" dirty="0"/>
            <a:t> </a:t>
          </a:r>
          <a:r>
            <a:rPr lang="en-US" sz="1800" dirty="0" err="1"/>
            <a:t>që</a:t>
          </a:r>
          <a:r>
            <a:rPr lang="en-US" sz="1800" dirty="0"/>
            <a:t> ta </a:t>
          </a:r>
          <a:r>
            <a:rPr lang="en-US" sz="1800" dirty="0" err="1"/>
            <a:t>ndjekë</a:t>
          </a:r>
          <a:r>
            <a:rPr lang="en-US" sz="1800" dirty="0"/>
            <a:t> </a:t>
          </a:r>
          <a:r>
            <a:rPr lang="en-US" sz="1800" dirty="0" err="1"/>
            <a:t>kartën</a:t>
          </a:r>
          <a:r>
            <a:rPr lang="en-US" sz="1800" dirty="0"/>
            <a:t> </a:t>
          </a:r>
          <a:r>
            <a:rPr lang="en-US" sz="1800" dirty="0" err="1"/>
            <a:t>gjatë</a:t>
          </a:r>
          <a:r>
            <a:rPr lang="en-US" sz="1800" dirty="0"/>
            <a:t> </a:t>
          </a:r>
          <a:r>
            <a:rPr lang="en-US" sz="1800" dirty="0" err="1"/>
            <a:t>ditës</a:t>
          </a:r>
          <a:r>
            <a:rPr lang="en-US" sz="1800" dirty="0"/>
            <a:t> </a:t>
          </a:r>
          <a:r>
            <a:rPr lang="en-US" sz="1800" dirty="0" err="1"/>
            <a:t>në</a:t>
          </a:r>
          <a:r>
            <a:rPr lang="en-US" sz="1800" dirty="0"/>
            <a:t> </a:t>
          </a:r>
          <a:r>
            <a:rPr lang="en-US" sz="1800" dirty="0" err="1"/>
            <a:t>shkollë</a:t>
          </a:r>
          <a:endParaRPr lang="fi-FI" sz="2000" dirty="0"/>
        </a:p>
      </dgm:t>
    </dgm:pt>
    <dgm:pt modelId="{2BC6FDCD-DC6F-4654-9855-D864B35211C6}" type="parTrans" cxnId="{D9BDB2DD-49AD-4452-8678-C91F7E241763}">
      <dgm:prSet/>
      <dgm:spPr/>
      <dgm:t>
        <a:bodyPr/>
        <a:lstStyle/>
        <a:p>
          <a:endParaRPr lang="fi-FI"/>
        </a:p>
      </dgm:t>
    </dgm:pt>
    <dgm:pt modelId="{DABFE372-78E0-4FE4-8BD1-630BC032FC7E}" type="sibTrans" cxnId="{D9BDB2DD-49AD-4452-8678-C91F7E241763}">
      <dgm:prSet/>
      <dgm:spPr/>
      <dgm:t>
        <a:bodyPr/>
        <a:lstStyle/>
        <a:p>
          <a:endParaRPr lang="fi-FI"/>
        </a:p>
      </dgm:t>
    </dgm:pt>
    <dgm:pt modelId="{CE77E200-DA17-400D-8BF0-70B96C17085B}">
      <dgm:prSet phldrT="[Teksti]" custT="1"/>
      <dgm:spPr/>
      <dgm:t>
        <a:bodyPr/>
        <a:lstStyle/>
        <a:p>
          <a:r>
            <a:rPr lang="fi-FI" sz="2000" dirty="0">
              <a:solidFill>
                <a:schemeClr val="tx1"/>
              </a:solidFill>
            </a:rPr>
            <a:t>Kujdestari</a:t>
          </a:r>
          <a:r>
            <a:rPr lang="fi-FI" sz="2000" dirty="0"/>
            <a:t>:</a:t>
          </a:r>
        </a:p>
        <a:p>
          <a:r>
            <a:rPr lang="en-US" sz="2000" dirty="0" err="1"/>
            <a:t>Inkurajon</a:t>
          </a:r>
          <a:r>
            <a:rPr lang="en-US" sz="2000" dirty="0"/>
            <a:t> </a:t>
          </a:r>
          <a:r>
            <a:rPr lang="en-US" sz="2000" dirty="0" err="1"/>
            <a:t>dhe</a:t>
          </a:r>
          <a:r>
            <a:rPr lang="en-US" sz="2000" dirty="0"/>
            <a:t> </a:t>
          </a:r>
          <a:r>
            <a:rPr lang="en-US" sz="2000" dirty="0" err="1"/>
            <a:t>jep</a:t>
          </a:r>
          <a:r>
            <a:rPr lang="en-US" sz="2000" dirty="0"/>
            <a:t> </a:t>
          </a:r>
          <a:r>
            <a:rPr lang="en-US" sz="2000" dirty="0" err="1"/>
            <a:t>opinione</a:t>
          </a:r>
          <a:r>
            <a:rPr lang="en-US" sz="2000" dirty="0"/>
            <a:t> </a:t>
          </a:r>
          <a:r>
            <a:rPr lang="en-US" sz="2000" dirty="0" err="1"/>
            <a:t>vlerësuese</a:t>
          </a:r>
          <a:r>
            <a:rPr lang="en-US" sz="2000" dirty="0"/>
            <a:t> </a:t>
          </a:r>
          <a:r>
            <a:rPr lang="en-US" sz="2000" dirty="0" err="1"/>
            <a:t>pozitive</a:t>
          </a:r>
          <a:endParaRPr lang="fi-FI" sz="2000" dirty="0"/>
        </a:p>
      </dgm:t>
    </dgm:pt>
    <dgm:pt modelId="{6ABC6BFE-54C2-4843-8BA0-FF57D877033A}" type="parTrans" cxnId="{A01C6C51-31A4-4289-9562-BD3723068E58}">
      <dgm:prSet/>
      <dgm:spPr/>
      <dgm:t>
        <a:bodyPr/>
        <a:lstStyle/>
        <a:p>
          <a:endParaRPr lang="fi-FI"/>
        </a:p>
      </dgm:t>
    </dgm:pt>
    <dgm:pt modelId="{D8C57807-99D2-4F8F-97DB-9DBFFB432E75}" type="sibTrans" cxnId="{A01C6C51-31A4-4289-9562-BD3723068E58}">
      <dgm:prSet/>
      <dgm:spPr/>
      <dgm:t>
        <a:bodyPr/>
        <a:lstStyle/>
        <a:p>
          <a:endParaRPr lang="fi-FI"/>
        </a:p>
      </dgm:t>
    </dgm:pt>
    <dgm:pt modelId="{2E9AB637-CC6F-442B-BAA6-E05DBAAA9151}">
      <dgm:prSet phldrT="[Teksti]" custT="1"/>
      <dgm:spPr/>
      <dgm:t>
        <a:bodyPr/>
        <a:lstStyle/>
        <a:p>
          <a:r>
            <a:rPr lang="fi-FI" sz="1800" dirty="0">
              <a:solidFill>
                <a:schemeClr val="tx1"/>
              </a:solidFill>
            </a:rPr>
            <a:t>Ekipi i shkollës</a:t>
          </a:r>
          <a:r>
            <a:rPr lang="fi-FI" sz="1800" dirty="0"/>
            <a:t>:</a:t>
          </a:r>
        </a:p>
        <a:p>
          <a:r>
            <a:rPr lang="en-US" sz="1800" dirty="0" err="1"/>
            <a:t>Vendos</a:t>
          </a:r>
          <a:r>
            <a:rPr lang="en-US" sz="1800" dirty="0"/>
            <a:t> </a:t>
          </a:r>
          <a:r>
            <a:rPr lang="en-US" sz="1800" dirty="0" err="1"/>
            <a:t>fillimin</a:t>
          </a:r>
          <a:r>
            <a:rPr lang="en-US" sz="1800" dirty="0"/>
            <a:t> </a:t>
          </a:r>
          <a:r>
            <a:rPr lang="en-US" sz="1800" dirty="0" err="1"/>
            <a:t>dhe</a:t>
          </a:r>
          <a:r>
            <a:rPr lang="en-US" sz="1800" dirty="0"/>
            <a:t> </a:t>
          </a:r>
          <a:r>
            <a:rPr lang="en-US" sz="1800" dirty="0" err="1"/>
            <a:t>përfundimin</a:t>
          </a:r>
          <a:r>
            <a:rPr lang="en-US" sz="1800" dirty="0"/>
            <a:t> e </a:t>
          </a:r>
          <a:r>
            <a:rPr lang="en-US" sz="1800" dirty="0" err="1"/>
            <a:t>mbështetjes</a:t>
          </a:r>
          <a:endParaRPr lang="en-US" sz="1800" dirty="0"/>
        </a:p>
        <a:p>
          <a:r>
            <a:rPr lang="en-US" sz="1800" dirty="0" err="1"/>
            <a:t>Mblidhet</a:t>
          </a:r>
          <a:r>
            <a:rPr lang="en-US" sz="1800" dirty="0"/>
            <a:t> </a:t>
          </a:r>
          <a:r>
            <a:rPr lang="en-US" sz="1800" dirty="0" err="1">
              <a:latin typeface="+mn-lt"/>
              <a:cs typeface="Times New Roman" panose="02020603050405020304" pitchFamily="18" charset="0"/>
            </a:rPr>
            <a:t>ç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do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/>
            <a:t>2 </a:t>
          </a:r>
          <a:r>
            <a:rPr lang="en-US" sz="1800" dirty="0" err="1"/>
            <a:t>javë</a:t>
          </a:r>
          <a:r>
            <a:rPr lang="en-US" sz="1800" dirty="0"/>
            <a:t> </a:t>
          </a:r>
          <a:r>
            <a:rPr lang="en-US" sz="1800" dirty="0" err="1"/>
            <a:t>për</a:t>
          </a:r>
          <a:r>
            <a:rPr lang="en-US" sz="1800" dirty="0"/>
            <a:t> </a:t>
          </a:r>
          <a:r>
            <a:rPr lang="en-US" sz="1800" dirty="0" err="1"/>
            <a:t>të</a:t>
          </a:r>
          <a:r>
            <a:rPr lang="en-US" sz="1800" dirty="0"/>
            <a:t> </a:t>
          </a:r>
          <a:r>
            <a:rPr lang="en-US" sz="1800" dirty="0" err="1"/>
            <a:t>shqyrtuar</a:t>
          </a:r>
          <a:r>
            <a:rPr lang="en-US" sz="1800" dirty="0"/>
            <a:t> </a:t>
          </a:r>
          <a:r>
            <a:rPr lang="en-US" sz="1800" dirty="0" err="1"/>
            <a:t>rezultatet</a:t>
          </a:r>
          <a:endParaRPr lang="fi-FI" sz="1800" dirty="0"/>
        </a:p>
      </dgm:t>
    </dgm:pt>
    <dgm:pt modelId="{55311B28-553F-4D71-BBFC-2F13E67539A1}" type="parTrans" cxnId="{E36F800E-2C5F-4B56-9A16-04044E5D7682}">
      <dgm:prSet/>
      <dgm:spPr/>
      <dgm:t>
        <a:bodyPr/>
        <a:lstStyle/>
        <a:p>
          <a:endParaRPr lang="fi-FI"/>
        </a:p>
      </dgm:t>
    </dgm:pt>
    <dgm:pt modelId="{2933D81B-9956-4049-883B-15C08C91E6EC}" type="sibTrans" cxnId="{E36F800E-2C5F-4B56-9A16-04044E5D7682}">
      <dgm:prSet/>
      <dgm:spPr/>
      <dgm:t>
        <a:bodyPr/>
        <a:lstStyle/>
        <a:p>
          <a:endParaRPr lang="fi-FI"/>
        </a:p>
      </dgm:t>
    </dgm:pt>
    <dgm:pt modelId="{D7EBDCE6-1B86-415A-A4CB-4C936C3DBE09}">
      <dgm:prSet phldrT="[Teksti]" custT="1"/>
      <dgm:spPr/>
      <dgm:t>
        <a:bodyPr/>
        <a:lstStyle/>
        <a:p>
          <a:r>
            <a:rPr lang="fi-FI" sz="1800" dirty="0">
              <a:solidFill>
                <a:schemeClr val="tx1"/>
              </a:solidFill>
            </a:rPr>
            <a:t>Mësuesi:</a:t>
          </a:r>
        </a:p>
        <a:p>
          <a:r>
            <a:rPr lang="en-US" sz="1800" dirty="0" err="1">
              <a:solidFill>
                <a:schemeClr val="tx1"/>
              </a:solidFill>
            </a:rPr>
            <a:t>Vlerëson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suksesin</a:t>
          </a:r>
          <a:r>
            <a:rPr lang="en-US" sz="1800" dirty="0">
              <a:solidFill>
                <a:schemeClr val="tx1"/>
              </a:solidFill>
            </a:rPr>
            <a:t> e </a:t>
          </a:r>
          <a:r>
            <a:rPr lang="en-US" sz="1800" dirty="0" err="1">
              <a:solidFill>
                <a:schemeClr val="tx1"/>
              </a:solidFill>
            </a:rPr>
            <a:t>nxënësit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ç</a:t>
          </a:r>
          <a:r>
            <a:rPr lang="en-US" sz="1800" dirty="0" err="1">
              <a:solidFill>
                <a:schemeClr val="tx1"/>
              </a:solidFill>
            </a:rPr>
            <a:t>do</a:t>
          </a:r>
          <a:r>
            <a:rPr lang="en-US" sz="1800" dirty="0">
              <a:solidFill>
                <a:schemeClr val="tx1"/>
              </a:solidFill>
            </a:rPr>
            <a:t>  </a:t>
          </a:r>
          <a:r>
            <a:rPr lang="en-US" sz="1800" dirty="0" err="1">
              <a:solidFill>
                <a:schemeClr val="tx1"/>
              </a:solidFill>
            </a:rPr>
            <a:t>mësim</a:t>
          </a:r>
          <a:endParaRPr lang="fi-FI" sz="1800" dirty="0">
            <a:solidFill>
              <a:schemeClr val="tx1"/>
            </a:solidFill>
          </a:endParaRPr>
        </a:p>
        <a:p>
          <a:r>
            <a:rPr lang="fi-FI" sz="1800" dirty="0">
              <a:solidFill>
                <a:schemeClr val="tx1"/>
              </a:solidFill>
            </a:rPr>
            <a:t>Bashkëpunimi me kujdestarin</a:t>
          </a:r>
        </a:p>
        <a:p>
          <a:r>
            <a:rPr lang="en-US" sz="1800" dirty="0" err="1">
              <a:solidFill>
                <a:schemeClr val="tx1"/>
              </a:solidFill>
            </a:rPr>
            <a:t>Jep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opinione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vlerësuese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pozitive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për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nxënësin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lidhur</a:t>
          </a:r>
          <a:r>
            <a:rPr lang="en-US" sz="1800" dirty="0">
              <a:solidFill>
                <a:schemeClr val="tx1"/>
              </a:solidFill>
            </a:rPr>
            <a:t> me </a:t>
          </a:r>
          <a:r>
            <a:rPr lang="en-US" sz="1800" dirty="0" err="1">
              <a:solidFill>
                <a:schemeClr val="tx1"/>
              </a:solidFill>
            </a:rPr>
            <a:t>sukseset</a:t>
          </a:r>
          <a:r>
            <a:rPr lang="en-US" sz="1800" dirty="0">
              <a:solidFill>
                <a:schemeClr val="tx1"/>
              </a:solidFill>
            </a:rPr>
            <a:t> e </a:t>
          </a:r>
          <a:r>
            <a:rPr lang="en-US" sz="1800" dirty="0" err="1">
              <a:solidFill>
                <a:schemeClr val="tx1"/>
              </a:solidFill>
            </a:rPr>
            <a:t>tij</a:t>
          </a:r>
          <a:endParaRPr lang="fi-FI" sz="1800" dirty="0">
            <a:solidFill>
              <a:schemeClr val="tx1"/>
            </a:solidFill>
          </a:endParaRPr>
        </a:p>
      </dgm:t>
    </dgm:pt>
    <dgm:pt modelId="{A11A7F24-D942-437C-8FD6-BC6C45340D74}" type="parTrans" cxnId="{26844BDB-54AE-4E08-AE5F-C7C354ADC6F6}">
      <dgm:prSet/>
      <dgm:spPr/>
      <dgm:t>
        <a:bodyPr/>
        <a:lstStyle/>
        <a:p>
          <a:endParaRPr lang="fi-FI"/>
        </a:p>
      </dgm:t>
    </dgm:pt>
    <dgm:pt modelId="{E6CF583C-1EBC-4427-BCC5-93483A3F7F31}" type="sibTrans" cxnId="{26844BDB-54AE-4E08-AE5F-C7C354ADC6F6}">
      <dgm:prSet/>
      <dgm:spPr/>
      <dgm:t>
        <a:bodyPr/>
        <a:lstStyle/>
        <a:p>
          <a:endParaRPr lang="fi-FI"/>
        </a:p>
      </dgm:t>
    </dgm:pt>
    <dgm:pt modelId="{B5E8A5C1-81A6-413B-A1DE-B82299AAC6DF}">
      <dgm:prSet phldrT="[Teksti]" custT="1"/>
      <dgm:spPr/>
      <dgm:t>
        <a:bodyPr/>
        <a:lstStyle/>
        <a:p>
          <a:r>
            <a:rPr lang="fi-FI" sz="1800" dirty="0">
              <a:solidFill>
                <a:schemeClr val="tx1"/>
              </a:solidFill>
            </a:rPr>
            <a:t>Trajneri i CICO-s:</a:t>
          </a:r>
        </a:p>
        <a:p>
          <a:r>
            <a:rPr lang="en-US" sz="1800" dirty="0" err="1">
              <a:solidFill>
                <a:schemeClr val="tx1"/>
              </a:solidFill>
            </a:rPr>
            <a:t>Menaxhon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takimet</a:t>
          </a:r>
          <a:r>
            <a:rPr lang="en-US" sz="1800" dirty="0">
              <a:solidFill>
                <a:schemeClr val="tx1"/>
              </a:solidFill>
            </a:rPr>
            <a:t> e </a:t>
          </a:r>
          <a:r>
            <a:rPr lang="en-US" sz="1800" dirty="0" err="1">
              <a:solidFill>
                <a:schemeClr val="tx1"/>
              </a:solidFill>
            </a:rPr>
            <a:t>paradites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dhe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pasdites</a:t>
          </a:r>
          <a:endParaRPr lang="en-US" sz="1800" dirty="0">
            <a:solidFill>
              <a:schemeClr val="tx1"/>
            </a:solidFill>
          </a:endParaRPr>
        </a:p>
        <a:p>
          <a:r>
            <a:rPr lang="en-US" sz="1800" dirty="0" err="1">
              <a:solidFill>
                <a:schemeClr val="tx1"/>
              </a:solidFill>
            </a:rPr>
            <a:t>Inkurajon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dhe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jep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opinione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vlerësuese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pozitive</a:t>
          </a:r>
          <a:endParaRPr lang="en-US" sz="1800" dirty="0">
            <a:solidFill>
              <a:schemeClr val="tx1"/>
            </a:solidFill>
          </a:endParaRPr>
        </a:p>
        <a:p>
          <a:r>
            <a:rPr lang="en-US" sz="1800" dirty="0" err="1">
              <a:solidFill>
                <a:schemeClr val="tx1"/>
              </a:solidFill>
            </a:rPr>
            <a:t>Mban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kartat</a:t>
          </a:r>
          <a:r>
            <a:rPr lang="en-US" sz="1800" dirty="0">
              <a:solidFill>
                <a:schemeClr val="tx1"/>
              </a:solidFill>
            </a:rPr>
            <a:t> e </a:t>
          </a:r>
          <a:r>
            <a:rPr lang="en-US" sz="1800" dirty="0" err="1">
              <a:solidFill>
                <a:schemeClr val="tx1"/>
              </a:solidFill>
            </a:rPr>
            <a:t>pikëve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të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nxënësit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dhe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monitoron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suksesin</a:t>
          </a:r>
          <a:r>
            <a:rPr lang="en-US" sz="1800" dirty="0">
              <a:solidFill>
                <a:schemeClr val="tx1"/>
              </a:solidFill>
            </a:rPr>
            <a:t> e </a:t>
          </a:r>
          <a:r>
            <a:rPr lang="en-US" sz="1800" dirty="0" err="1">
              <a:solidFill>
                <a:schemeClr val="tx1"/>
              </a:solidFill>
            </a:rPr>
            <a:t>nxënësit</a:t>
          </a:r>
          <a:endParaRPr lang="fi-FI" sz="1800" dirty="0">
            <a:solidFill>
              <a:schemeClr val="tx1"/>
            </a:solidFill>
          </a:endParaRPr>
        </a:p>
      </dgm:t>
    </dgm:pt>
    <dgm:pt modelId="{60F27CAE-C3DF-440D-B4A6-F8B84EE07B8B}" type="parTrans" cxnId="{1FCA0EB5-790B-43B0-89D3-3B75650E0150}">
      <dgm:prSet/>
      <dgm:spPr/>
      <dgm:t>
        <a:bodyPr/>
        <a:lstStyle/>
        <a:p>
          <a:endParaRPr lang="fi-FI"/>
        </a:p>
      </dgm:t>
    </dgm:pt>
    <dgm:pt modelId="{4FBCA092-9141-49DE-B386-ED624134D2D7}" type="sibTrans" cxnId="{1FCA0EB5-790B-43B0-89D3-3B75650E0150}">
      <dgm:prSet/>
      <dgm:spPr/>
      <dgm:t>
        <a:bodyPr/>
        <a:lstStyle/>
        <a:p>
          <a:endParaRPr lang="fi-FI"/>
        </a:p>
      </dgm:t>
    </dgm:pt>
    <dgm:pt modelId="{0B8B18B9-50FA-4C55-8C74-F562C085FF64}" type="pres">
      <dgm:prSet presAssocID="{F1587DCA-1424-45AF-A83C-F5A7C62AA82D}" presName="diagram" presStyleCnt="0">
        <dgm:presLayoutVars>
          <dgm:dir/>
          <dgm:resizeHandles val="exact"/>
        </dgm:presLayoutVars>
      </dgm:prSet>
      <dgm:spPr/>
    </dgm:pt>
    <dgm:pt modelId="{88BAE524-29B3-44C0-9A6F-63FCECD66B9C}" type="pres">
      <dgm:prSet presAssocID="{247AC3EC-E921-40E0-9E94-50A7208EF883}" presName="node" presStyleLbl="node1" presStyleIdx="0" presStyleCnt="5" custScaleX="119403" custScaleY="123084" custLinFactNeighborX="168" custLinFactNeighborY="-13759">
        <dgm:presLayoutVars>
          <dgm:bulletEnabled val="1"/>
        </dgm:presLayoutVars>
      </dgm:prSet>
      <dgm:spPr/>
    </dgm:pt>
    <dgm:pt modelId="{583A591E-78F8-4806-AB2A-EB4F2ADAD84B}" type="pres">
      <dgm:prSet presAssocID="{DABFE372-78E0-4FE4-8BD1-630BC032FC7E}" presName="sibTrans" presStyleCnt="0"/>
      <dgm:spPr/>
    </dgm:pt>
    <dgm:pt modelId="{466883A9-C755-4F15-BAF4-389DC5DD6725}" type="pres">
      <dgm:prSet presAssocID="{CE77E200-DA17-400D-8BF0-70B96C17085B}" presName="node" presStyleLbl="node1" presStyleIdx="1" presStyleCnt="5" custScaleX="120541" custScaleY="119059" custLinFactNeighborX="-1889" custLinFactNeighborY="-11180">
        <dgm:presLayoutVars>
          <dgm:bulletEnabled val="1"/>
        </dgm:presLayoutVars>
      </dgm:prSet>
      <dgm:spPr/>
    </dgm:pt>
    <dgm:pt modelId="{F61C3E77-D673-49E2-8950-DF84E137AE21}" type="pres">
      <dgm:prSet presAssocID="{D8C57807-99D2-4F8F-97DB-9DBFFB432E75}" presName="sibTrans" presStyleCnt="0"/>
      <dgm:spPr/>
    </dgm:pt>
    <dgm:pt modelId="{9BDD9878-5D95-4617-B9B0-B26D4299A297}" type="pres">
      <dgm:prSet presAssocID="{2E9AB637-CC6F-442B-BAA6-E05DBAAA9151}" presName="node" presStyleLbl="node1" presStyleIdx="2" presStyleCnt="5" custScaleX="129924" custScaleY="120868" custLinFactX="100000" custLinFactY="-45185" custLinFactNeighborX="166348" custLinFactNeighborY="-100000">
        <dgm:presLayoutVars>
          <dgm:bulletEnabled val="1"/>
        </dgm:presLayoutVars>
      </dgm:prSet>
      <dgm:spPr/>
    </dgm:pt>
    <dgm:pt modelId="{E02EC56D-853F-48EE-AAC1-9F802CB19871}" type="pres">
      <dgm:prSet presAssocID="{2933D81B-9956-4049-883B-15C08C91E6EC}" presName="sibTrans" presStyleCnt="0"/>
      <dgm:spPr/>
    </dgm:pt>
    <dgm:pt modelId="{D613A418-E723-43A7-9D13-A0C3AABB7A6B}" type="pres">
      <dgm:prSet presAssocID="{D7EBDCE6-1B86-415A-A4CB-4C936C3DBE09}" presName="node" presStyleLbl="node1" presStyleIdx="3" presStyleCnt="5" custScaleX="137166" custScaleY="137419" custLinFactNeighborX="-5706" custLinFactNeighborY="-3583">
        <dgm:presLayoutVars>
          <dgm:bulletEnabled val="1"/>
        </dgm:presLayoutVars>
      </dgm:prSet>
      <dgm:spPr/>
    </dgm:pt>
    <dgm:pt modelId="{9E958029-E777-4B63-849B-EE0794823AD5}" type="pres">
      <dgm:prSet presAssocID="{E6CF583C-1EBC-4427-BCC5-93483A3F7F31}" presName="sibTrans" presStyleCnt="0"/>
      <dgm:spPr/>
    </dgm:pt>
    <dgm:pt modelId="{1882A297-2C5A-4794-A9A4-4540E7C677D2}" type="pres">
      <dgm:prSet presAssocID="{B5E8A5C1-81A6-413B-A1DE-B82299AAC6DF}" presName="node" presStyleLbl="node1" presStyleIdx="4" presStyleCnt="5" custScaleX="145288" custScaleY="135401" custLinFactNeighborX="-6446" custLinFactNeighborY="-2574">
        <dgm:presLayoutVars>
          <dgm:bulletEnabled val="1"/>
        </dgm:presLayoutVars>
      </dgm:prSet>
      <dgm:spPr/>
    </dgm:pt>
  </dgm:ptLst>
  <dgm:cxnLst>
    <dgm:cxn modelId="{E36F800E-2C5F-4B56-9A16-04044E5D7682}" srcId="{F1587DCA-1424-45AF-A83C-F5A7C62AA82D}" destId="{2E9AB637-CC6F-442B-BAA6-E05DBAAA9151}" srcOrd="2" destOrd="0" parTransId="{55311B28-553F-4D71-BBFC-2F13E67539A1}" sibTransId="{2933D81B-9956-4049-883B-15C08C91E6EC}"/>
    <dgm:cxn modelId="{FCE31864-D6FC-4DF7-AA67-20BAB728212C}" type="presOf" srcId="{CE77E200-DA17-400D-8BF0-70B96C17085B}" destId="{466883A9-C755-4F15-BAF4-389DC5DD6725}" srcOrd="0" destOrd="0" presId="urn:microsoft.com/office/officeart/2005/8/layout/default"/>
    <dgm:cxn modelId="{0AA6FA64-F894-4D7A-9A8F-1EFC129D41D3}" type="presOf" srcId="{F1587DCA-1424-45AF-A83C-F5A7C62AA82D}" destId="{0B8B18B9-50FA-4C55-8C74-F562C085FF64}" srcOrd="0" destOrd="0" presId="urn:microsoft.com/office/officeart/2005/8/layout/default"/>
    <dgm:cxn modelId="{A01C6C51-31A4-4289-9562-BD3723068E58}" srcId="{F1587DCA-1424-45AF-A83C-F5A7C62AA82D}" destId="{CE77E200-DA17-400D-8BF0-70B96C17085B}" srcOrd="1" destOrd="0" parTransId="{6ABC6BFE-54C2-4843-8BA0-FF57D877033A}" sibTransId="{D8C57807-99D2-4F8F-97DB-9DBFFB432E75}"/>
    <dgm:cxn modelId="{5D262353-A405-4F0D-BA92-AD46CCA08D28}" type="presOf" srcId="{247AC3EC-E921-40E0-9E94-50A7208EF883}" destId="{88BAE524-29B3-44C0-9A6F-63FCECD66B9C}" srcOrd="0" destOrd="0" presId="urn:microsoft.com/office/officeart/2005/8/layout/default"/>
    <dgm:cxn modelId="{732F5091-7480-4853-8E71-531A2524173E}" type="presOf" srcId="{B5E8A5C1-81A6-413B-A1DE-B82299AAC6DF}" destId="{1882A297-2C5A-4794-A9A4-4540E7C677D2}" srcOrd="0" destOrd="0" presId="urn:microsoft.com/office/officeart/2005/8/layout/default"/>
    <dgm:cxn modelId="{68C1A0A7-2CBA-4DE5-942E-1E4F809FFECC}" type="presOf" srcId="{2E9AB637-CC6F-442B-BAA6-E05DBAAA9151}" destId="{9BDD9878-5D95-4617-B9B0-B26D4299A297}" srcOrd="0" destOrd="0" presId="urn:microsoft.com/office/officeart/2005/8/layout/default"/>
    <dgm:cxn modelId="{1FCA0EB5-790B-43B0-89D3-3B75650E0150}" srcId="{F1587DCA-1424-45AF-A83C-F5A7C62AA82D}" destId="{B5E8A5C1-81A6-413B-A1DE-B82299AAC6DF}" srcOrd="4" destOrd="0" parTransId="{60F27CAE-C3DF-440D-B4A6-F8B84EE07B8B}" sibTransId="{4FBCA092-9141-49DE-B386-ED624134D2D7}"/>
    <dgm:cxn modelId="{26844BDB-54AE-4E08-AE5F-C7C354ADC6F6}" srcId="{F1587DCA-1424-45AF-A83C-F5A7C62AA82D}" destId="{D7EBDCE6-1B86-415A-A4CB-4C936C3DBE09}" srcOrd="3" destOrd="0" parTransId="{A11A7F24-D942-437C-8FD6-BC6C45340D74}" sibTransId="{E6CF583C-1EBC-4427-BCC5-93483A3F7F31}"/>
    <dgm:cxn modelId="{D9BDB2DD-49AD-4452-8678-C91F7E241763}" srcId="{F1587DCA-1424-45AF-A83C-F5A7C62AA82D}" destId="{247AC3EC-E921-40E0-9E94-50A7208EF883}" srcOrd="0" destOrd="0" parTransId="{2BC6FDCD-DC6F-4654-9855-D864B35211C6}" sibTransId="{DABFE372-78E0-4FE4-8BD1-630BC032FC7E}"/>
    <dgm:cxn modelId="{BB4E2AF2-5120-4A7B-A5E3-B1F7E739A280}" type="presOf" srcId="{D7EBDCE6-1B86-415A-A4CB-4C936C3DBE09}" destId="{D613A418-E723-43A7-9D13-A0C3AABB7A6B}" srcOrd="0" destOrd="0" presId="urn:microsoft.com/office/officeart/2005/8/layout/default"/>
    <dgm:cxn modelId="{A147F260-082C-4469-B618-D05EC766C2AC}" type="presParOf" srcId="{0B8B18B9-50FA-4C55-8C74-F562C085FF64}" destId="{88BAE524-29B3-44C0-9A6F-63FCECD66B9C}" srcOrd="0" destOrd="0" presId="urn:microsoft.com/office/officeart/2005/8/layout/default"/>
    <dgm:cxn modelId="{C4CC4D07-2958-4D70-A869-CD9709D4D8E8}" type="presParOf" srcId="{0B8B18B9-50FA-4C55-8C74-F562C085FF64}" destId="{583A591E-78F8-4806-AB2A-EB4F2ADAD84B}" srcOrd="1" destOrd="0" presId="urn:microsoft.com/office/officeart/2005/8/layout/default"/>
    <dgm:cxn modelId="{1E65F893-B845-4C1E-97A8-2D2D4503DC24}" type="presParOf" srcId="{0B8B18B9-50FA-4C55-8C74-F562C085FF64}" destId="{466883A9-C755-4F15-BAF4-389DC5DD6725}" srcOrd="2" destOrd="0" presId="urn:microsoft.com/office/officeart/2005/8/layout/default"/>
    <dgm:cxn modelId="{8CBAD6D2-FD2B-4B50-85B0-3FECCDB70F07}" type="presParOf" srcId="{0B8B18B9-50FA-4C55-8C74-F562C085FF64}" destId="{F61C3E77-D673-49E2-8950-DF84E137AE21}" srcOrd="3" destOrd="0" presId="urn:microsoft.com/office/officeart/2005/8/layout/default"/>
    <dgm:cxn modelId="{8AEE44C7-C6CC-4553-8F9D-A209BBBD9F6E}" type="presParOf" srcId="{0B8B18B9-50FA-4C55-8C74-F562C085FF64}" destId="{9BDD9878-5D95-4617-B9B0-B26D4299A297}" srcOrd="4" destOrd="0" presId="urn:microsoft.com/office/officeart/2005/8/layout/default"/>
    <dgm:cxn modelId="{1D3A6589-C229-4347-BEF3-0E5B20F84F9C}" type="presParOf" srcId="{0B8B18B9-50FA-4C55-8C74-F562C085FF64}" destId="{E02EC56D-853F-48EE-AAC1-9F802CB19871}" srcOrd="5" destOrd="0" presId="urn:microsoft.com/office/officeart/2005/8/layout/default"/>
    <dgm:cxn modelId="{09411898-AB81-4CA2-8C13-43BC897D9464}" type="presParOf" srcId="{0B8B18B9-50FA-4C55-8C74-F562C085FF64}" destId="{D613A418-E723-43A7-9D13-A0C3AABB7A6B}" srcOrd="6" destOrd="0" presId="urn:microsoft.com/office/officeart/2005/8/layout/default"/>
    <dgm:cxn modelId="{F376B777-7764-41C4-AD9B-E23AA0B2E950}" type="presParOf" srcId="{0B8B18B9-50FA-4C55-8C74-F562C085FF64}" destId="{9E958029-E777-4B63-849B-EE0794823AD5}" srcOrd="7" destOrd="0" presId="urn:microsoft.com/office/officeart/2005/8/layout/default"/>
    <dgm:cxn modelId="{FD2737CE-8980-41A6-933B-0FA827E0B490}" type="presParOf" srcId="{0B8B18B9-50FA-4C55-8C74-F562C085FF64}" destId="{1882A297-2C5A-4794-A9A4-4540E7C677D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BAE524-29B3-44C0-9A6F-63FCECD66B9C}">
      <dsp:nvSpPr>
        <dsp:cNvPr id="0" name=""/>
        <dsp:cNvSpPr/>
      </dsp:nvSpPr>
      <dsp:spPr>
        <a:xfrm>
          <a:off x="439379" y="0"/>
          <a:ext cx="3248377" cy="200911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>
              <a:solidFill>
                <a:schemeClr val="tx1"/>
              </a:solidFill>
            </a:rPr>
            <a:t>Nxënësi</a:t>
          </a:r>
          <a:r>
            <a:rPr lang="fi-FI" sz="1800" kern="1200" dirty="0"/>
            <a:t>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Vjen</a:t>
          </a:r>
          <a:r>
            <a:rPr lang="en-US" sz="1800" kern="1200" dirty="0"/>
            <a:t> </a:t>
          </a:r>
          <a:r>
            <a:rPr lang="en-US" sz="1800" kern="1200" dirty="0" err="1"/>
            <a:t>në</a:t>
          </a:r>
          <a:r>
            <a:rPr lang="en-US" sz="1800" kern="1200" dirty="0"/>
            <a:t> </a:t>
          </a:r>
          <a:r>
            <a:rPr lang="en-US" sz="1800" kern="1200" dirty="0" err="1"/>
            <a:t>takimet</a:t>
          </a:r>
          <a:r>
            <a:rPr lang="en-US" sz="1800" kern="1200" dirty="0"/>
            <a:t> e </a:t>
          </a:r>
          <a:r>
            <a:rPr lang="en-US" sz="1800" kern="1200" dirty="0" err="1"/>
            <a:t>paradites</a:t>
          </a:r>
          <a:r>
            <a:rPr lang="en-US" sz="1800" kern="1200" dirty="0"/>
            <a:t> </a:t>
          </a:r>
          <a:r>
            <a:rPr lang="en-US" sz="1800" kern="1200" dirty="0" err="1"/>
            <a:t>dhe</a:t>
          </a:r>
          <a:r>
            <a:rPr lang="en-US" sz="1800" kern="1200" dirty="0"/>
            <a:t> </a:t>
          </a:r>
          <a:r>
            <a:rPr lang="en-US" sz="1800" kern="1200" dirty="0" err="1"/>
            <a:t>pasdites</a:t>
          </a:r>
          <a:endParaRPr lang="en-US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Dëshiron të dalë me sukses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Kujdeset</a:t>
          </a:r>
          <a:r>
            <a:rPr lang="en-US" sz="1800" kern="1200" dirty="0"/>
            <a:t> </a:t>
          </a:r>
          <a:r>
            <a:rPr lang="en-US" sz="1800" kern="1200" dirty="0" err="1"/>
            <a:t>që</a:t>
          </a:r>
          <a:r>
            <a:rPr lang="en-US" sz="1800" kern="1200" dirty="0"/>
            <a:t> ta </a:t>
          </a:r>
          <a:r>
            <a:rPr lang="en-US" sz="1800" kern="1200" dirty="0" err="1"/>
            <a:t>ndjekë</a:t>
          </a:r>
          <a:r>
            <a:rPr lang="en-US" sz="1800" kern="1200" dirty="0"/>
            <a:t> </a:t>
          </a:r>
          <a:r>
            <a:rPr lang="en-US" sz="1800" kern="1200" dirty="0" err="1"/>
            <a:t>kartën</a:t>
          </a:r>
          <a:r>
            <a:rPr lang="en-US" sz="1800" kern="1200" dirty="0"/>
            <a:t> </a:t>
          </a:r>
          <a:r>
            <a:rPr lang="en-US" sz="1800" kern="1200" dirty="0" err="1"/>
            <a:t>gjatë</a:t>
          </a:r>
          <a:r>
            <a:rPr lang="en-US" sz="1800" kern="1200" dirty="0"/>
            <a:t> </a:t>
          </a:r>
          <a:r>
            <a:rPr lang="en-US" sz="1800" kern="1200" dirty="0" err="1"/>
            <a:t>ditës</a:t>
          </a:r>
          <a:r>
            <a:rPr lang="en-US" sz="1800" kern="1200" dirty="0"/>
            <a:t> </a:t>
          </a:r>
          <a:r>
            <a:rPr lang="en-US" sz="1800" kern="1200" dirty="0" err="1"/>
            <a:t>në</a:t>
          </a:r>
          <a:r>
            <a:rPr lang="en-US" sz="1800" kern="1200" dirty="0"/>
            <a:t> </a:t>
          </a:r>
          <a:r>
            <a:rPr lang="en-US" sz="1800" kern="1200" dirty="0" err="1"/>
            <a:t>shkollë</a:t>
          </a:r>
          <a:endParaRPr lang="fi-FI" sz="2000" kern="1200" dirty="0"/>
        </a:p>
      </dsp:txBody>
      <dsp:txXfrm>
        <a:off x="439379" y="0"/>
        <a:ext cx="3248377" cy="2009111"/>
      </dsp:txXfrm>
    </dsp:sp>
    <dsp:sp modelId="{466883A9-C755-4F15-BAF4-389DC5DD6725}">
      <dsp:nvSpPr>
        <dsp:cNvPr id="0" name=""/>
        <dsp:cNvSpPr/>
      </dsp:nvSpPr>
      <dsp:spPr>
        <a:xfrm>
          <a:off x="3903846" y="0"/>
          <a:ext cx="3279336" cy="1943411"/>
        </a:xfrm>
        <a:prstGeom prst="rect">
          <a:avLst/>
        </a:prstGeom>
        <a:solidFill>
          <a:schemeClr val="accent2">
            <a:hueOff val="-1748217"/>
            <a:satOff val="11915"/>
            <a:lumOff val="45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>
              <a:solidFill>
                <a:schemeClr val="tx1"/>
              </a:solidFill>
            </a:rPr>
            <a:t>Kujdestari</a:t>
          </a:r>
          <a:r>
            <a:rPr lang="fi-FI" sz="2000" kern="1200" dirty="0"/>
            <a:t>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Inkurajon</a:t>
          </a:r>
          <a:r>
            <a:rPr lang="en-US" sz="2000" kern="1200" dirty="0"/>
            <a:t> </a:t>
          </a:r>
          <a:r>
            <a:rPr lang="en-US" sz="2000" kern="1200" dirty="0" err="1"/>
            <a:t>dhe</a:t>
          </a:r>
          <a:r>
            <a:rPr lang="en-US" sz="2000" kern="1200" dirty="0"/>
            <a:t> </a:t>
          </a:r>
          <a:r>
            <a:rPr lang="en-US" sz="2000" kern="1200" dirty="0" err="1"/>
            <a:t>jep</a:t>
          </a:r>
          <a:r>
            <a:rPr lang="en-US" sz="2000" kern="1200" dirty="0"/>
            <a:t> </a:t>
          </a:r>
          <a:r>
            <a:rPr lang="en-US" sz="2000" kern="1200" dirty="0" err="1"/>
            <a:t>opinione</a:t>
          </a:r>
          <a:r>
            <a:rPr lang="en-US" sz="2000" kern="1200" dirty="0"/>
            <a:t> </a:t>
          </a:r>
          <a:r>
            <a:rPr lang="en-US" sz="2000" kern="1200" dirty="0" err="1"/>
            <a:t>vlerësuese</a:t>
          </a:r>
          <a:r>
            <a:rPr lang="en-US" sz="2000" kern="1200" dirty="0"/>
            <a:t> </a:t>
          </a:r>
          <a:r>
            <a:rPr lang="en-US" sz="2000" kern="1200" dirty="0" err="1"/>
            <a:t>pozitive</a:t>
          </a:r>
          <a:endParaRPr lang="fi-FI" sz="2000" kern="1200" dirty="0"/>
        </a:p>
      </dsp:txBody>
      <dsp:txXfrm>
        <a:off x="3903846" y="0"/>
        <a:ext cx="3279336" cy="1943411"/>
      </dsp:txXfrm>
    </dsp:sp>
    <dsp:sp modelId="{9BDD9878-5D95-4617-B9B0-B26D4299A297}">
      <dsp:nvSpPr>
        <dsp:cNvPr id="0" name=""/>
        <dsp:cNvSpPr/>
      </dsp:nvSpPr>
      <dsp:spPr>
        <a:xfrm>
          <a:off x="7941434" y="0"/>
          <a:ext cx="3534602" cy="1972939"/>
        </a:xfrm>
        <a:prstGeom prst="rect">
          <a:avLst/>
        </a:prstGeom>
        <a:solidFill>
          <a:schemeClr val="accent2">
            <a:hueOff val="-3496433"/>
            <a:satOff val="23831"/>
            <a:lumOff val="9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>
              <a:solidFill>
                <a:schemeClr val="tx1"/>
              </a:solidFill>
            </a:rPr>
            <a:t>Ekipi i shkollës</a:t>
          </a:r>
          <a:r>
            <a:rPr lang="fi-FI" sz="1800" kern="1200" dirty="0"/>
            <a:t>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Vendos</a:t>
          </a:r>
          <a:r>
            <a:rPr lang="en-US" sz="1800" kern="1200" dirty="0"/>
            <a:t> </a:t>
          </a:r>
          <a:r>
            <a:rPr lang="en-US" sz="1800" kern="1200" dirty="0" err="1"/>
            <a:t>fillimin</a:t>
          </a:r>
          <a:r>
            <a:rPr lang="en-US" sz="1800" kern="1200" dirty="0"/>
            <a:t> </a:t>
          </a:r>
          <a:r>
            <a:rPr lang="en-US" sz="1800" kern="1200" dirty="0" err="1"/>
            <a:t>dhe</a:t>
          </a:r>
          <a:r>
            <a:rPr lang="en-US" sz="1800" kern="1200" dirty="0"/>
            <a:t> </a:t>
          </a:r>
          <a:r>
            <a:rPr lang="en-US" sz="1800" kern="1200" dirty="0" err="1"/>
            <a:t>përfundimin</a:t>
          </a:r>
          <a:r>
            <a:rPr lang="en-US" sz="1800" kern="1200" dirty="0"/>
            <a:t> e </a:t>
          </a:r>
          <a:r>
            <a:rPr lang="en-US" sz="1800" kern="1200" dirty="0" err="1"/>
            <a:t>mbështetjes</a:t>
          </a:r>
          <a:endParaRPr lang="en-US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Mblidhet</a:t>
          </a:r>
          <a:r>
            <a:rPr lang="en-US" sz="1800" kern="1200" dirty="0"/>
            <a:t> </a:t>
          </a:r>
          <a:r>
            <a:rPr lang="en-US" sz="1800" kern="1200" dirty="0" err="1">
              <a:latin typeface="+mn-lt"/>
              <a:cs typeface="Times New Roman" panose="02020603050405020304" pitchFamily="18" charset="0"/>
            </a:rPr>
            <a:t>ç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do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/>
            <a:t>2 </a:t>
          </a:r>
          <a:r>
            <a:rPr lang="en-US" sz="1800" kern="1200" dirty="0" err="1"/>
            <a:t>javë</a:t>
          </a:r>
          <a:r>
            <a:rPr lang="en-US" sz="1800" kern="1200" dirty="0"/>
            <a:t> </a:t>
          </a:r>
          <a:r>
            <a:rPr lang="en-US" sz="1800" kern="1200" dirty="0" err="1"/>
            <a:t>për</a:t>
          </a:r>
          <a:r>
            <a:rPr lang="en-US" sz="1800" kern="1200" dirty="0"/>
            <a:t> </a:t>
          </a:r>
          <a:r>
            <a:rPr lang="en-US" sz="1800" kern="1200" dirty="0" err="1"/>
            <a:t>të</a:t>
          </a:r>
          <a:r>
            <a:rPr lang="en-US" sz="1800" kern="1200" dirty="0"/>
            <a:t> </a:t>
          </a:r>
          <a:r>
            <a:rPr lang="en-US" sz="1800" kern="1200" dirty="0" err="1"/>
            <a:t>shqyrtuar</a:t>
          </a:r>
          <a:r>
            <a:rPr lang="en-US" sz="1800" kern="1200" dirty="0"/>
            <a:t> </a:t>
          </a:r>
          <a:r>
            <a:rPr lang="en-US" sz="1800" kern="1200" dirty="0" err="1"/>
            <a:t>rezultatet</a:t>
          </a:r>
          <a:endParaRPr lang="fi-FI" sz="1800" kern="1200" dirty="0"/>
        </a:p>
      </dsp:txBody>
      <dsp:txXfrm>
        <a:off x="7941434" y="0"/>
        <a:ext cx="3534602" cy="1972939"/>
      </dsp:txXfrm>
    </dsp:sp>
    <dsp:sp modelId="{D613A418-E723-43A7-9D13-A0C3AABB7A6B}">
      <dsp:nvSpPr>
        <dsp:cNvPr id="0" name=""/>
        <dsp:cNvSpPr/>
      </dsp:nvSpPr>
      <dsp:spPr>
        <a:xfrm>
          <a:off x="1604657" y="2224148"/>
          <a:ext cx="3731622" cy="2243103"/>
        </a:xfrm>
        <a:prstGeom prst="rect">
          <a:avLst/>
        </a:prstGeom>
        <a:solidFill>
          <a:schemeClr val="accent2">
            <a:hueOff val="-5244650"/>
            <a:satOff val="35746"/>
            <a:lumOff val="1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>
              <a:solidFill>
                <a:schemeClr val="tx1"/>
              </a:solidFill>
            </a:rPr>
            <a:t>Mësuesi: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tx1"/>
              </a:solidFill>
            </a:rPr>
            <a:t>Vlerëson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suksesin</a:t>
          </a:r>
          <a:r>
            <a:rPr lang="en-US" sz="1800" kern="1200" dirty="0">
              <a:solidFill>
                <a:schemeClr val="tx1"/>
              </a:solidFill>
            </a:rPr>
            <a:t> e </a:t>
          </a:r>
          <a:r>
            <a:rPr lang="en-US" sz="1800" kern="1200" dirty="0" err="1">
              <a:solidFill>
                <a:schemeClr val="tx1"/>
              </a:solidFill>
            </a:rPr>
            <a:t>nxënësit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ç</a:t>
          </a:r>
          <a:r>
            <a:rPr lang="en-US" sz="1800" kern="1200" dirty="0" err="1">
              <a:solidFill>
                <a:schemeClr val="tx1"/>
              </a:solidFill>
            </a:rPr>
            <a:t>do</a:t>
          </a:r>
          <a:r>
            <a:rPr lang="en-US" sz="1800" kern="1200" dirty="0">
              <a:solidFill>
                <a:schemeClr val="tx1"/>
              </a:solidFill>
            </a:rPr>
            <a:t>  </a:t>
          </a:r>
          <a:r>
            <a:rPr lang="en-US" sz="1800" kern="1200" dirty="0" err="1">
              <a:solidFill>
                <a:schemeClr val="tx1"/>
              </a:solidFill>
            </a:rPr>
            <a:t>mësim</a:t>
          </a:r>
          <a:endParaRPr lang="fi-FI" sz="1800" kern="1200" dirty="0">
            <a:solidFill>
              <a:schemeClr val="tx1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>
              <a:solidFill>
                <a:schemeClr val="tx1"/>
              </a:solidFill>
            </a:rPr>
            <a:t>Bashkëpunimi me kujdestarin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tx1"/>
              </a:solidFill>
            </a:rPr>
            <a:t>Jep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opinione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vlerësuese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pozitive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për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nxënësin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lidhur</a:t>
          </a:r>
          <a:r>
            <a:rPr lang="en-US" sz="1800" kern="1200" dirty="0">
              <a:solidFill>
                <a:schemeClr val="tx1"/>
              </a:solidFill>
            </a:rPr>
            <a:t> me </a:t>
          </a:r>
          <a:r>
            <a:rPr lang="en-US" sz="1800" kern="1200" dirty="0" err="1">
              <a:solidFill>
                <a:schemeClr val="tx1"/>
              </a:solidFill>
            </a:rPr>
            <a:t>sukseset</a:t>
          </a:r>
          <a:r>
            <a:rPr lang="en-US" sz="1800" kern="1200" dirty="0">
              <a:solidFill>
                <a:schemeClr val="tx1"/>
              </a:solidFill>
            </a:rPr>
            <a:t> e </a:t>
          </a:r>
          <a:r>
            <a:rPr lang="en-US" sz="1800" kern="1200" dirty="0" err="1">
              <a:solidFill>
                <a:schemeClr val="tx1"/>
              </a:solidFill>
            </a:rPr>
            <a:t>tij</a:t>
          </a:r>
          <a:endParaRPr lang="fi-FI" sz="1800" kern="1200" dirty="0">
            <a:solidFill>
              <a:schemeClr val="tx1"/>
            </a:solidFill>
          </a:endParaRPr>
        </a:p>
      </dsp:txBody>
      <dsp:txXfrm>
        <a:off x="1604657" y="2224148"/>
        <a:ext cx="3731622" cy="2243103"/>
      </dsp:txXfrm>
    </dsp:sp>
    <dsp:sp modelId="{1882A297-2C5A-4794-A9A4-4540E7C677D2}">
      <dsp:nvSpPr>
        <dsp:cNvPr id="0" name=""/>
        <dsp:cNvSpPr/>
      </dsp:nvSpPr>
      <dsp:spPr>
        <a:xfrm>
          <a:off x="5588199" y="2257088"/>
          <a:ext cx="3952582" cy="2210163"/>
        </a:xfrm>
        <a:prstGeom prst="rect">
          <a:avLst/>
        </a:prstGeom>
        <a:solidFill>
          <a:schemeClr val="accent2">
            <a:hueOff val="-6992867"/>
            <a:satOff val="47661"/>
            <a:lumOff val="182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>
              <a:solidFill>
                <a:schemeClr val="tx1"/>
              </a:solidFill>
            </a:rPr>
            <a:t>Trajneri i CICO-s: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tx1"/>
              </a:solidFill>
            </a:rPr>
            <a:t>Menaxhon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takimet</a:t>
          </a:r>
          <a:r>
            <a:rPr lang="en-US" sz="1800" kern="1200" dirty="0">
              <a:solidFill>
                <a:schemeClr val="tx1"/>
              </a:solidFill>
            </a:rPr>
            <a:t> e </a:t>
          </a:r>
          <a:r>
            <a:rPr lang="en-US" sz="1800" kern="1200" dirty="0" err="1">
              <a:solidFill>
                <a:schemeClr val="tx1"/>
              </a:solidFill>
            </a:rPr>
            <a:t>paradites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dhe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pasdites</a:t>
          </a:r>
          <a:endParaRPr lang="en-US" sz="1800" kern="1200" dirty="0">
            <a:solidFill>
              <a:schemeClr val="tx1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tx1"/>
              </a:solidFill>
            </a:rPr>
            <a:t>Inkurajon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dhe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jep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opinione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vlerësuese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pozitive</a:t>
          </a:r>
          <a:endParaRPr lang="en-US" sz="1800" kern="1200" dirty="0">
            <a:solidFill>
              <a:schemeClr val="tx1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tx1"/>
              </a:solidFill>
            </a:rPr>
            <a:t>Mban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kartat</a:t>
          </a:r>
          <a:r>
            <a:rPr lang="en-US" sz="1800" kern="1200" dirty="0">
              <a:solidFill>
                <a:schemeClr val="tx1"/>
              </a:solidFill>
            </a:rPr>
            <a:t> e </a:t>
          </a:r>
          <a:r>
            <a:rPr lang="en-US" sz="1800" kern="1200" dirty="0" err="1">
              <a:solidFill>
                <a:schemeClr val="tx1"/>
              </a:solidFill>
            </a:rPr>
            <a:t>pikëve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të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nxënësit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dhe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monitoron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suksesin</a:t>
          </a:r>
          <a:r>
            <a:rPr lang="en-US" sz="1800" kern="1200" dirty="0">
              <a:solidFill>
                <a:schemeClr val="tx1"/>
              </a:solidFill>
            </a:rPr>
            <a:t> e </a:t>
          </a:r>
          <a:r>
            <a:rPr lang="en-US" sz="1800" kern="1200" dirty="0" err="1">
              <a:solidFill>
                <a:schemeClr val="tx1"/>
              </a:solidFill>
            </a:rPr>
            <a:t>nxënësit</a:t>
          </a:r>
          <a:endParaRPr lang="fi-FI" sz="1800" kern="1200" dirty="0">
            <a:solidFill>
              <a:schemeClr val="tx1"/>
            </a:solidFill>
          </a:endParaRPr>
        </a:p>
      </dsp:txBody>
      <dsp:txXfrm>
        <a:off x="5588199" y="2257088"/>
        <a:ext cx="3952582" cy="22101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2398E1-C99F-B940-AA2A-81EFFACD43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F1C63F-BE00-6D49-B7F3-B253A7D51A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271539-0194-5C43-B2F5-2C601016B9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2E09C7D-6C28-B047-9D84-D52122B215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155557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1A97949-CA96-A34A-920F-344DC55B34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862978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97949-CA96-A34A-920F-344DC55B3479}" type="slidenum">
              <a:rPr lang="fi-FI" smtClean="0"/>
              <a:t>19</a:t>
            </a:fld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EE0FAB-D987-A638-E2FF-52999523A70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2581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97949-CA96-A34A-920F-344DC55B3479}" type="slidenum">
              <a:rPr lang="fi-FI" smtClean="0"/>
              <a:t>22</a:t>
            </a:fld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340BB3-71FB-F34D-B9E5-AB0E3F5F7C5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1903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40D9D56B-380E-41B8-9315-ED5CBC9E4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12191998" cy="6858000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7638" y="2553066"/>
            <a:ext cx="6212793" cy="338182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pic>
        <p:nvPicPr>
          <p:cNvPr id="4" name="Kuva 3" descr="Tampere University, Tampere University of Applied Sciences.">
            <a:extLst>
              <a:ext uri="{FF2B5EF4-FFF2-40B4-BE49-F238E27FC236}">
                <a16:creationId xmlns:a16="http://schemas.microsoft.com/office/drawing/2014/main" id="{94442AC8-A5D9-4B00-80C8-14B174E342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0000" y="1080000"/>
            <a:ext cx="5061702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437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">
          <p15:clr>
            <a:srgbClr val="FBAE40"/>
          </p15:clr>
        </p15:guide>
        <p15:guide id="2" pos="75">
          <p15:clr>
            <a:srgbClr val="FBAE40"/>
          </p15:clr>
        </p15:guide>
        <p15:guide id="3" pos="7605">
          <p15:clr>
            <a:srgbClr val="FBAE40"/>
          </p15:clr>
        </p15:guide>
        <p15:guide id="4" orient="horz" pos="424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914401"/>
            <a:ext cx="10651813" cy="642938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7B513FB-A89D-4CD9-816A-A2426574FC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E87CE318-400C-4FB1-BB0B-D65B178FFB30}" type="datetime1">
              <a:rPr lang="fi-FI" noProof="0" smtClean="0"/>
              <a:t>3.2.2025</a:t>
            </a:fld>
            <a:endParaRPr lang="en-GB" noProof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7FC877C-D72B-4FA2-A4D8-10EC144C4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BA96801F-E137-4B25-94D7-4851FADECBA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noProof="0"/>
              <a:t>M3 D3 EU 4 Inclusive Teaching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31326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DF54673-9ACE-45BB-89AE-4DF9D1200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914401"/>
            <a:ext cx="10643351" cy="642938"/>
          </a:xfrm>
          <a:prstGeom prst="rect">
            <a:avLst/>
          </a:prstGeo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0BA03E9-7771-435A-ACF2-791A64625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M3 D3 EU 4 Inclusive Teaching</a:t>
            </a:r>
            <a:endParaRPr lang="en-GB" noProof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A061E97-8041-4B8C-84EB-4224E0AC85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042B5266-3AD6-42D6-8E4F-704C64AC0CF4}" type="datetime1">
              <a:rPr lang="fi-FI" noProof="0" smtClean="0"/>
              <a:t>3.2.2025</a:t>
            </a:fld>
            <a:endParaRPr lang="en-GB" noProof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E88A044-4865-4080-A1DB-4D812EAA9A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>
                <a:solidFill>
                  <a:schemeClr val="bg1"/>
                </a:solidFill>
              </a:rPr>
              <a:pPr/>
              <a:t>‹#›</a:t>
            </a:fld>
            <a:endParaRPr lang="en-GB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484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1F2527F-684A-4121-9363-8807B0AFD1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2116B69-B539-4373-A7E2-5A9A508E3AE2}" type="datetime1">
              <a:rPr lang="fi-FI" noProof="0" smtClean="0"/>
              <a:t>3.2.2025</a:t>
            </a:fld>
            <a:endParaRPr lang="en-GB" noProof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306364A-3632-4E1B-8113-A8981F3C52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5" name="Footer Placeholder 10">
            <a:extLst>
              <a:ext uri="{FF2B5EF4-FFF2-40B4-BE49-F238E27FC236}">
                <a16:creationId xmlns:a16="http://schemas.microsoft.com/office/drawing/2014/main" id="{DFF5CBD4-0D40-46CB-83FF-1C58DD7870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noProof="0"/>
              <a:t>M3 D3 EU 4 Inclusive Teaching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32917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6A4069F-7B77-435A-A9D6-CD64E2434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737735C-1BFC-5948-A4B6-6B9D9DF1DAD9}"/>
              </a:ext>
            </a:extLst>
          </p:cNvPr>
          <p:cNvSpPr txBox="1">
            <a:spLocks/>
          </p:cNvSpPr>
          <p:nvPr userDrawn="1"/>
        </p:nvSpPr>
        <p:spPr>
          <a:xfrm>
            <a:off x="430580" y="6506631"/>
            <a:ext cx="6779559" cy="251947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fi-FI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noProof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86E1A08-E0B6-4CF0-9B54-F868C9DFE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M3 D3 EU 4 Inclusive Teaching</a:t>
            </a:r>
            <a:endParaRPr lang="en-GB" noProof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8C7C9B07-1287-4DA9-8EE6-AAC6DE8166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ED09A45-5708-4638-8AC7-082868CFE39F}" type="datetime1">
              <a:rPr lang="fi-FI" noProof="0" smtClean="0"/>
              <a:t>3.2.2025</a:t>
            </a:fld>
            <a:endParaRPr lang="en-GB" noProof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697E018-CB7F-48B9-B44F-8C4B55AF6C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>
                <a:solidFill>
                  <a:schemeClr val="bg1"/>
                </a:solidFill>
              </a:rPr>
              <a:pPr/>
              <a:t>‹#›</a:t>
            </a:fld>
            <a:endParaRPr lang="en-GB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646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9199A30-D9CF-F04F-AD6E-EFD6A331F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36422"/>
            <a:ext cx="11914022" cy="6221578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A31E617-3DD2-45F9-87A9-28710F458B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1EE1526-B6C3-4E0D-9B91-4E094D01421E}" type="datetime1">
              <a:rPr lang="fi-FI" noProof="0" smtClean="0"/>
              <a:t>3.2.2025</a:t>
            </a:fld>
            <a:endParaRPr lang="en-GB" noProof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23AE687-7288-4989-808B-BBFE1801B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C9304CA3-67E1-4FC8-9377-97D39A86970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noProof="0"/>
              <a:t>M3 D3 EU 4 Inclusive Teaching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62863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908050"/>
            <a:ext cx="3932237" cy="11493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2964" y="908050"/>
            <a:ext cx="7092900" cy="4960938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0400" y="2172614"/>
            <a:ext cx="3932237" cy="3696374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A9A114AA-0FC1-4BDA-A87A-450D91C74D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571FAE2-8FB8-46BA-8724-6D7F52C3AC6A}" type="datetime1">
              <a:rPr lang="fi-FI" noProof="0" smtClean="0"/>
              <a:t>3.2.2025</a:t>
            </a:fld>
            <a:endParaRPr lang="en-GB" noProof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8A440A0-2DFA-4694-8E9A-F37821D642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B3199E04-FCC9-48F1-9FFB-2F71AFADEA9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noProof="0"/>
              <a:t>M3 D3 EU 4 Inclusive Teaching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20778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FB501874-212D-43E0-A21F-C912819BDE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0400" y="908050"/>
            <a:ext cx="3932237" cy="11493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Muokkaa ots. peruasdasdasdasdstyyl.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1431" y="908050"/>
            <a:ext cx="7084433" cy="4960938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0400" y="2172614"/>
            <a:ext cx="3932237" cy="3696374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B0FB749-BBFE-438A-B34D-304382F9D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M3 D3 EU 4 Inclusive Teaching</a:t>
            </a:r>
            <a:endParaRPr lang="en-GB" noProof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D16047A-E530-4F76-BE04-5DB0A3040E2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0B4E9875-D736-4DA2-B088-5B3E5D9E9913}" type="datetime1">
              <a:rPr lang="fi-FI" noProof="0" smtClean="0"/>
              <a:t>3.2.2025</a:t>
            </a:fld>
            <a:endParaRPr lang="en-GB" noProof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7B2D6AA-88A2-4EE8-91D4-604C9EE54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>
                <a:solidFill>
                  <a:schemeClr val="bg1"/>
                </a:solidFill>
              </a:rPr>
              <a:pPr/>
              <a:t>‹#›</a:t>
            </a:fld>
            <a:endParaRPr lang="en-GB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326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899770"/>
            <a:ext cx="10515600" cy="660103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0400" y="1707297"/>
            <a:ext cx="10515600" cy="4351338"/>
          </a:xfrm>
        </p:spPr>
        <p:txBody>
          <a:bodyPr vert="eaVer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9A817179-6464-4F21-9B03-3D32D962BE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920C9DD8-5BFA-47FD-9710-62B120D2944D}" type="datetime1">
              <a:rPr lang="fi-FI" noProof="0" smtClean="0"/>
              <a:t>3.2.2025</a:t>
            </a:fld>
            <a:endParaRPr lang="en-GB" noProof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353961E-5198-4EC6-84CF-7D796EA3DA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0F202A3E-9DD7-4C20-B920-B130C51F616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noProof="0"/>
              <a:t>M3 D3 EU 4 Inclusive Teaching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78329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30A482-DF25-4AC1-93FF-A21A43ED8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899770"/>
            <a:ext cx="10515600" cy="6601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0400" y="1707297"/>
            <a:ext cx="10515600" cy="4351338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08E8C6C-B535-4624-AE36-E7AA2DD3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M3 D3 EU 4 Inclusive Teaching</a:t>
            </a:r>
            <a:endParaRPr lang="en-GB" noProof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7D573219-6138-48B9-B6B4-28078E6649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3768C9A-667E-4A30-A43E-08DCC3E2C7DA}" type="datetime1">
              <a:rPr lang="fi-FI" noProof="0" smtClean="0"/>
              <a:t>3.2.2025</a:t>
            </a:fld>
            <a:endParaRPr lang="en-GB" noProof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093FE60-FDE5-4FFB-BA0D-01896B739F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>
                <a:solidFill>
                  <a:schemeClr val="bg1"/>
                </a:solidFill>
              </a:rPr>
              <a:pPr/>
              <a:t>‹#›</a:t>
            </a:fld>
            <a:endParaRPr lang="en-GB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494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908049"/>
            <a:ext cx="2628900" cy="5268914"/>
          </a:xfrm>
          <a:prstGeom prst="rect">
            <a:avLst/>
          </a:prstGeom>
        </p:spPr>
        <p:txBody>
          <a:bodyPr vert="eaVer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908049"/>
            <a:ext cx="7734300" cy="5268913"/>
          </a:xfrm>
        </p:spPr>
        <p:txBody>
          <a:bodyPr vert="eaVer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A231356-4E89-42FF-B9D2-5276EA40A6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8495B7AC-42D7-4F7B-B204-31F425718673}" type="datetime1">
              <a:rPr lang="fi-FI" noProof="0" smtClean="0"/>
              <a:t>3.2.2025</a:t>
            </a:fld>
            <a:endParaRPr lang="en-GB" noProof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294DD31-33A4-4715-9A6D-15C4AF304F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FEC80EF1-75D1-469D-8A92-4BE196BAFDB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noProof="0"/>
              <a:t>M3 D3 EU 4 Inclusive Teaching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16105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40D9D56B-380E-41B8-9315-ED5CBC9E4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3" y="2758440"/>
            <a:ext cx="11090275" cy="14400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589" y="4435972"/>
            <a:ext cx="11083550" cy="1440000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M3 D3 EU 4 Inclusive Teaching</a:t>
            </a:r>
            <a:endParaRPr lang="en-GB" noProof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EEF2D1E-9D26-4178-9CD9-82D802C125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8C726D92-0774-4216-BE19-C969D93A23FE}" type="datetime1">
              <a:rPr lang="fi-FI" noProof="0" smtClean="0"/>
              <a:t>3.2.2025</a:t>
            </a:fld>
            <a:endParaRPr lang="en-GB" noProof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AC67BEA-6EFD-4E49-843A-63C8CA4D19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>
                <a:solidFill>
                  <a:schemeClr val="bg1"/>
                </a:solidFill>
              </a:rPr>
              <a:pPr/>
              <a:t>‹#›</a:t>
            </a:fld>
            <a:endParaRPr lang="en-GB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843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">
          <p15:clr>
            <a:srgbClr val="FBAE40"/>
          </p15:clr>
        </p15:guide>
        <p15:guide id="2" pos="75">
          <p15:clr>
            <a:srgbClr val="FBAE40"/>
          </p15:clr>
        </p15:guide>
        <p15:guide id="3" pos="7605">
          <p15:clr>
            <a:srgbClr val="FBAE40"/>
          </p15:clr>
        </p15:guide>
        <p15:guide id="4" orient="horz" pos="4247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D6C69A4-9805-44B9-86C2-D0BEF1B39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908049"/>
            <a:ext cx="2628900" cy="5268914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908049"/>
            <a:ext cx="7734300" cy="5268913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D6E3F5C-87B6-4EC2-BBE3-B9D1C41B9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M3 D3 EU 4 Inclusive Teaching</a:t>
            </a:r>
            <a:endParaRPr lang="en-GB" noProof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5EC882A-A2D2-46CB-99A6-60BC54D854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0DC5C242-5806-4F2C-9B32-0AF6FFC129F8}" type="datetime1">
              <a:rPr lang="fi-FI" noProof="0" smtClean="0"/>
              <a:t>3.2.2025</a:t>
            </a:fld>
            <a:endParaRPr lang="en-GB" noProof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5571256-36CB-4721-8D5D-45CF8D5DFD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>
                <a:solidFill>
                  <a:schemeClr val="bg1"/>
                </a:solidFill>
              </a:rPr>
              <a:pPr/>
              <a:t>‹#›</a:t>
            </a:fld>
            <a:endParaRPr lang="en-GB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7663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908050"/>
            <a:ext cx="3932237" cy="11493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22800" y="914275"/>
            <a:ext cx="7018337" cy="4954712"/>
          </a:xfrm>
        </p:spPr>
        <p:txBody>
          <a:bodyPr anchor="t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0400" y="2223820"/>
            <a:ext cx="3932237" cy="3645167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03500BF-A2C1-4F36-A443-35E1074B6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EA9038DA-46C2-48DB-8660-3765D786935F}" type="datetime1">
              <a:rPr lang="fi-FI" noProof="0" smtClean="0"/>
              <a:t>3.2.2025</a:t>
            </a:fld>
            <a:endParaRPr lang="en-GB" noProof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03234A5-5678-4107-B6E4-4D194E2ECF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AEB90590-21DA-48A3-904A-917FC50EB7A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noProof="0"/>
              <a:t>M3 D3 EU 4 Inclusive Teaching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199899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DF7A597D-CD79-4B30-894C-1B2608609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908050"/>
            <a:ext cx="3932237" cy="11493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14333" y="914275"/>
            <a:ext cx="7021530" cy="4954712"/>
          </a:xfrm>
        </p:spPr>
        <p:txBody>
          <a:bodyPr anchor="t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0400" y="2223820"/>
            <a:ext cx="3932237" cy="3645167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E06352D-B086-43FE-8FC5-AC6B4EA8F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M3 D3 EU 4 Inclusive Teaching</a:t>
            </a:r>
            <a:endParaRPr lang="en-GB" noProof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FC39A97-01AE-4D0D-B345-8CBA5227461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8F2176E-239F-4416-B36E-14B786D7DC5D}" type="datetime1">
              <a:rPr lang="fi-FI" noProof="0" smtClean="0"/>
              <a:t>3.2.2025</a:t>
            </a:fld>
            <a:endParaRPr lang="en-GB" noProof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C76E15C-8063-441E-A2E0-1EBFFF54D9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>
                <a:solidFill>
                  <a:schemeClr val="bg1"/>
                </a:solidFill>
              </a:rPr>
              <a:pPr/>
              <a:t>‹#›</a:t>
            </a:fld>
            <a:endParaRPr lang="en-GB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1591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captio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3679" y="1143245"/>
            <a:ext cx="4853934" cy="3149671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4E008E"/>
                </a:solidFill>
              </a:defRPr>
            </a:lvl1pPr>
          </a:lstStyle>
          <a:p>
            <a:r>
              <a:rPr lang="en-GB" noProof="0"/>
              <a:t>This is a place for a longer text that goes on for three or more lines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B8C4556-08AF-304E-8426-06F9F8EFF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8267" y="1312457"/>
            <a:ext cx="5040000" cy="489068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D17F52D9-8B1E-4F7F-AA8C-39AD4EB471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EB5DF5FB-AD61-4D42-8CD6-0B5BE15D4299}" type="datetime1">
              <a:rPr lang="fi-FI" noProof="0" smtClean="0"/>
              <a:t>3.2.2025</a:t>
            </a:fld>
            <a:endParaRPr lang="en-GB" noProof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B5273A0-B2DF-4C71-84F5-8A0CABCD51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D3A36DE0-5C27-4F2F-B628-D82AEFA8D89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noProof="0"/>
              <a:t>M3 D3 EU 4 Inclusive Teaching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897179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caption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D4B79723-8A28-41DA-8158-47C40BEA1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9144" y="1129720"/>
            <a:ext cx="4853934" cy="3149671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This is a place for a longer text that goes on for three or more lines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B8C4556-08AF-304E-8426-06F9F8EFF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9804" y="1320928"/>
            <a:ext cx="5040000" cy="48906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0B3E6F3-32BA-42D1-BB7C-49EDFDFBC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M3 D3 EU 4 Inclusive Teaching</a:t>
            </a:r>
            <a:endParaRPr lang="en-GB" noProof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62A019B-6E71-4FF6-8233-F4C9562575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C1D9AF69-5B20-4436-B52A-FB743DB9D9F2}" type="datetime1">
              <a:rPr lang="fi-FI" noProof="0" smtClean="0"/>
              <a:t>3.2.2025</a:t>
            </a:fld>
            <a:endParaRPr lang="en-GB" noProof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D7264E8-D67F-450D-B5B3-7C3FE5CFB2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>
                <a:solidFill>
                  <a:schemeClr val="bg1"/>
                </a:solidFill>
              </a:rPr>
              <a:pPr/>
              <a:t>‹#›</a:t>
            </a:fld>
            <a:endParaRPr lang="en-GB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4752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caption and pictur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33A1E0F-9E5E-9745-BEF2-2CE041671C6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37201" y="908050"/>
            <a:ext cx="6103938" cy="52817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0708" y="792399"/>
            <a:ext cx="4957631" cy="1909269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This is a place for a longer text with big font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33E05CB-C7A1-A342-B41E-5EE8CD4216A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28363" y="2960016"/>
            <a:ext cx="4849977" cy="322979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84F16D1-C984-4655-8258-D6EF6AF7DF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56C60737-33FC-4199-80A5-623ACC39486D}" type="datetime1">
              <a:rPr lang="fi-FI" noProof="0" smtClean="0"/>
              <a:t>3.2.2025</a:t>
            </a:fld>
            <a:endParaRPr lang="en-GB" noProof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0ACAF84-7C25-4838-BB2E-3953315E66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0" name="Footer Placeholder 10">
            <a:extLst>
              <a:ext uri="{FF2B5EF4-FFF2-40B4-BE49-F238E27FC236}">
                <a16:creationId xmlns:a16="http://schemas.microsoft.com/office/drawing/2014/main" id="{7F734B17-F190-4E9B-912E-CA33643B1B5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noProof="0"/>
              <a:t>M3 D3 EU 4 Inclusive Teaching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063292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caption and pictur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782EC1E3-2963-4D1C-A09D-168216C669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33E05CB-C7A1-A342-B41E-5EE8CD4216A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26893" y="2960016"/>
            <a:ext cx="4857292" cy="32224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33A1E0F-9E5E-9745-BEF2-2CE041671C6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28733" y="908050"/>
            <a:ext cx="6112405" cy="527329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8665" y="775657"/>
            <a:ext cx="4955519" cy="1909269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This is a place for a longer text with big font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35FED0F-203A-4399-B1A6-E36F6BDBF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M3 D3 EU 4 Inclusive Teaching</a:t>
            </a:r>
            <a:endParaRPr lang="en-GB" noProof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7E17269-133F-4041-8E1C-C34F81D99E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547CBE30-BE8B-47C9-A9AC-BD8B518ACA17}" type="datetime1">
              <a:rPr lang="fi-FI" noProof="0" smtClean="0"/>
              <a:t>3.2.2025</a:t>
            </a:fld>
            <a:endParaRPr lang="en-GB" noProof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09F9ABA-0045-4D3B-9E43-6CE8DD7F64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>
                <a:solidFill>
                  <a:schemeClr val="bg1"/>
                </a:solidFill>
              </a:rPr>
              <a:pPr/>
              <a:t>‹#›</a:t>
            </a:fld>
            <a:endParaRPr lang="en-GB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868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s and text_1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83AB547-0C6F-394C-8BEF-5A6F3FBA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243" y="908050"/>
            <a:ext cx="10506697" cy="649288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779FD3A-6E17-1D47-8E91-0B127B4332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9077" y="1931988"/>
            <a:ext cx="2502487" cy="15236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8C0298E-F14A-6845-92C8-38BD03C683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9077" y="3455625"/>
            <a:ext cx="2502487" cy="2633662"/>
          </a:xfrm>
          <a:solidFill>
            <a:srgbClr val="EFEFEF"/>
          </a:solidFill>
        </p:spPr>
        <p:txBody>
          <a:bodyPr lIns="144000" tIns="216000" rIns="14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314325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2pPr>
            <a:lvl3pPr marL="671513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3pPr>
            <a:lvl4pPr marL="1027112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4pPr>
            <a:lvl5pPr marL="1336675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558BD131-E1E6-6B4A-8A43-7499BB4F444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03849" y="1931988"/>
            <a:ext cx="2502487" cy="1523637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97DB071B-9088-9940-8EEF-A7349739FAA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03849" y="3455625"/>
            <a:ext cx="2502487" cy="2633662"/>
          </a:xfrm>
          <a:solidFill>
            <a:srgbClr val="EFEFEF"/>
          </a:solidFill>
        </p:spPr>
        <p:txBody>
          <a:bodyPr lIns="144000" tIns="216000" rIns="14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314325" indent="0">
              <a:lnSpc>
                <a:spcPct val="100000"/>
              </a:lnSpc>
              <a:buNone/>
              <a:defRPr sz="1600"/>
            </a:lvl2pPr>
            <a:lvl3pPr marL="671513" indent="0">
              <a:lnSpc>
                <a:spcPct val="100000"/>
              </a:lnSpc>
              <a:buNone/>
              <a:defRPr sz="1600"/>
            </a:lvl3pPr>
            <a:lvl4pPr marL="1027112" indent="0">
              <a:lnSpc>
                <a:spcPct val="100000"/>
              </a:lnSpc>
              <a:buNone/>
              <a:defRPr sz="1600"/>
            </a:lvl4pPr>
            <a:lvl5pPr marL="1336675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D91EB564-08EC-084A-85ED-67955978534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866181" y="1931988"/>
            <a:ext cx="2502487" cy="1523637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D5E66258-07E1-E642-A305-89957CDCCFE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66181" y="3455625"/>
            <a:ext cx="2502487" cy="2633662"/>
          </a:xfrm>
          <a:solidFill>
            <a:srgbClr val="EFEFEF"/>
          </a:solidFill>
        </p:spPr>
        <p:txBody>
          <a:bodyPr lIns="144000" tIns="216000" rIns="14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314325" indent="0">
              <a:lnSpc>
                <a:spcPct val="100000"/>
              </a:lnSpc>
              <a:buNone/>
              <a:defRPr sz="1600"/>
            </a:lvl2pPr>
            <a:lvl3pPr marL="671513" indent="0">
              <a:lnSpc>
                <a:spcPct val="100000"/>
              </a:lnSpc>
              <a:buNone/>
              <a:defRPr sz="1600"/>
            </a:lvl3pPr>
            <a:lvl4pPr marL="1027112" indent="0">
              <a:lnSpc>
                <a:spcPct val="100000"/>
              </a:lnSpc>
              <a:buNone/>
              <a:defRPr sz="1600"/>
            </a:lvl4pPr>
            <a:lvl5pPr marL="1336675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DDAC2486-1BBC-E148-8A6A-A96E0924C82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528513" y="1933860"/>
            <a:ext cx="2502487" cy="1523637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1A3268F3-BC79-314A-9049-89ABFE48856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528513" y="3457497"/>
            <a:ext cx="2502487" cy="2633662"/>
          </a:xfrm>
          <a:solidFill>
            <a:srgbClr val="EFEFEF"/>
          </a:solidFill>
        </p:spPr>
        <p:txBody>
          <a:bodyPr lIns="144000" tIns="216000" rIns="14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314325" indent="0">
              <a:lnSpc>
                <a:spcPct val="100000"/>
              </a:lnSpc>
              <a:buNone/>
              <a:defRPr sz="1600"/>
            </a:lvl2pPr>
            <a:lvl3pPr marL="671513" indent="0">
              <a:lnSpc>
                <a:spcPct val="100000"/>
              </a:lnSpc>
              <a:buNone/>
              <a:defRPr sz="1600"/>
            </a:lvl3pPr>
            <a:lvl4pPr marL="1027112" indent="0">
              <a:lnSpc>
                <a:spcPct val="100000"/>
              </a:lnSpc>
              <a:buNone/>
              <a:defRPr sz="1600"/>
            </a:lvl4pPr>
            <a:lvl5pPr marL="1336675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36BEA95B-149A-4378-99A8-4A3778EC0E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B360EB71-1C7E-44B1-9BCF-053502D13888}" type="datetime1">
              <a:rPr lang="fi-FI" noProof="0" smtClean="0"/>
              <a:t>3.2.2025</a:t>
            </a:fld>
            <a:endParaRPr lang="en-GB" noProof="0"/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CEF878AF-8D06-4EF3-883F-34F2EFF16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5FB341E1-B4C6-4A8F-95EC-40D3CF9664A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noProof="0"/>
              <a:t>M3 D3 EU 4 Inclusive Teaching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60357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s and text_2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83AB547-0C6F-394C-8BEF-5A6F3FBA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243" y="908050"/>
            <a:ext cx="10506697" cy="649288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779FD3A-6E17-1D47-8E91-0B127B4332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9078" y="1931988"/>
            <a:ext cx="3231889" cy="1593882"/>
          </a:xfrm>
        </p:spPr>
        <p:txBody>
          <a:bodyPr>
            <a:noAutofit/>
          </a:bodyPr>
          <a:lstStyle/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8C0298E-F14A-6845-92C8-38BD03C683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9078" y="3455625"/>
            <a:ext cx="3231889" cy="2755084"/>
          </a:xfrm>
          <a:solidFill>
            <a:srgbClr val="EFEFEF"/>
          </a:solidFill>
        </p:spPr>
        <p:txBody>
          <a:bodyPr lIns="144000" tIns="216000" rIns="14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314325" indent="0">
              <a:lnSpc>
                <a:spcPct val="100000"/>
              </a:lnSpc>
              <a:buNone/>
              <a:defRPr sz="1600"/>
            </a:lvl2pPr>
            <a:lvl3pPr marL="671513" indent="0">
              <a:lnSpc>
                <a:spcPct val="100000"/>
              </a:lnSpc>
              <a:buNone/>
              <a:defRPr sz="1600"/>
            </a:lvl3pPr>
            <a:lvl4pPr marL="1027112" indent="0">
              <a:lnSpc>
                <a:spcPct val="100000"/>
              </a:lnSpc>
              <a:buNone/>
              <a:defRPr sz="1600"/>
            </a:lvl4pPr>
            <a:lvl5pPr marL="1336675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5111911C-6CB3-AD44-A987-239427CE40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969788" y="1931988"/>
            <a:ext cx="3231889" cy="1593882"/>
          </a:xfrm>
        </p:spPr>
        <p:txBody>
          <a:bodyPr>
            <a:noAutofit/>
          </a:bodyPr>
          <a:lstStyle/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4B81E064-8551-694A-8FD5-C523BEB10D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69788" y="3455625"/>
            <a:ext cx="3231889" cy="2755084"/>
          </a:xfrm>
          <a:solidFill>
            <a:srgbClr val="EFEFEF"/>
          </a:solidFill>
        </p:spPr>
        <p:txBody>
          <a:bodyPr lIns="144000" tIns="216000" rIns="14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314325" indent="0">
              <a:lnSpc>
                <a:spcPct val="100000"/>
              </a:lnSpc>
              <a:buNone/>
              <a:defRPr sz="1600"/>
            </a:lvl2pPr>
            <a:lvl3pPr marL="671513" indent="0">
              <a:lnSpc>
                <a:spcPct val="100000"/>
              </a:lnSpc>
              <a:buNone/>
              <a:defRPr sz="1600"/>
            </a:lvl3pPr>
            <a:lvl4pPr marL="1027112" indent="0">
              <a:lnSpc>
                <a:spcPct val="100000"/>
              </a:lnSpc>
              <a:buNone/>
              <a:defRPr sz="1600"/>
            </a:lvl4pPr>
            <a:lvl5pPr marL="1336675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0" name="Picture Placeholder 6">
            <a:extLst>
              <a:ext uri="{FF2B5EF4-FFF2-40B4-BE49-F238E27FC236}">
                <a16:creationId xmlns:a16="http://schemas.microsoft.com/office/drawing/2014/main" id="{E37D0D04-EE41-5F42-BA3B-67ED3166C67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410498" y="1931988"/>
            <a:ext cx="3231889" cy="1593882"/>
          </a:xfrm>
        </p:spPr>
        <p:txBody>
          <a:bodyPr>
            <a:noAutofit/>
          </a:bodyPr>
          <a:lstStyle/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C7609D31-2B9E-9841-9A07-1A4FC70457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10498" y="3455625"/>
            <a:ext cx="3231889" cy="2755084"/>
          </a:xfrm>
          <a:solidFill>
            <a:srgbClr val="EFEFEF"/>
          </a:solidFill>
        </p:spPr>
        <p:txBody>
          <a:bodyPr lIns="144000" tIns="216000" rIns="14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314325" indent="0">
              <a:lnSpc>
                <a:spcPct val="100000"/>
              </a:lnSpc>
              <a:buNone/>
              <a:defRPr sz="1600"/>
            </a:lvl2pPr>
            <a:lvl3pPr marL="671513" indent="0">
              <a:lnSpc>
                <a:spcPct val="100000"/>
              </a:lnSpc>
              <a:buNone/>
              <a:defRPr sz="1600"/>
            </a:lvl3pPr>
            <a:lvl4pPr marL="1027112" indent="0">
              <a:lnSpc>
                <a:spcPct val="100000"/>
              </a:lnSpc>
              <a:buNone/>
              <a:defRPr sz="1600"/>
            </a:lvl4pPr>
            <a:lvl5pPr marL="1336675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A32E84F1-B479-4DA5-B79A-E1AAD01844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218A24CF-0B93-4E86-B059-7F1293C24F08}" type="datetime1">
              <a:rPr lang="fi-FI" noProof="0" smtClean="0"/>
              <a:t>3.2.2025</a:t>
            </a:fld>
            <a:endParaRPr lang="en-GB" noProof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8DBF1F0F-97EF-4D74-A4D0-217EA478DC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2" name="Footer Placeholder 10">
            <a:extLst>
              <a:ext uri="{FF2B5EF4-FFF2-40B4-BE49-F238E27FC236}">
                <a16:creationId xmlns:a16="http://schemas.microsoft.com/office/drawing/2014/main" id="{74C35F04-76D4-4B98-A67F-2CB880FD6A9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noProof="0"/>
              <a:t>M3 D3 EU 4 Inclusive Teaching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24006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895A594-3BD2-D54E-93FD-6F7FCA50C3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339" y="2835805"/>
            <a:ext cx="10660250" cy="182086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r">
              <a:defRPr sz="5400">
                <a:solidFill>
                  <a:srgbClr val="4E008E"/>
                </a:solidFill>
              </a:defRPr>
            </a:lvl1pPr>
          </a:lstStyle>
          <a:p>
            <a:r>
              <a:rPr lang="en-GB" noProof="0"/>
              <a:t>“Insert </a:t>
            </a:r>
            <a:br>
              <a:rPr lang="en-GB" noProof="0"/>
            </a:br>
            <a:r>
              <a:rPr lang="en-GB" noProof="0"/>
              <a:t>text here.”</a:t>
            </a:r>
          </a:p>
        </p:txBody>
      </p:sp>
      <p:sp>
        <p:nvSpPr>
          <p:cNvPr id="13" name="Tekstin paikkamerkki 2"/>
          <p:cNvSpPr>
            <a:spLocks noGrp="1"/>
          </p:cNvSpPr>
          <p:nvPr>
            <p:ph type="body" sz="quarter" idx="11" hasCustomPrompt="1"/>
          </p:nvPr>
        </p:nvSpPr>
        <p:spPr>
          <a:xfrm>
            <a:off x="668338" y="4784723"/>
            <a:ext cx="10660062" cy="1440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3200">
                <a:solidFill>
                  <a:srgbClr val="4E008E"/>
                </a:solidFill>
              </a:defRPr>
            </a:lvl1pPr>
            <a:lvl2pPr marL="314325" indent="0" algn="r">
              <a:buFontTx/>
              <a:buNone/>
              <a:defRPr/>
            </a:lvl2pPr>
            <a:lvl3pPr marL="671513" indent="0" algn="r">
              <a:buFontTx/>
              <a:buNone/>
              <a:defRPr/>
            </a:lvl3pPr>
            <a:lvl4pPr marL="1027112" indent="0" algn="r">
              <a:buFontTx/>
              <a:buNone/>
              <a:defRPr/>
            </a:lvl4pPr>
            <a:lvl5pPr marL="1336675" indent="0" algn="r">
              <a:buFontTx/>
              <a:buNone/>
              <a:defRPr/>
            </a:lvl5pPr>
          </a:lstStyle>
          <a:p>
            <a:pPr lvl="0"/>
            <a:r>
              <a:rPr lang="en-GB" noProof="0"/>
              <a:t>– Firstname Lastname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D54C215-BF9C-463D-8116-5E5F873B83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204C8F8-EA6D-4119-AD3F-A49A83FC994B}" type="datetime1">
              <a:rPr lang="fi-FI" noProof="0" smtClean="0"/>
              <a:t>3.2.2025</a:t>
            </a:fld>
            <a:endParaRPr lang="en-GB" noProof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22651F8-67AD-4CA7-B5C5-141B94156E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D38B48EA-3C26-4DE6-8A6F-BD13DFD31C4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noProof="0"/>
              <a:t>M3 D3 EU 4 Inclusive Teaching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00493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3" y="2757600"/>
            <a:ext cx="11090275" cy="14400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400">
                <a:solidFill>
                  <a:srgbClr val="4E008E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589" y="4435200"/>
            <a:ext cx="11083550" cy="1440000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rgbClr val="4E008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B2D621D0-61E7-E946-BBC9-24D91EEA5E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noProof="0"/>
              <a:t>M3 D3 EU 4 Inclusive Teaching</a:t>
            </a:r>
            <a:endParaRPr lang="en-GB" noProof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8BB0235-0F5A-40FA-B663-F054FD106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80FA954F-3ABE-48ED-B60E-CA523FB62D49}" type="datetime1">
              <a:rPr lang="fi-FI" noProof="0" smtClean="0"/>
              <a:t>3.2.2025</a:t>
            </a:fld>
            <a:endParaRPr lang="en-GB" noProof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E0BDB65-6D51-44F4-970C-428F139C6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81463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">
          <p15:clr>
            <a:srgbClr val="FBAE40"/>
          </p15:clr>
        </p15:guide>
        <p15:guide id="2" pos="75">
          <p15:clr>
            <a:srgbClr val="FBAE40"/>
          </p15:clr>
        </p15:guide>
        <p15:guide id="3" pos="7605">
          <p15:clr>
            <a:srgbClr val="FBAE40"/>
          </p15:clr>
        </p15:guide>
        <p15:guide id="4" orient="horz" pos="4247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CFF25AA6-74E4-4FDC-97D1-348B884E4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266" y="2683405"/>
            <a:ext cx="10660250" cy="1820862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“Insert </a:t>
            </a:r>
            <a:br>
              <a:rPr lang="en-GB" noProof="0"/>
            </a:br>
            <a:r>
              <a:rPr lang="en-GB" noProof="0"/>
              <a:t>text here.”</a:t>
            </a:r>
          </a:p>
        </p:txBody>
      </p:sp>
      <p:sp>
        <p:nvSpPr>
          <p:cNvPr id="12" name="Tekstin paikkamerkki 13"/>
          <p:cNvSpPr>
            <a:spLocks noGrp="1"/>
          </p:cNvSpPr>
          <p:nvPr>
            <p:ph type="body" sz="quarter" idx="12" hasCustomPrompt="1"/>
          </p:nvPr>
        </p:nvSpPr>
        <p:spPr>
          <a:xfrm>
            <a:off x="802266" y="4606387"/>
            <a:ext cx="10644349" cy="1440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3200">
                <a:solidFill>
                  <a:schemeClr val="bg1"/>
                </a:solidFill>
              </a:defRPr>
            </a:lvl1pPr>
            <a:lvl2pPr marL="314325" indent="0">
              <a:buFontTx/>
              <a:buNone/>
              <a:defRPr>
                <a:solidFill>
                  <a:schemeClr val="bg1"/>
                </a:solidFill>
              </a:defRPr>
            </a:lvl2pPr>
            <a:lvl3pPr marL="671513" indent="0">
              <a:buFontTx/>
              <a:buNone/>
              <a:defRPr>
                <a:solidFill>
                  <a:schemeClr val="bg1"/>
                </a:solidFill>
              </a:defRPr>
            </a:lvl3pPr>
            <a:lvl4pPr marL="1027112" indent="0">
              <a:buFontTx/>
              <a:buNone/>
              <a:defRPr>
                <a:solidFill>
                  <a:schemeClr val="bg1"/>
                </a:solidFill>
              </a:defRPr>
            </a:lvl4pPr>
            <a:lvl5pPr marL="13366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algn="r"/>
            <a:r>
              <a:rPr lang="en-GB" noProof="0">
                <a:solidFill>
                  <a:schemeClr val="bg1"/>
                </a:solidFill>
              </a:rPr>
              <a:t>– Firstname Lastname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4DAC962-BCA0-4E26-A90A-EC7C6038D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M3 D3 EU 4 Inclusive Teaching</a:t>
            </a:r>
            <a:endParaRPr lang="en-GB" noProof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7B84C95F-B250-4250-A075-AEF10367F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38CAB6C-676A-4749-A74F-129E9D9937B4}" type="datetime1">
              <a:rPr lang="fi-FI" noProof="0" smtClean="0"/>
              <a:t>3.2.2025</a:t>
            </a:fld>
            <a:endParaRPr lang="en-GB" noProof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26F114B-97C9-4F70-8E58-1AFA5B8E3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>
                <a:solidFill>
                  <a:schemeClr val="bg1"/>
                </a:solidFill>
              </a:rPr>
              <a:pPr/>
              <a:t>‹#›</a:t>
            </a:fld>
            <a:endParaRPr lang="en-GB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2312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B2510EA-1654-E84D-A789-CFF2920E0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36422"/>
            <a:ext cx="11914022" cy="6221578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B9B4DE-33B9-0041-8077-678234364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3510" y="1569142"/>
            <a:ext cx="9690754" cy="40607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2700000" sx="74000" sy="74000" algn="tl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noProof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33A1E0F-9E5E-9745-BEF2-2CE041671C6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63233" y="1883432"/>
            <a:ext cx="2401642" cy="3424232"/>
          </a:xfrm>
          <a:solidFill>
            <a:srgbClr val="7DCDBE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DD4BC1B-C1D1-4F41-B9B7-335D450148A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2126" y="1569143"/>
            <a:ext cx="6827907" cy="816758"/>
          </a:xfrm>
        </p:spPr>
        <p:txBody>
          <a:bodyPr anchor="b" anchorCtr="0">
            <a:noAutofit/>
          </a:bodyPr>
          <a:lstStyle>
            <a:lvl1pPr marL="0" indent="0">
              <a:buNone/>
              <a:defRPr sz="3200" b="1">
                <a:solidFill>
                  <a:srgbClr val="4E008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Firstname Lastname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2938A8D-D773-5142-92B9-89D818060D6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02130" y="2385899"/>
            <a:ext cx="6827904" cy="365134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7DCDBE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Title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A126850-0A2D-214C-8173-B9D9A2BCD6CD}"/>
              </a:ext>
            </a:extLst>
          </p:cNvPr>
          <p:cNvCxnSpPr/>
          <p:nvPr userDrawn="1"/>
        </p:nvCxnSpPr>
        <p:spPr>
          <a:xfrm>
            <a:off x="4868747" y="2984293"/>
            <a:ext cx="0" cy="2319489"/>
          </a:xfrm>
          <a:prstGeom prst="line">
            <a:avLst/>
          </a:prstGeom>
          <a:ln w="3175">
            <a:solidFill>
              <a:srgbClr val="4E00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09D0D4C-BB57-D348-99EE-61BD94E3A56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02127" y="2915308"/>
            <a:ext cx="3183740" cy="239235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314325" indent="0">
              <a:lnSpc>
                <a:spcPct val="100000"/>
              </a:lnSpc>
              <a:buNone/>
              <a:defRPr sz="2000"/>
            </a:lvl2pPr>
            <a:lvl3pPr marL="671513" indent="0">
              <a:lnSpc>
                <a:spcPct val="100000"/>
              </a:lnSpc>
              <a:buNone/>
              <a:defRPr sz="2000"/>
            </a:lvl3pPr>
            <a:lvl4pPr marL="1027112" indent="0">
              <a:lnSpc>
                <a:spcPct val="100000"/>
              </a:lnSpc>
              <a:buNone/>
              <a:defRPr sz="2000"/>
            </a:lvl4pPr>
            <a:lvl5pPr marL="1336675" indent="0">
              <a:lnSpc>
                <a:spcPct val="100000"/>
              </a:lnSpc>
              <a:buNone/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282D1424-0632-DE42-8831-FEFEDCC907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46294" y="2914199"/>
            <a:ext cx="3183740" cy="239350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314325" indent="0">
              <a:lnSpc>
                <a:spcPct val="100000"/>
              </a:lnSpc>
              <a:buNone/>
              <a:defRPr sz="2000"/>
            </a:lvl2pPr>
            <a:lvl3pPr marL="671513" indent="0">
              <a:lnSpc>
                <a:spcPct val="100000"/>
              </a:lnSpc>
              <a:buNone/>
              <a:defRPr sz="2000"/>
            </a:lvl3pPr>
            <a:lvl4pPr marL="1027112" indent="0">
              <a:lnSpc>
                <a:spcPct val="100000"/>
              </a:lnSpc>
              <a:buNone/>
              <a:defRPr sz="2000"/>
            </a:lvl4pPr>
            <a:lvl5pPr marL="1336675" indent="0">
              <a:lnSpc>
                <a:spcPct val="100000"/>
              </a:lnSpc>
              <a:buFont typeface="Arial" panose="020B0604020202020204" pitchFamily="34" charset="0"/>
              <a:buNone/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266ED82B-11B6-41FE-87C7-2B5722E38F8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51E959EE-D94C-4ECB-93A0-515C77327D86}" type="datetime1">
              <a:rPr lang="fi-FI" noProof="0" smtClean="0"/>
              <a:t>3.2.2025</a:t>
            </a:fld>
            <a:endParaRPr lang="en-GB" noProof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E69F5273-5630-41AF-BBE6-A465425B11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Footer Placeholder 10">
            <a:extLst>
              <a:ext uri="{FF2B5EF4-FFF2-40B4-BE49-F238E27FC236}">
                <a16:creationId xmlns:a16="http://schemas.microsoft.com/office/drawing/2014/main" id="{9A05E985-5042-48F0-9519-B76D1E94048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noProof="0"/>
              <a:t>M3 D3 EU 4 Inclusive Teaching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76896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pictur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A96305A-4729-C241-80A5-A3957FB9D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923" y="628650"/>
            <a:ext cx="11892077" cy="622935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2AACA4F-50A2-4213-AE5B-26622BDBF93E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63324E-BF51-4147-98C8-B75E667E7BB2}" type="datetime1">
              <a:rPr lang="fi-FI" noProof="0" smtClean="0"/>
              <a:t>3.2.2025</a:t>
            </a:fld>
            <a:endParaRPr lang="en-GB" noProof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9179ABD-0CDD-4487-ADD9-0679BFCE26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0" name="Footer Placeholder 10">
            <a:extLst>
              <a:ext uri="{FF2B5EF4-FFF2-40B4-BE49-F238E27FC236}">
                <a16:creationId xmlns:a16="http://schemas.microsoft.com/office/drawing/2014/main" id="{0BCA9A8C-35F5-4107-B91B-A52435FB7E9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noProof="0"/>
              <a:t>M3 D3 EU 4 Inclusive Teaching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33392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">
          <p15:clr>
            <a:srgbClr val="FBAE40"/>
          </p15:clr>
        </p15:guide>
        <p15:guide id="2" pos="75">
          <p15:clr>
            <a:srgbClr val="FBAE40"/>
          </p15:clr>
        </p15:guide>
        <p15:guide id="3" pos="7605">
          <p15:clr>
            <a:srgbClr val="FBAE40"/>
          </p15:clr>
        </p15:guide>
        <p15:guide id="4" orient="horz" pos="4247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EN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40D9D56B-380E-41B8-9315-ED5CBC9E4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12191998" cy="6858000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74A7632-0B5B-4DF2-9411-9E0ADFA061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6714" y="1879326"/>
            <a:ext cx="2225901" cy="3114035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A93BB476-CD94-4029-8F95-5AE34712627B}"/>
              </a:ext>
            </a:extLst>
          </p:cNvPr>
          <p:cNvSpPr txBox="1"/>
          <p:nvPr userDrawn="1"/>
        </p:nvSpPr>
        <p:spPr>
          <a:xfrm>
            <a:off x="5794795" y="2509714"/>
            <a:ext cx="3758780" cy="2169825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>
              <a:lnSpc>
                <a:spcPts val="5400"/>
              </a:lnSpc>
            </a:pPr>
            <a:r>
              <a:rPr lang="en-GB" sz="5600" b="1" noProof="0">
                <a:solidFill>
                  <a:schemeClr val="bg1"/>
                </a:solidFill>
              </a:rPr>
              <a:t>Human Potential Unlimited.</a:t>
            </a:r>
          </a:p>
        </p:txBody>
      </p:sp>
    </p:spTree>
    <p:extLst>
      <p:ext uri="{BB962C8B-B14F-4D97-AF65-F5344CB8AC3E}">
        <p14:creationId xmlns:p14="http://schemas.microsoft.com/office/powerpoint/2010/main" val="3854914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">
          <p15:clr>
            <a:srgbClr val="FBAE40"/>
          </p15:clr>
        </p15:guide>
        <p15:guide id="2" pos="75">
          <p15:clr>
            <a:srgbClr val="FBAE40"/>
          </p15:clr>
        </p15:guide>
        <p15:guide id="3" pos="7605">
          <p15:clr>
            <a:srgbClr val="FBAE40"/>
          </p15:clr>
        </p15:guide>
        <p15:guide id="4" orient="horz" pos="424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911723"/>
            <a:ext cx="10515600" cy="645616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400" y="1707297"/>
            <a:ext cx="10515600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3405FCAB-7A18-034B-9743-CFD67A11D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noProof="0"/>
              <a:t>M3 D3 EU 4 Inclusive Teaching</a:t>
            </a:r>
            <a:endParaRPr lang="en-GB" noProof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EC2DD84-1BF6-4E3C-BCC3-08913B1A45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F8CA60F-2C8C-4664-80CE-2EF36371353D}" type="datetime1">
              <a:rPr lang="fi-FI" noProof="0" smtClean="0"/>
              <a:t>3.2.2025</a:t>
            </a:fld>
            <a:endParaRPr lang="en-GB" noProof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6B2755C-0223-4E55-9084-FF6941279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83577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2E511953-F32B-4B5F-9EC2-2431EB03F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911723"/>
            <a:ext cx="10515600" cy="6456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400" y="1707297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E01EC75-0511-4C59-AFDC-B169D9524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M3 D3 EU 4 Inclusive Teaching</a:t>
            </a:r>
            <a:endParaRPr lang="en-GB" noProof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4711C01-20AD-4C7D-A906-DDBC6C93E9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031A36E-7149-48D4-9A77-69931E4B2C12}" type="datetime1">
              <a:rPr lang="fi-FI" noProof="0" smtClean="0"/>
              <a:t>3.2.2025</a:t>
            </a:fld>
            <a:endParaRPr lang="en-GB" noProof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D49CC18-975B-4218-9BEB-3D804548A4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>
                <a:solidFill>
                  <a:schemeClr val="bg1"/>
                </a:solidFill>
              </a:rPr>
              <a:pPr/>
              <a:t>‹#›</a:t>
            </a:fld>
            <a:endParaRPr lang="en-GB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921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908051"/>
            <a:ext cx="10655486" cy="649288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0400" y="1825625"/>
            <a:ext cx="5181600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399" y="1825625"/>
            <a:ext cx="5387465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5ECB8C9-6F71-8745-9B9D-ED3B992FA1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noProof="0"/>
              <a:t>M3 D3 EU 4 Inclusive Teaching</a:t>
            </a:r>
            <a:endParaRPr lang="en-GB" noProof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BCE51E9-C67C-4EF8-826E-F1A4EE041B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5AE07ED7-57C8-4DFB-86A9-58DBB814678E}" type="datetime1">
              <a:rPr lang="fi-FI" noProof="0" smtClean="0"/>
              <a:t>3.2.2025</a:t>
            </a:fld>
            <a:endParaRPr lang="en-GB" noProof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05DAC9A-9264-4E96-A741-2D8DA1F064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44993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C351703-006A-624D-9F66-D3B3015E7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908051"/>
            <a:ext cx="10643348" cy="649288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0400" y="1706400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706400"/>
            <a:ext cx="5392738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8398AE9-4026-46A2-BBA1-AAB09718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M3 D3 EU 4 Inclusive Teaching</a:t>
            </a:r>
            <a:endParaRPr lang="en-GB" noProof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9AE78F3E-1AD5-409A-90E2-A126A9F8418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6C101D4-0DE5-4731-978C-F299DF89062B}" type="datetime1">
              <a:rPr lang="fi-FI" noProof="0" smtClean="0"/>
              <a:t>3.2.2025</a:t>
            </a:fld>
            <a:endParaRPr lang="en-GB" noProof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DEFCCDBD-D833-4FF5-A833-32B63E9032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>
                <a:solidFill>
                  <a:schemeClr val="bg1"/>
                </a:solidFill>
              </a:rPr>
              <a:pPr/>
              <a:t>‹#›</a:t>
            </a:fld>
            <a:endParaRPr lang="en-GB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425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916517"/>
            <a:ext cx="10650635" cy="649288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0400" y="1700214"/>
            <a:ext cx="5157787" cy="8048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0400" y="2647950"/>
            <a:ext cx="5157787" cy="354171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81687" y="1700214"/>
            <a:ext cx="5183188" cy="8048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81687" y="2647950"/>
            <a:ext cx="5183188" cy="354171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3" name="Footer Placeholder 10">
            <a:extLst>
              <a:ext uri="{FF2B5EF4-FFF2-40B4-BE49-F238E27FC236}">
                <a16:creationId xmlns:a16="http://schemas.microsoft.com/office/drawing/2014/main" id="{20D11757-AD21-8C44-BA47-2C7CCF6BD25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noProof="0"/>
              <a:t>M3 D3 EU 4 Inclusive Teaching</a:t>
            </a:r>
            <a:endParaRPr lang="en-GB" noProof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267BC55-B784-4D84-8769-21885DB5752F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DD8EADE-DB07-4427-AAB7-11DD57C0FEB6}" type="datetime1">
              <a:rPr lang="fi-FI" noProof="0" smtClean="0"/>
              <a:t>3.2.2025</a:t>
            </a:fld>
            <a:endParaRPr lang="en-GB" noProof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1527A28-514A-4E4D-B9BB-80131B1DE74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88492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EB8D2C57-C1F3-4D95-825E-2E55BFB96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916517"/>
            <a:ext cx="10642163" cy="64928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0400" y="1700214"/>
            <a:ext cx="5157787" cy="80486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0400" y="2647950"/>
            <a:ext cx="5157787" cy="3541713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73216" y="1700214"/>
            <a:ext cx="5183188" cy="80486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73216" y="2647950"/>
            <a:ext cx="5183188" cy="3541714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CA17208-6DE2-4F5B-B757-D5C3A1763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M3 D3 EU 4 Inclusive Teaching</a:t>
            </a:r>
            <a:endParaRPr lang="en-GB" noProof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283CFA40-FCD9-4A03-A580-D0EEA649400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6B80125E-323D-429E-9186-5D7DCA342149}" type="datetime1">
              <a:rPr lang="fi-FI" noProof="0" smtClean="0"/>
              <a:t>3.2.2025</a:t>
            </a:fld>
            <a:endParaRPr lang="en-GB" noProof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8AACA649-1609-4824-AF1D-CF39DED724D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>
                <a:solidFill>
                  <a:schemeClr val="bg1"/>
                </a:solidFill>
              </a:rPr>
              <a:pPr/>
              <a:t>‹#›</a:t>
            </a:fld>
            <a:endParaRPr lang="en-GB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489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0400" y="170729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/>
              <a:t>Muokkaa tekstin perustyylejä napsauttamalla</a:t>
            </a:r>
          </a:p>
          <a:p>
            <a:pPr lvl="1"/>
            <a:r>
              <a:rPr lang="en-GB" noProof="0"/>
              <a:t>toinen taso</a:t>
            </a:r>
          </a:p>
          <a:p>
            <a:pPr lvl="2"/>
            <a:r>
              <a:rPr lang="en-GB" noProof="0"/>
              <a:t>kolmas taso</a:t>
            </a:r>
          </a:p>
          <a:p>
            <a:pPr lvl="3"/>
            <a:r>
              <a:rPr lang="en-GB" noProof="0"/>
              <a:t>neljäs taso</a:t>
            </a:r>
          </a:p>
          <a:p>
            <a:pPr lvl="4"/>
            <a:r>
              <a:rPr lang="en-GB" noProof="0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9E7CBFC9-8263-4005-B174-C051F77468BA}" type="datetime1">
              <a:rPr lang="fi-FI" noProof="0" smtClean="0"/>
              <a:t>3.2.2025</a:t>
            </a:fld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5E40AAE-D302-7647-9D31-6971CE88E7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noProof="0"/>
              <a:t>M3 D3 EU 4 Inclusive Teaching</a:t>
            </a:r>
            <a:endParaRPr lang="en-GB" noProof="0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03743BE5-29C0-A94B-962C-58F604640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911553"/>
            <a:ext cx="10521733" cy="64578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noProof="0"/>
              <a:t>Muokkaa perustyyl. napsautt.</a:t>
            </a:r>
          </a:p>
        </p:txBody>
      </p:sp>
      <p:pic>
        <p:nvPicPr>
          <p:cNvPr id="5" name="Kuva 4" descr="Tampere University, Tampere University of Applied Sciences.">
            <a:extLst>
              <a:ext uri="{FF2B5EF4-FFF2-40B4-BE49-F238E27FC236}">
                <a16:creationId xmlns:a16="http://schemas.microsoft.com/office/drawing/2014/main" id="{FB592E98-D6F0-4599-A0C3-C0D1808860C5}"/>
              </a:ext>
            </a:extLst>
          </p:cNvPr>
          <p:cNvPicPr>
            <a:picLocks noChangeAspect="1"/>
          </p:cNvPicPr>
          <p:nvPr userDrawn="1"/>
        </p:nvPicPr>
        <p:blipFill>
          <a:blip r:embed="rId35"/>
          <a:stretch>
            <a:fillRect/>
          </a:stretch>
        </p:blipFill>
        <p:spPr>
          <a:xfrm>
            <a:off x="126000" y="115200"/>
            <a:ext cx="2368877" cy="4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27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769" r:id="rId2"/>
    <p:sldLayoutId id="2147483781" r:id="rId3"/>
    <p:sldLayoutId id="2147483770" r:id="rId4"/>
    <p:sldLayoutId id="2147483803" r:id="rId5"/>
    <p:sldLayoutId id="2147483772" r:id="rId6"/>
    <p:sldLayoutId id="2147483785" r:id="rId7"/>
    <p:sldLayoutId id="2147483773" r:id="rId8"/>
    <p:sldLayoutId id="2147483786" r:id="rId9"/>
    <p:sldLayoutId id="2147483774" r:id="rId10"/>
    <p:sldLayoutId id="2147483787" r:id="rId11"/>
    <p:sldLayoutId id="2147483775" r:id="rId12"/>
    <p:sldLayoutId id="2147483788" r:id="rId13"/>
    <p:sldLayoutId id="2147483798" r:id="rId14"/>
    <p:sldLayoutId id="2147483776" r:id="rId15"/>
    <p:sldLayoutId id="2147483789" r:id="rId16"/>
    <p:sldLayoutId id="2147483778" r:id="rId17"/>
    <p:sldLayoutId id="2147483795" r:id="rId18"/>
    <p:sldLayoutId id="2147483779" r:id="rId19"/>
    <p:sldLayoutId id="2147483796" r:id="rId20"/>
    <p:sldLayoutId id="2147483777" r:id="rId21"/>
    <p:sldLayoutId id="2147483790" r:id="rId22"/>
    <p:sldLayoutId id="2147483791" r:id="rId23"/>
    <p:sldLayoutId id="2147483780" r:id="rId24"/>
    <p:sldLayoutId id="2147483792" r:id="rId25"/>
    <p:sldLayoutId id="2147483782" r:id="rId26"/>
    <p:sldLayoutId id="2147483800" r:id="rId27"/>
    <p:sldLayoutId id="2147483804" r:id="rId28"/>
    <p:sldLayoutId id="2147483802" r:id="rId29"/>
    <p:sldLayoutId id="2147483805" r:id="rId30"/>
    <p:sldLayoutId id="2147483801" r:id="rId31"/>
    <p:sldLayoutId id="2147483783" r:id="rId32"/>
    <p:sldLayoutId id="2147483807" r:id="rId3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4E008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0975" indent="-18097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88950" indent="-1746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1333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55700" indent="-1285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70025" indent="-1333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">
          <p15:clr>
            <a:srgbClr val="F26B43"/>
          </p15:clr>
        </p15:guide>
        <p15:guide id="2" pos="7605">
          <p15:clr>
            <a:srgbClr val="F26B43"/>
          </p15:clr>
        </p15:guide>
        <p15:guide id="3" pos="75">
          <p15:clr>
            <a:srgbClr val="F26B43"/>
          </p15:clr>
        </p15:guide>
        <p15:guide id="4" orient="horz" pos="4247">
          <p15:clr>
            <a:srgbClr val="F26B43"/>
          </p15:clr>
        </p15:guide>
        <p15:guide id="5" pos="325">
          <p15:clr>
            <a:srgbClr val="F26B43"/>
          </p15:clr>
        </p15:guide>
        <p15:guide id="6" orient="horz" pos="4088">
          <p15:clr>
            <a:srgbClr val="F26B43"/>
          </p15:clr>
        </p15:guide>
        <p15:guide id="7" pos="6970">
          <p15:clr>
            <a:srgbClr val="F26B43"/>
          </p15:clr>
        </p15:guide>
        <p15:guide id="8" orient="horz" pos="346">
          <p15:clr>
            <a:srgbClr val="F26B43"/>
          </p15:clr>
        </p15:guide>
        <p15:guide id="9" orient="horz" pos="981">
          <p15:clr>
            <a:srgbClr val="F26B43"/>
          </p15:clr>
        </p15:guide>
        <p15:guide id="10" orient="horz" pos="572">
          <p15:clr>
            <a:srgbClr val="F26B43"/>
          </p15:clr>
        </p15:guide>
        <p15:guide id="11" orient="horz" pos="1071">
          <p15:clr>
            <a:srgbClr val="F26B43"/>
          </p15:clr>
        </p15:guide>
        <p15:guide id="12" pos="733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881003-A53C-4C1E-A795-4418280EBF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err="1">
                <a:solidFill>
                  <a:srgbClr val="4E008E"/>
                </a:solidFill>
              </a:rPr>
              <a:t>Vështirësitë</a:t>
            </a:r>
            <a:r>
              <a:rPr lang="en-CA" dirty="0">
                <a:solidFill>
                  <a:srgbClr val="4E008E"/>
                </a:solidFill>
              </a:rPr>
              <a:t> social</a:t>
            </a:r>
            <a:r>
              <a:rPr lang="sq-AL" dirty="0">
                <a:solidFill>
                  <a:srgbClr val="4E008E"/>
                </a:solidFill>
              </a:rPr>
              <a:t>-</a:t>
            </a:r>
            <a:r>
              <a:rPr lang="sq-AL" dirty="0" err="1">
                <a:solidFill>
                  <a:srgbClr val="4E008E"/>
                </a:solidFill>
              </a:rPr>
              <a:t>emo</a:t>
            </a:r>
            <a:r>
              <a:rPr lang="en-CA" dirty="0">
                <a:solidFill>
                  <a:srgbClr val="4E008E"/>
                </a:solidFill>
              </a:rPr>
              <a:t>c</a:t>
            </a:r>
            <a:r>
              <a:rPr lang="sq-AL" dirty="0" err="1">
                <a:solidFill>
                  <a:srgbClr val="4E008E"/>
                </a:solidFill>
              </a:rPr>
              <a:t>ional</a:t>
            </a:r>
            <a:r>
              <a:rPr lang="en-CA" dirty="0">
                <a:solidFill>
                  <a:srgbClr val="4E008E"/>
                </a:solidFill>
              </a:rPr>
              <a:t>e</a:t>
            </a:r>
            <a:endParaRPr lang="sq-AL" dirty="0">
              <a:solidFill>
                <a:srgbClr val="4E008E"/>
              </a:solidFill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86E7028-E20A-41F7-9790-B66A37DA59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q-AL" dirty="0" err="1">
                <a:solidFill>
                  <a:srgbClr val="4E008E"/>
                </a:solidFill>
              </a:rPr>
              <a:t>Emo</a:t>
            </a:r>
            <a:r>
              <a:rPr lang="en-CA" dirty="0">
                <a:solidFill>
                  <a:srgbClr val="4E008E"/>
                </a:solidFill>
              </a:rPr>
              <a:t>c</a:t>
            </a:r>
            <a:r>
              <a:rPr lang="sq-AL" dirty="0" err="1">
                <a:solidFill>
                  <a:srgbClr val="4E008E"/>
                </a:solidFill>
              </a:rPr>
              <a:t>ion</a:t>
            </a:r>
            <a:r>
              <a:rPr lang="en-CA" dirty="0">
                <a:solidFill>
                  <a:srgbClr val="4E008E"/>
                </a:solidFill>
              </a:rPr>
              <a:t>et </a:t>
            </a:r>
            <a:r>
              <a:rPr lang="en-CA" dirty="0" err="1">
                <a:solidFill>
                  <a:srgbClr val="4E008E"/>
                </a:solidFill>
              </a:rPr>
              <a:t>dhe</a:t>
            </a:r>
            <a:r>
              <a:rPr lang="en-CA" dirty="0">
                <a:solidFill>
                  <a:srgbClr val="4E008E"/>
                </a:solidFill>
              </a:rPr>
              <a:t> </a:t>
            </a:r>
            <a:r>
              <a:rPr lang="en-CA" dirty="0" err="1">
                <a:solidFill>
                  <a:srgbClr val="4E008E"/>
                </a:solidFill>
              </a:rPr>
              <a:t>kompetenca</a:t>
            </a:r>
            <a:r>
              <a:rPr lang="en-CA" dirty="0">
                <a:solidFill>
                  <a:srgbClr val="4E008E"/>
                </a:solidFill>
              </a:rPr>
              <a:t> </a:t>
            </a:r>
            <a:r>
              <a:rPr lang="sq-AL" dirty="0">
                <a:solidFill>
                  <a:srgbClr val="4E008E"/>
                </a:solidFill>
              </a:rPr>
              <a:t>socio-</a:t>
            </a:r>
            <a:r>
              <a:rPr lang="sq-AL" dirty="0" err="1">
                <a:solidFill>
                  <a:srgbClr val="4E008E"/>
                </a:solidFill>
              </a:rPr>
              <a:t>emo</a:t>
            </a:r>
            <a:r>
              <a:rPr lang="en-CA" dirty="0">
                <a:solidFill>
                  <a:srgbClr val="4E008E"/>
                </a:solidFill>
              </a:rPr>
              <a:t>c</a:t>
            </a:r>
            <a:r>
              <a:rPr lang="sq-AL" dirty="0" err="1">
                <a:solidFill>
                  <a:srgbClr val="4E008E"/>
                </a:solidFill>
              </a:rPr>
              <a:t>ional</a:t>
            </a:r>
            <a:r>
              <a:rPr lang="en-CA" dirty="0">
                <a:solidFill>
                  <a:srgbClr val="4E008E"/>
                </a:solidFill>
              </a:rPr>
              <a:t>e</a:t>
            </a:r>
            <a:endParaRPr lang="sq-AL" dirty="0">
              <a:solidFill>
                <a:srgbClr val="4E008E"/>
              </a:solidFill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2BC3CA2-9442-4B9C-843D-4368DF0C2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560" y="6527800"/>
            <a:ext cx="6779559" cy="251947"/>
          </a:xfrm>
        </p:spPr>
        <p:txBody>
          <a:bodyPr/>
          <a:lstStyle/>
          <a:p>
            <a:r>
              <a:rPr lang="en-US" sz="1500" dirty="0">
                <a:solidFill>
                  <a:srgbClr val="4E008E"/>
                </a:solidFill>
              </a:rPr>
              <a:t>S6</a:t>
            </a:r>
            <a:r>
              <a:rPr lang="en-US" sz="1500" noProof="0" dirty="0">
                <a:solidFill>
                  <a:srgbClr val="4E008E"/>
                </a:solidFill>
              </a:rPr>
              <a:t> EU 4 Inclusive Teaching</a:t>
            </a:r>
            <a:endParaRPr lang="en-GB" sz="1500" noProof="0" dirty="0">
              <a:solidFill>
                <a:srgbClr val="4E008E"/>
              </a:solidFill>
            </a:endParaRP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AD9CB57-83AE-47FB-9731-38089B902A1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9E398B7-37CF-4C10-A776-7766FF35DE89}" type="datetime1">
              <a:rPr lang="fi-FI" noProof="0" smtClean="0"/>
              <a:t>3.2.2025</a:t>
            </a:fld>
            <a:endParaRPr lang="en-GB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36ABF34-0E93-4024-9108-BDCB92B581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/>
              <a:t>|  </a:t>
            </a:r>
            <a:fld id="{CDC8994D-33BE-6F4B-918B-78B2D731EB1C}" type="slidenum">
              <a:rPr lang="en-GB" noProof="0" smtClean="0">
                <a:solidFill>
                  <a:schemeClr val="bg1"/>
                </a:solidFill>
              </a:rPr>
              <a:pPr/>
              <a:t>1</a:t>
            </a:fld>
            <a:endParaRPr lang="en-GB" noProof="0">
              <a:solidFill>
                <a:schemeClr val="bg1"/>
              </a:solidFill>
            </a:endParaRPr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0DC972C0-73BA-57FE-6F23-FB1B96D22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061" y="22322"/>
            <a:ext cx="1234024" cy="124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54BF056-E242-B363-758A-EB2EAA48B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7958887" y="116353"/>
            <a:ext cx="2553048" cy="79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84F0E94E-B1DF-BEE7-90F0-8092B14E50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4315070" y="116353"/>
            <a:ext cx="2036289" cy="80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66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6A34D2-3B0A-4C6A-9FF1-7E202BDA63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7638" y="2208605"/>
            <a:ext cx="6212793" cy="3381828"/>
          </a:xfrm>
        </p:spPr>
        <p:txBody>
          <a:bodyPr/>
          <a:lstStyle/>
          <a:p>
            <a:r>
              <a:rPr lang="en-GB" sz="4800" dirty="0">
                <a:solidFill>
                  <a:srgbClr val="4E008E"/>
                </a:solidFill>
              </a:rPr>
              <a:t>Si </a:t>
            </a:r>
            <a:r>
              <a:rPr lang="en-GB" sz="4800" dirty="0" err="1">
                <a:solidFill>
                  <a:srgbClr val="4E008E"/>
                </a:solidFill>
              </a:rPr>
              <a:t>duhet</a:t>
            </a:r>
            <a:r>
              <a:rPr lang="en-GB" sz="4800" dirty="0">
                <a:solidFill>
                  <a:srgbClr val="4E008E"/>
                </a:solidFill>
              </a:rPr>
              <a:t> </a:t>
            </a:r>
            <a:r>
              <a:rPr lang="en-GB" sz="4800" dirty="0" err="1">
                <a:solidFill>
                  <a:srgbClr val="4E008E"/>
                </a:solidFill>
              </a:rPr>
              <a:t>të</a:t>
            </a:r>
            <a:r>
              <a:rPr lang="en-GB" sz="4800" dirty="0">
                <a:solidFill>
                  <a:srgbClr val="4E008E"/>
                </a:solidFill>
              </a:rPr>
              <a:t> </a:t>
            </a:r>
            <a:r>
              <a:rPr lang="en-GB" sz="4800" dirty="0" err="1">
                <a:solidFill>
                  <a:srgbClr val="4E008E"/>
                </a:solidFill>
              </a:rPr>
              <a:t>mbështeten</a:t>
            </a:r>
            <a:r>
              <a:rPr lang="en-GB" sz="4800" dirty="0">
                <a:solidFill>
                  <a:srgbClr val="4E008E"/>
                </a:solidFill>
              </a:rPr>
              <a:t> </a:t>
            </a:r>
            <a:r>
              <a:rPr lang="en-GB" sz="4800" dirty="0" err="1">
                <a:solidFill>
                  <a:srgbClr val="4E008E"/>
                </a:solidFill>
              </a:rPr>
              <a:t>nxënësit</a:t>
            </a:r>
            <a:r>
              <a:rPr lang="en-GB" sz="4800" dirty="0">
                <a:solidFill>
                  <a:srgbClr val="4E008E"/>
                </a:solidFill>
              </a:rPr>
              <a:t> </a:t>
            </a:r>
            <a:r>
              <a:rPr lang="en-GB" sz="4800" dirty="0" err="1">
                <a:solidFill>
                  <a:srgbClr val="4E008E"/>
                </a:solidFill>
              </a:rPr>
              <a:t>që</a:t>
            </a:r>
            <a:r>
              <a:rPr lang="en-GB" sz="4800" dirty="0">
                <a:solidFill>
                  <a:srgbClr val="4E008E"/>
                </a:solidFill>
              </a:rPr>
              <a:t> </a:t>
            </a:r>
            <a:r>
              <a:rPr lang="en-GB" sz="4800" dirty="0" err="1">
                <a:solidFill>
                  <a:srgbClr val="4E008E"/>
                </a:solidFill>
              </a:rPr>
              <a:t>t’i</a:t>
            </a:r>
            <a:r>
              <a:rPr lang="en-GB" sz="4800" dirty="0">
                <a:solidFill>
                  <a:srgbClr val="4E008E"/>
                </a:solidFill>
              </a:rPr>
              <a:t> </a:t>
            </a:r>
            <a:r>
              <a:rPr lang="en-GB" sz="4800" dirty="0" err="1">
                <a:solidFill>
                  <a:srgbClr val="4E008E"/>
                </a:solidFill>
              </a:rPr>
              <a:t>njohin</a:t>
            </a:r>
            <a:r>
              <a:rPr lang="en-GB" sz="4800" dirty="0">
                <a:solidFill>
                  <a:srgbClr val="4E008E"/>
                </a:solidFill>
              </a:rPr>
              <a:t> </a:t>
            </a:r>
            <a:r>
              <a:rPr lang="en-GB" sz="4800" dirty="0" err="1">
                <a:solidFill>
                  <a:srgbClr val="4E008E"/>
                </a:solidFill>
              </a:rPr>
              <a:t>dhe</a:t>
            </a:r>
            <a:r>
              <a:rPr lang="en-GB" sz="4800" dirty="0">
                <a:solidFill>
                  <a:srgbClr val="4E008E"/>
                </a:solidFill>
              </a:rPr>
              <a:t> </a:t>
            </a:r>
            <a:r>
              <a:rPr lang="en-GB" sz="4800" dirty="0" err="1">
                <a:solidFill>
                  <a:srgbClr val="4E008E"/>
                </a:solidFill>
              </a:rPr>
              <a:t>rregullojnë</a:t>
            </a:r>
            <a:r>
              <a:rPr lang="en-GB" sz="4800" dirty="0">
                <a:solidFill>
                  <a:srgbClr val="4E008E"/>
                </a:solidFill>
              </a:rPr>
              <a:t> </a:t>
            </a:r>
            <a:r>
              <a:rPr lang="en-GB" sz="4800" dirty="0" err="1">
                <a:solidFill>
                  <a:srgbClr val="4E008E"/>
                </a:solidFill>
              </a:rPr>
              <a:t>emocionet</a:t>
            </a:r>
            <a:endParaRPr lang="en-GB" sz="4800" dirty="0">
              <a:solidFill>
                <a:srgbClr val="4E008E"/>
              </a:solidFill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4D93DD4A-BFE9-69FE-00FC-E372912AC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061" y="22322"/>
            <a:ext cx="1234024" cy="124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B8BAAC7-DF00-8C54-48E5-471458874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7958887" y="116353"/>
            <a:ext cx="2553048" cy="79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4A7116D8-10B4-51C2-E3F1-9D2026764A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4315070" y="116353"/>
            <a:ext cx="2036289" cy="803726"/>
          </a:xfrm>
          <a:prstGeom prst="rect">
            <a:avLst/>
          </a:prstGeom>
        </p:spPr>
      </p:pic>
      <p:sp>
        <p:nvSpPr>
          <p:cNvPr id="7" name="Alatunnisteen paikkamerkki 3">
            <a:extLst>
              <a:ext uri="{FF2B5EF4-FFF2-40B4-BE49-F238E27FC236}">
                <a16:creationId xmlns:a16="http://schemas.microsoft.com/office/drawing/2014/main" id="{9A14E24C-73E1-CEC5-9584-1E1FDF35BEB1}"/>
              </a:ext>
            </a:extLst>
          </p:cNvPr>
          <p:cNvSpPr txBox="1">
            <a:spLocks/>
          </p:cNvSpPr>
          <p:nvPr/>
        </p:nvSpPr>
        <p:spPr>
          <a:xfrm>
            <a:off x="420560" y="6527800"/>
            <a:ext cx="6779559" cy="251947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>
                <a:solidFill>
                  <a:srgbClr val="4E008E"/>
                </a:solidFill>
              </a:rPr>
              <a:t>S6 EU 4 Inclusive Teaching</a:t>
            </a:r>
            <a:endParaRPr lang="en-GB" sz="1500" dirty="0">
              <a:solidFill>
                <a:srgbClr val="4E00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455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7577BD-C0EF-4342-B052-EAD28D645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23" y="1263413"/>
            <a:ext cx="10515600" cy="645616"/>
          </a:xfrm>
        </p:spPr>
        <p:txBody>
          <a:bodyPr/>
          <a:lstStyle/>
          <a:p>
            <a:r>
              <a:rPr lang="en-US" sz="3600" dirty="0" err="1"/>
              <a:t>Emocionet</a:t>
            </a:r>
            <a:r>
              <a:rPr lang="en-US" sz="3600" dirty="0"/>
              <a:t> </a:t>
            </a:r>
            <a:r>
              <a:rPr lang="en-US" sz="3600" dirty="0" err="1"/>
              <a:t>drejtojnë</a:t>
            </a:r>
            <a:r>
              <a:rPr lang="en-US" sz="3600" dirty="0"/>
              <a:t> </a:t>
            </a:r>
            <a:r>
              <a:rPr lang="en-US" sz="3600" dirty="0" err="1"/>
              <a:t>mendimet</a:t>
            </a:r>
            <a:r>
              <a:rPr lang="en-US" sz="3600" dirty="0"/>
              <a:t> </a:t>
            </a:r>
            <a:r>
              <a:rPr lang="en-US" sz="3600" dirty="0" err="1"/>
              <a:t>dhe</a:t>
            </a:r>
            <a:r>
              <a:rPr lang="en-US" sz="3600" dirty="0"/>
              <a:t> </a:t>
            </a:r>
            <a:r>
              <a:rPr lang="en-US" sz="3600" dirty="0" err="1"/>
              <a:t>veprimet</a:t>
            </a:r>
            <a:endParaRPr lang="en-GB" sz="36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B98223F-7E73-4272-9E95-C0F067D9B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123" y="2058987"/>
            <a:ext cx="11153553" cy="44045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en-US" sz="2800" dirty="0" err="1"/>
              <a:t>Emocioni</a:t>
            </a:r>
            <a:r>
              <a:rPr lang="en-US" sz="2800" dirty="0"/>
              <a:t> </a:t>
            </a:r>
            <a:r>
              <a:rPr lang="en-US" sz="2800" dirty="0" err="1"/>
              <a:t>konsiston</a:t>
            </a:r>
            <a:r>
              <a:rPr lang="en-US" sz="2800" dirty="0"/>
              <a:t> </a:t>
            </a:r>
            <a:r>
              <a:rPr lang="en-US" sz="2800" dirty="0" err="1"/>
              <a:t>në</a:t>
            </a:r>
            <a:r>
              <a:rPr lang="en-US" sz="2800" dirty="0"/>
              <a:t> </a:t>
            </a:r>
            <a:r>
              <a:rPr lang="en-US" sz="2800" dirty="0" err="1"/>
              <a:t>reagimin</a:t>
            </a:r>
            <a:r>
              <a:rPr lang="en-US" sz="2800" dirty="0"/>
              <a:t> </a:t>
            </a:r>
            <a:r>
              <a:rPr lang="en-US" sz="2800" dirty="0" err="1"/>
              <a:t>trupor</a:t>
            </a:r>
            <a:r>
              <a:rPr lang="en-US" sz="2800" dirty="0"/>
              <a:t>, </a:t>
            </a:r>
            <a:r>
              <a:rPr lang="en-US" sz="2800" dirty="0" err="1"/>
              <a:t>përvojën</a:t>
            </a:r>
            <a:r>
              <a:rPr lang="en-US" sz="2800" dirty="0"/>
              <a:t> </a:t>
            </a:r>
            <a:r>
              <a:rPr lang="en-US" sz="2800" dirty="0" err="1"/>
              <a:t>emocionale</a:t>
            </a:r>
            <a:r>
              <a:rPr lang="en-US" sz="2800" dirty="0"/>
              <a:t> </a:t>
            </a:r>
            <a:r>
              <a:rPr lang="en-US" sz="2800" dirty="0" err="1"/>
              <a:t>dhe</a:t>
            </a:r>
            <a:r>
              <a:rPr lang="en-US" sz="2800" dirty="0"/>
              <a:t> </a:t>
            </a:r>
            <a:r>
              <a:rPr lang="en-US" sz="2800" dirty="0" err="1"/>
              <a:t>ndërgjegjësimin</a:t>
            </a:r>
            <a:r>
              <a:rPr lang="en-US" sz="2800" dirty="0"/>
              <a:t> </a:t>
            </a:r>
            <a:r>
              <a:rPr lang="en-US" sz="2800" dirty="0" err="1"/>
              <a:t>dhe</a:t>
            </a:r>
            <a:r>
              <a:rPr lang="en-US" sz="2800" dirty="0"/>
              <a:t> </a:t>
            </a:r>
            <a:r>
              <a:rPr lang="en-US" sz="2800" dirty="0" err="1"/>
              <a:t>shprehjen</a:t>
            </a:r>
            <a:r>
              <a:rPr lang="en-US" sz="2800" dirty="0"/>
              <a:t> e </a:t>
            </a:r>
            <a:r>
              <a:rPr lang="en-US" sz="2800" dirty="0" err="1"/>
              <a:t>tij</a:t>
            </a:r>
            <a:r>
              <a:rPr lang="en-US" sz="2800" dirty="0"/>
              <a:t> </a:t>
            </a:r>
            <a:r>
              <a:rPr lang="en-US" sz="2800" dirty="0" err="1"/>
              <a:t>të</a:t>
            </a:r>
            <a:r>
              <a:rPr lang="en-US" sz="2800" dirty="0"/>
              <a:t> </a:t>
            </a:r>
            <a:r>
              <a:rPr lang="en-US" sz="2800" dirty="0" err="1"/>
              <a:t>mundshme</a:t>
            </a:r>
            <a:endParaRPr lang="en-US" sz="2800" dirty="0"/>
          </a:p>
          <a:p>
            <a:pPr algn="just"/>
            <a:r>
              <a:rPr lang="en-US" sz="2800" dirty="0" err="1"/>
              <a:t>Emocionet</a:t>
            </a:r>
            <a:r>
              <a:rPr lang="en-US" sz="2800" dirty="0"/>
              <a:t> </a:t>
            </a:r>
            <a:r>
              <a:rPr lang="en-US" sz="2800" dirty="0" err="1"/>
              <a:t>janë</a:t>
            </a:r>
            <a:r>
              <a:rPr lang="en-US" sz="2800" dirty="0"/>
              <a:t> </a:t>
            </a:r>
            <a:r>
              <a:rPr lang="en-US" sz="2800" b="1" dirty="0" err="1"/>
              <a:t>funksione</a:t>
            </a:r>
            <a:r>
              <a:rPr lang="en-US" sz="2800" b="1" dirty="0"/>
              <a:t> </a:t>
            </a:r>
            <a:r>
              <a:rPr lang="en-US" sz="2800" b="1" dirty="0" err="1"/>
              <a:t>njohëse</a:t>
            </a:r>
            <a:r>
              <a:rPr lang="en-US" sz="2800" b="1" dirty="0"/>
              <a:t> </a:t>
            </a:r>
            <a:r>
              <a:rPr lang="en-US" sz="2800" dirty="0" err="1"/>
              <a:t>që</a:t>
            </a:r>
            <a:r>
              <a:rPr lang="en-US" sz="2800" dirty="0"/>
              <a:t> </a:t>
            </a:r>
            <a:r>
              <a:rPr lang="en-US" sz="2800" dirty="0" err="1"/>
              <a:t>përfshijnë</a:t>
            </a:r>
            <a:endParaRPr lang="en-US" sz="2800" b="1" dirty="0"/>
          </a:p>
          <a:p>
            <a:pPr lvl="1" algn="just"/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bërit</a:t>
            </a:r>
            <a:r>
              <a:rPr lang="en-US" dirty="0"/>
              <a:t> e </a:t>
            </a:r>
            <a:r>
              <a:rPr lang="en-US" dirty="0" err="1"/>
              <a:t>vëzhgimeve</a:t>
            </a:r>
            <a:r>
              <a:rPr lang="en-US" dirty="0"/>
              <a:t>, </a:t>
            </a:r>
            <a:r>
              <a:rPr lang="en-US" dirty="0" err="1"/>
              <a:t>marrja</a:t>
            </a:r>
            <a:r>
              <a:rPr lang="en-US" dirty="0"/>
              <a:t> e </a:t>
            </a:r>
            <a:r>
              <a:rPr lang="en-US" dirty="0" err="1"/>
              <a:t>përshtypjeve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bërit</a:t>
            </a:r>
            <a:r>
              <a:rPr lang="en-US" dirty="0"/>
              <a:t> e </a:t>
            </a:r>
            <a:r>
              <a:rPr lang="en-US" dirty="0" err="1"/>
              <a:t>interpretimeve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njerëz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tjerë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mjedisin</a:t>
            </a:r>
            <a:endParaRPr lang="en-US" dirty="0"/>
          </a:p>
          <a:p>
            <a:pPr lvl="1" algn="just"/>
            <a:r>
              <a:rPr lang="en-US" dirty="0" err="1"/>
              <a:t>aftësia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t’u</a:t>
            </a:r>
            <a:r>
              <a:rPr lang="en-US" dirty="0"/>
              <a:t> </a:t>
            </a:r>
            <a:r>
              <a:rPr lang="en-US" dirty="0" err="1"/>
              <a:t>motivuar</a:t>
            </a:r>
            <a:r>
              <a:rPr lang="en-US" dirty="0"/>
              <a:t>,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bërë</a:t>
            </a:r>
            <a:r>
              <a:rPr lang="en-US" dirty="0"/>
              <a:t> </a:t>
            </a:r>
            <a:r>
              <a:rPr lang="en-US" dirty="0" err="1"/>
              <a:t>vëzhgime</a:t>
            </a:r>
            <a:r>
              <a:rPr lang="en-US" dirty="0"/>
              <a:t>,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nxjerrë</a:t>
            </a:r>
            <a:r>
              <a:rPr lang="en-US" dirty="0"/>
              <a:t> </a:t>
            </a:r>
            <a:r>
              <a:rPr lang="en-US" dirty="0" err="1"/>
              <a:t>përfundime</a:t>
            </a:r>
            <a:r>
              <a:rPr lang="en-US" dirty="0"/>
              <a:t> </a:t>
            </a:r>
            <a:r>
              <a:rPr lang="en-US" dirty="0" err="1"/>
              <a:t>ose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marrë</a:t>
            </a:r>
            <a:r>
              <a:rPr lang="en-US" dirty="0"/>
              <a:t> </a:t>
            </a:r>
            <a:r>
              <a:rPr lang="en-US" dirty="0" err="1"/>
              <a:t>vendime</a:t>
            </a:r>
            <a:r>
              <a:rPr lang="en-US" dirty="0"/>
              <a:t>, </a:t>
            </a:r>
            <a:r>
              <a:rPr lang="en-US" dirty="0" err="1"/>
              <a:t>aftësia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shpresuar</a:t>
            </a:r>
            <a:r>
              <a:rPr lang="en-US" dirty="0"/>
              <a:t>, </a:t>
            </a:r>
            <a:r>
              <a:rPr lang="en-US" dirty="0" err="1"/>
              <a:t>ëndërruar</a:t>
            </a:r>
            <a:r>
              <a:rPr lang="en-US" dirty="0"/>
              <a:t>, </a:t>
            </a:r>
            <a:r>
              <a:rPr lang="en-US" dirty="0" err="1"/>
              <a:t>besuar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vlerësuar</a:t>
            </a:r>
            <a:endParaRPr lang="en-US" dirty="0"/>
          </a:p>
          <a:p>
            <a:pPr algn="just"/>
            <a:r>
              <a:rPr lang="en-US" sz="2800" dirty="0" err="1"/>
              <a:t>Emocionet</a:t>
            </a:r>
            <a:r>
              <a:rPr lang="en-US" sz="2800" dirty="0"/>
              <a:t> </a:t>
            </a:r>
            <a:r>
              <a:rPr lang="en-US" sz="2800" dirty="0" err="1"/>
              <a:t>lidhen</a:t>
            </a:r>
            <a:r>
              <a:rPr lang="en-US" sz="2800" dirty="0"/>
              <a:t> </a:t>
            </a:r>
            <a:r>
              <a:rPr lang="en-US" sz="2800" dirty="0" err="1"/>
              <a:t>gjithashtu</a:t>
            </a:r>
            <a:r>
              <a:rPr lang="en-US" sz="2800" dirty="0"/>
              <a:t> me </a:t>
            </a:r>
            <a:r>
              <a:rPr lang="en-US" sz="2800" b="1" dirty="0" err="1"/>
              <a:t>vetë-imazhin</a:t>
            </a:r>
            <a:r>
              <a:rPr lang="en-US" sz="2800" b="1" dirty="0"/>
              <a:t> </a:t>
            </a:r>
            <a:r>
              <a:rPr lang="en-US" sz="2800" b="1" dirty="0" err="1"/>
              <a:t>dhe</a:t>
            </a:r>
            <a:r>
              <a:rPr lang="en-US" sz="2800" b="1" dirty="0"/>
              <a:t> </a:t>
            </a:r>
            <a:r>
              <a:rPr lang="en-US" sz="2800" b="1" dirty="0" err="1"/>
              <a:t>perceptimin</a:t>
            </a:r>
            <a:r>
              <a:rPr lang="en-US" sz="2800" b="1" dirty="0"/>
              <a:t> e </a:t>
            </a:r>
            <a:r>
              <a:rPr lang="en-US" sz="2800" b="1" dirty="0" err="1"/>
              <a:t>vetes</a:t>
            </a:r>
            <a:endParaRPr lang="en-US" sz="2800" b="1" dirty="0"/>
          </a:p>
          <a:p>
            <a:pPr marL="6350" indent="0" algn="just">
              <a:buNone/>
            </a:pPr>
            <a:endParaRPr lang="en-US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4361AD0-386B-49B4-967A-F09C6B045DC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59A242D-724A-4A52-8573-33E099054898}" type="datetime1">
              <a:rPr lang="fi-FI" noProof="0" smtClean="0"/>
              <a:t>3.2.2025</a:t>
            </a:fld>
            <a:endParaRPr lang="en-GB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8982288-76B6-46C3-A4D3-D837BF48A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11</a:t>
            </a:fld>
            <a:endParaRPr lang="en-GB" noProof="0"/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B6187414-139D-1AD0-2E57-392D60499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061" y="22322"/>
            <a:ext cx="1234024" cy="124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7DA82CA-96E7-2DA9-BE00-3925B6018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7958887" y="116353"/>
            <a:ext cx="2553048" cy="79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42B2BCD9-3425-F814-8BE0-11412E2FD3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4315070" y="116353"/>
            <a:ext cx="2036289" cy="803726"/>
          </a:xfrm>
          <a:prstGeom prst="rect">
            <a:avLst/>
          </a:prstGeom>
        </p:spPr>
      </p:pic>
      <p:sp>
        <p:nvSpPr>
          <p:cNvPr id="10" name="Alatunnisteen paikkamerkki 3">
            <a:extLst>
              <a:ext uri="{FF2B5EF4-FFF2-40B4-BE49-F238E27FC236}">
                <a16:creationId xmlns:a16="http://schemas.microsoft.com/office/drawing/2014/main" id="{FFF93CC3-1180-63F4-C9BB-E941A86F74AC}"/>
              </a:ext>
            </a:extLst>
          </p:cNvPr>
          <p:cNvSpPr txBox="1">
            <a:spLocks/>
          </p:cNvSpPr>
          <p:nvPr/>
        </p:nvSpPr>
        <p:spPr>
          <a:xfrm>
            <a:off x="420560" y="6527800"/>
            <a:ext cx="6779559" cy="251947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>
                <a:solidFill>
                  <a:srgbClr val="4E008E"/>
                </a:solidFill>
              </a:rPr>
              <a:t>S6 EU 4 Inclusive Teaching</a:t>
            </a:r>
            <a:endParaRPr lang="en-GB" sz="1500" dirty="0">
              <a:solidFill>
                <a:srgbClr val="4E00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973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7577BD-C0EF-4342-B052-EAD28D645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1333751"/>
            <a:ext cx="10515600" cy="645616"/>
          </a:xfrm>
        </p:spPr>
        <p:txBody>
          <a:bodyPr/>
          <a:lstStyle/>
          <a:p>
            <a:r>
              <a:rPr lang="en-US" sz="3200" dirty="0" err="1"/>
              <a:t>Ndihmojeni</a:t>
            </a:r>
            <a:r>
              <a:rPr lang="en-US" sz="3200" dirty="0"/>
              <a:t> </a:t>
            </a:r>
            <a:r>
              <a:rPr lang="en-US" sz="3200" dirty="0" err="1"/>
              <a:t>nxënësin</a:t>
            </a:r>
            <a:r>
              <a:rPr lang="en-US" sz="3200" dirty="0"/>
              <a:t> </a:t>
            </a:r>
            <a:r>
              <a:rPr lang="en-US" sz="3200" dirty="0" err="1"/>
              <a:t>që</a:t>
            </a:r>
            <a:r>
              <a:rPr lang="en-US" sz="3200" dirty="0"/>
              <a:t> </a:t>
            </a:r>
            <a:r>
              <a:rPr lang="en-US" sz="3200" dirty="0" err="1"/>
              <a:t>të</a:t>
            </a:r>
            <a:r>
              <a:rPr lang="en-US" sz="3200" dirty="0"/>
              <a:t> </a:t>
            </a:r>
            <a:r>
              <a:rPr lang="en-US" sz="3200" dirty="0" err="1"/>
              <a:t>identifikojë</a:t>
            </a:r>
            <a:r>
              <a:rPr lang="en-US" sz="3200" dirty="0"/>
              <a:t> </a:t>
            </a:r>
            <a:r>
              <a:rPr lang="en-US" sz="3200" dirty="0" err="1"/>
              <a:t>emocionet</a:t>
            </a:r>
            <a:endParaRPr lang="en-GB" sz="32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B98223F-7E73-4272-9E95-C0F067D9B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260" y="2129325"/>
            <a:ext cx="11463670" cy="436019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cs typeface="Arial"/>
              </a:rPr>
              <a:t>Kur </a:t>
            </a:r>
            <a:r>
              <a:rPr lang="en-US" dirty="0" err="1">
                <a:cs typeface="Arial"/>
              </a:rPr>
              <a:t>lind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emocioni</a:t>
            </a:r>
            <a:r>
              <a:rPr lang="en-US" dirty="0">
                <a:cs typeface="Arial"/>
              </a:rPr>
              <a:t> </a:t>
            </a:r>
          </a:p>
          <a:p>
            <a:pPr lvl="1"/>
            <a:r>
              <a:rPr lang="en-US" sz="2400" dirty="0" err="1">
                <a:cs typeface="Arial"/>
              </a:rPr>
              <a:t>Lejojeni</a:t>
            </a:r>
            <a:r>
              <a:rPr lang="en-US" sz="2400" dirty="0">
                <a:cs typeface="Arial"/>
              </a:rPr>
              <a:t> </a:t>
            </a:r>
            <a:r>
              <a:rPr lang="en-US" sz="2400" dirty="0" err="1">
                <a:cs typeface="Arial"/>
              </a:rPr>
              <a:t>emocionin</a:t>
            </a:r>
            <a:r>
              <a:rPr lang="en-US" sz="2400" dirty="0">
                <a:cs typeface="Arial"/>
              </a:rPr>
              <a:t> e </a:t>
            </a:r>
            <a:r>
              <a:rPr lang="en-US" sz="2400" dirty="0" err="1">
                <a:cs typeface="Arial"/>
              </a:rPr>
              <a:t>fëmijës</a:t>
            </a:r>
            <a:r>
              <a:rPr lang="en-US" sz="2400" dirty="0">
                <a:cs typeface="Arial"/>
              </a:rPr>
              <a:t> </a:t>
            </a:r>
            <a:r>
              <a:rPr lang="en-US" sz="2400" dirty="0" err="1">
                <a:cs typeface="Arial"/>
              </a:rPr>
              <a:t>dhe</a:t>
            </a:r>
            <a:r>
              <a:rPr lang="en-US" sz="2400" dirty="0">
                <a:cs typeface="Arial"/>
              </a:rPr>
              <a:t> </a:t>
            </a:r>
            <a:r>
              <a:rPr lang="en-US" sz="2400" dirty="0" err="1">
                <a:cs typeface="Arial"/>
              </a:rPr>
              <a:t>emërtojeni</a:t>
            </a:r>
            <a:r>
              <a:rPr lang="en-US" sz="2400" dirty="0">
                <a:cs typeface="Arial"/>
              </a:rPr>
              <a:t> </a:t>
            </a:r>
            <a:r>
              <a:rPr lang="en-US" sz="2400" dirty="0" err="1">
                <a:cs typeface="Arial"/>
              </a:rPr>
              <a:t>atë</a:t>
            </a:r>
            <a:r>
              <a:rPr lang="en-US" sz="2400" dirty="0">
                <a:cs typeface="Arial"/>
              </a:rPr>
              <a:t>: “</a:t>
            </a:r>
            <a:r>
              <a:rPr lang="en-US" sz="2400" dirty="0" err="1">
                <a:cs typeface="Arial"/>
              </a:rPr>
              <a:t>Vura</a:t>
            </a:r>
            <a:r>
              <a:rPr lang="en-US" sz="2400" dirty="0">
                <a:cs typeface="Arial"/>
              </a:rPr>
              <a:t> re se u </a:t>
            </a:r>
            <a:r>
              <a:rPr lang="en-US" sz="2400" dirty="0" err="1">
                <a:cs typeface="Arial"/>
              </a:rPr>
              <a:t>inatose</a:t>
            </a:r>
            <a:r>
              <a:rPr lang="en-US" sz="2400" dirty="0">
                <a:cs typeface="Arial"/>
              </a:rPr>
              <a:t> </a:t>
            </a:r>
            <a:r>
              <a:rPr lang="en-US" sz="2400" dirty="0" err="1">
                <a:cs typeface="Arial"/>
              </a:rPr>
              <a:t>lidhur</a:t>
            </a:r>
            <a:r>
              <a:rPr lang="en-US" sz="2400" dirty="0">
                <a:cs typeface="Arial"/>
              </a:rPr>
              <a:t> me </a:t>
            </a:r>
            <a:r>
              <a:rPr lang="en-US" sz="2400" dirty="0" err="1">
                <a:cs typeface="Arial"/>
              </a:rPr>
              <a:t>atë</a:t>
            </a:r>
            <a:r>
              <a:rPr lang="en-US" sz="2400" dirty="0">
                <a:cs typeface="Arial"/>
              </a:rPr>
              <a:t> </a:t>
            </a:r>
            <a:r>
              <a:rPr lang="en-US" sz="2400" dirty="0" err="1">
                <a:cs typeface="Arial"/>
              </a:rPr>
              <a:t>që</a:t>
            </a:r>
            <a:r>
              <a:rPr lang="en-US" sz="2400" dirty="0">
                <a:cs typeface="Arial"/>
              </a:rPr>
              <a:t> </a:t>
            </a:r>
            <a:r>
              <a:rPr lang="en-US" sz="2400" dirty="0" err="1">
                <a:cs typeface="Arial"/>
              </a:rPr>
              <a:t>bëri</a:t>
            </a:r>
            <a:r>
              <a:rPr lang="en-US" sz="2400" dirty="0">
                <a:cs typeface="Arial"/>
              </a:rPr>
              <a:t> </a:t>
            </a:r>
            <a:r>
              <a:rPr lang="en-US" sz="2400" dirty="0" err="1">
                <a:cs typeface="Arial"/>
              </a:rPr>
              <a:t>shoku</a:t>
            </a:r>
            <a:r>
              <a:rPr lang="en-US" sz="2400" dirty="0">
                <a:cs typeface="Arial"/>
              </a:rPr>
              <a:t> </a:t>
            </a:r>
            <a:r>
              <a:rPr lang="en-US" sz="2400" dirty="0" err="1">
                <a:cs typeface="Arial"/>
              </a:rPr>
              <a:t>i</a:t>
            </a:r>
            <a:r>
              <a:rPr lang="en-US" sz="2400" dirty="0">
                <a:cs typeface="Arial"/>
              </a:rPr>
              <a:t> </a:t>
            </a:r>
            <a:r>
              <a:rPr lang="en-US" sz="2400" dirty="0" err="1">
                <a:cs typeface="Arial"/>
              </a:rPr>
              <a:t>klasës</a:t>
            </a:r>
            <a:r>
              <a:rPr lang="en-US" sz="2400" dirty="0">
                <a:cs typeface="Arial"/>
              </a:rPr>
              <a:t>."</a:t>
            </a:r>
          </a:p>
          <a:p>
            <a:pPr lvl="1"/>
            <a:r>
              <a:rPr lang="en-US" sz="2400" dirty="0" err="1">
                <a:cs typeface="Arial"/>
              </a:rPr>
              <a:t>Mohimi</a:t>
            </a:r>
            <a:r>
              <a:rPr lang="en-US" sz="2400" dirty="0">
                <a:cs typeface="Arial"/>
              </a:rPr>
              <a:t> </a:t>
            </a:r>
            <a:r>
              <a:rPr lang="en-US" sz="2400" dirty="0" err="1">
                <a:cs typeface="Arial"/>
              </a:rPr>
              <a:t>i</a:t>
            </a:r>
            <a:r>
              <a:rPr lang="en-US" sz="2400" dirty="0">
                <a:cs typeface="Arial"/>
              </a:rPr>
              <a:t> </a:t>
            </a:r>
            <a:r>
              <a:rPr lang="en-US" sz="2400" dirty="0" err="1">
                <a:cs typeface="Arial"/>
              </a:rPr>
              <a:t>emocioneve</a:t>
            </a:r>
            <a:r>
              <a:rPr lang="en-US" sz="2400" dirty="0">
                <a:cs typeface="Arial"/>
              </a:rPr>
              <a:t> </a:t>
            </a:r>
            <a:r>
              <a:rPr lang="en-US" sz="2400" dirty="0" err="1">
                <a:cs typeface="Arial"/>
              </a:rPr>
              <a:t>të</a:t>
            </a:r>
            <a:r>
              <a:rPr lang="en-US" sz="2400" dirty="0">
                <a:cs typeface="Arial"/>
              </a:rPr>
              <a:t> </a:t>
            </a:r>
            <a:r>
              <a:rPr lang="en-US" sz="2400" dirty="0" err="1">
                <a:cs typeface="Arial"/>
              </a:rPr>
              <a:t>fëmijës</a:t>
            </a:r>
            <a:r>
              <a:rPr lang="en-US" sz="2400" dirty="0">
                <a:cs typeface="Arial"/>
              </a:rPr>
              <a:t> </a:t>
            </a:r>
            <a:r>
              <a:rPr lang="en-US" sz="2400" dirty="0" err="1">
                <a:cs typeface="Arial"/>
              </a:rPr>
              <a:t>nuk</a:t>
            </a:r>
            <a:r>
              <a:rPr lang="en-US" sz="2400" dirty="0">
                <a:cs typeface="Arial"/>
              </a:rPr>
              <a:t> </a:t>
            </a:r>
            <a:r>
              <a:rPr lang="en-US" sz="2400" dirty="0" err="1">
                <a:cs typeface="Arial"/>
              </a:rPr>
              <a:t>i</a:t>
            </a:r>
            <a:r>
              <a:rPr lang="en-US" sz="2400" dirty="0">
                <a:cs typeface="Arial"/>
              </a:rPr>
              <a:t> </a:t>
            </a:r>
            <a:r>
              <a:rPr lang="en-US" sz="2400" dirty="0" err="1">
                <a:cs typeface="Arial"/>
              </a:rPr>
              <a:t>ndihmon</a:t>
            </a:r>
            <a:r>
              <a:rPr lang="en-US" sz="2400" dirty="0">
                <a:cs typeface="Arial"/>
              </a:rPr>
              <a:t> </a:t>
            </a:r>
            <a:r>
              <a:rPr lang="en-US" sz="2400" dirty="0" err="1">
                <a:cs typeface="Arial"/>
              </a:rPr>
              <a:t>ata</a:t>
            </a:r>
            <a:r>
              <a:rPr lang="en-US" sz="2400" dirty="0">
                <a:cs typeface="Arial"/>
              </a:rPr>
              <a:t> </a:t>
            </a:r>
            <a:r>
              <a:rPr lang="en-US" sz="2400" dirty="0" err="1">
                <a:cs typeface="Arial"/>
              </a:rPr>
              <a:t>që</a:t>
            </a:r>
            <a:r>
              <a:rPr lang="en-US" sz="2400" dirty="0">
                <a:cs typeface="Arial"/>
              </a:rPr>
              <a:t> </a:t>
            </a:r>
            <a:r>
              <a:rPr lang="en-US" sz="2400" dirty="0" err="1">
                <a:cs typeface="Arial"/>
              </a:rPr>
              <a:t>të</a:t>
            </a:r>
            <a:r>
              <a:rPr lang="en-US" sz="2400" dirty="0">
                <a:cs typeface="Arial"/>
              </a:rPr>
              <a:t> </a:t>
            </a:r>
            <a:r>
              <a:rPr lang="en-US" sz="2400" dirty="0" err="1">
                <a:cs typeface="Arial"/>
              </a:rPr>
              <a:t>mësojnë</a:t>
            </a:r>
            <a:r>
              <a:rPr lang="en-US" sz="2400" dirty="0">
                <a:cs typeface="Arial"/>
              </a:rPr>
              <a:t> </a:t>
            </a:r>
            <a:r>
              <a:rPr lang="en-US" sz="2400" dirty="0" err="1">
                <a:cs typeface="Arial"/>
              </a:rPr>
              <a:t>aftësitë</a:t>
            </a:r>
            <a:r>
              <a:rPr lang="en-US" sz="2400" dirty="0">
                <a:cs typeface="Arial"/>
              </a:rPr>
              <a:t> </a:t>
            </a:r>
            <a:r>
              <a:rPr lang="en-US" sz="2400" dirty="0" err="1">
                <a:cs typeface="Arial"/>
              </a:rPr>
              <a:t>emocionale</a:t>
            </a:r>
            <a:endParaRPr lang="en-US" sz="2400" dirty="0">
              <a:cs typeface="Arial"/>
            </a:endParaRPr>
          </a:p>
          <a:p>
            <a:r>
              <a:rPr lang="en-US" sz="2800" dirty="0" err="1">
                <a:cs typeface="Arial"/>
              </a:rPr>
              <a:t>Gjatë</a:t>
            </a:r>
            <a:r>
              <a:rPr lang="en-US" sz="2800" dirty="0">
                <a:cs typeface="Arial"/>
              </a:rPr>
              <a:t> </a:t>
            </a:r>
            <a:r>
              <a:rPr lang="en-US" sz="2800" dirty="0" err="1">
                <a:cs typeface="Arial"/>
              </a:rPr>
              <a:t>një</a:t>
            </a:r>
            <a:r>
              <a:rPr lang="en-US" sz="2800" dirty="0">
                <a:cs typeface="Arial"/>
              </a:rPr>
              <a:t> </a:t>
            </a:r>
            <a:r>
              <a:rPr lang="en-US" sz="2800" dirty="0" err="1">
                <a:cs typeface="Arial"/>
              </a:rPr>
              <a:t>emocioni</a:t>
            </a:r>
            <a:r>
              <a:rPr lang="en-US" sz="2800" dirty="0">
                <a:cs typeface="Arial"/>
              </a:rPr>
              <a:t> </a:t>
            </a:r>
            <a:r>
              <a:rPr lang="en-US" sz="2800" dirty="0" err="1">
                <a:cs typeface="Arial"/>
              </a:rPr>
              <a:t>të</a:t>
            </a:r>
            <a:r>
              <a:rPr lang="en-US" sz="2800" dirty="0">
                <a:cs typeface="Arial"/>
              </a:rPr>
              <a:t> </a:t>
            </a:r>
            <a:r>
              <a:rPr lang="en-US" sz="2800" dirty="0" err="1">
                <a:cs typeface="Arial"/>
              </a:rPr>
              <a:t>fortë</a:t>
            </a:r>
            <a:endParaRPr lang="en-US" sz="2800" dirty="0">
              <a:cs typeface="Arial"/>
            </a:endParaRPr>
          </a:p>
          <a:p>
            <a:pPr lvl="1"/>
            <a:r>
              <a:rPr lang="en-US" sz="2400" dirty="0" err="1">
                <a:cs typeface="Arial"/>
              </a:rPr>
              <a:t>Qëndrojini</a:t>
            </a:r>
            <a:r>
              <a:rPr lang="en-US" sz="2400" dirty="0">
                <a:cs typeface="Arial"/>
              </a:rPr>
              <a:t> </a:t>
            </a:r>
            <a:r>
              <a:rPr lang="en-US" sz="2400" dirty="0" err="1">
                <a:cs typeface="Arial"/>
              </a:rPr>
              <a:t>afër</a:t>
            </a:r>
            <a:r>
              <a:rPr lang="en-US" sz="2400" dirty="0">
                <a:cs typeface="Arial"/>
              </a:rPr>
              <a:t> </a:t>
            </a:r>
            <a:r>
              <a:rPr lang="en-US" sz="2400" dirty="0" err="1">
                <a:cs typeface="Arial"/>
              </a:rPr>
              <a:t>fëmijës</a:t>
            </a:r>
            <a:r>
              <a:rPr lang="en-US" sz="2400" dirty="0">
                <a:cs typeface="Arial"/>
              </a:rPr>
              <a:t>, </a:t>
            </a:r>
            <a:r>
              <a:rPr lang="en-US" sz="2400" dirty="0" err="1">
                <a:cs typeface="Arial"/>
              </a:rPr>
              <a:t>tregojini</a:t>
            </a:r>
            <a:r>
              <a:rPr lang="en-US" sz="2400" dirty="0">
                <a:cs typeface="Arial"/>
              </a:rPr>
              <a:t> </a:t>
            </a:r>
            <a:r>
              <a:rPr lang="en-US" sz="2400" dirty="0" err="1">
                <a:cs typeface="Arial"/>
              </a:rPr>
              <a:t>fëmijës</a:t>
            </a:r>
            <a:r>
              <a:rPr lang="en-US" sz="2400" dirty="0">
                <a:cs typeface="Arial"/>
              </a:rPr>
              <a:t> </a:t>
            </a:r>
            <a:r>
              <a:rPr lang="en-US" sz="2400" dirty="0" err="1">
                <a:cs typeface="Arial"/>
              </a:rPr>
              <a:t>empati</a:t>
            </a:r>
            <a:r>
              <a:rPr lang="en-US" sz="2400" dirty="0">
                <a:cs typeface="Arial"/>
              </a:rPr>
              <a:t> </a:t>
            </a:r>
            <a:r>
              <a:rPr lang="en-US" sz="2400" dirty="0" err="1">
                <a:cs typeface="Arial"/>
              </a:rPr>
              <a:t>dhe</a:t>
            </a:r>
            <a:r>
              <a:rPr lang="en-US" sz="2400" dirty="0">
                <a:cs typeface="Arial"/>
              </a:rPr>
              <a:t> </a:t>
            </a:r>
            <a:r>
              <a:rPr lang="en-US" sz="2400" dirty="0" err="1">
                <a:cs typeface="Arial"/>
              </a:rPr>
              <a:t>dhembshuri</a:t>
            </a:r>
            <a:endParaRPr lang="en-US" sz="2400" dirty="0">
              <a:cs typeface="Arial"/>
            </a:endParaRPr>
          </a:p>
          <a:p>
            <a:r>
              <a:rPr lang="en-US" sz="2800" dirty="0" err="1">
                <a:cs typeface="Arial"/>
              </a:rPr>
              <a:t>Pasi</a:t>
            </a:r>
            <a:r>
              <a:rPr lang="en-US" sz="2800" dirty="0">
                <a:cs typeface="Arial"/>
              </a:rPr>
              <a:t> </a:t>
            </a:r>
            <a:r>
              <a:rPr lang="en-US" sz="2800" dirty="0" err="1">
                <a:cs typeface="Arial"/>
              </a:rPr>
              <a:t>reagimi</a:t>
            </a:r>
            <a:r>
              <a:rPr lang="en-US" sz="2800" dirty="0">
                <a:cs typeface="Arial"/>
              </a:rPr>
              <a:t> </a:t>
            </a:r>
            <a:r>
              <a:rPr lang="en-US" sz="2800" dirty="0" err="1">
                <a:cs typeface="Arial"/>
              </a:rPr>
              <a:t>emocional</a:t>
            </a:r>
            <a:r>
              <a:rPr lang="en-US" sz="2800" dirty="0">
                <a:cs typeface="Arial"/>
              </a:rPr>
              <a:t> </a:t>
            </a:r>
            <a:r>
              <a:rPr lang="en-US" sz="2800" dirty="0" err="1">
                <a:cs typeface="Arial"/>
              </a:rPr>
              <a:t>bie</a:t>
            </a:r>
            <a:endParaRPr lang="en-US" sz="2800" dirty="0">
              <a:cs typeface="Arial"/>
            </a:endParaRPr>
          </a:p>
          <a:p>
            <a:pPr lvl="1"/>
            <a:r>
              <a:rPr lang="en-US" sz="2400" dirty="0" err="1">
                <a:cs typeface="Arial"/>
              </a:rPr>
              <a:t>Ndihmojeni</a:t>
            </a:r>
            <a:r>
              <a:rPr lang="en-US" sz="2400" dirty="0">
                <a:cs typeface="Arial"/>
              </a:rPr>
              <a:t> </a:t>
            </a:r>
            <a:r>
              <a:rPr lang="en-US" sz="2400" dirty="0" err="1">
                <a:cs typeface="Arial"/>
              </a:rPr>
              <a:t>të</a:t>
            </a:r>
            <a:r>
              <a:rPr lang="en-US" sz="2400" dirty="0">
                <a:cs typeface="Arial"/>
              </a:rPr>
              <a:t> </a:t>
            </a:r>
            <a:r>
              <a:rPr lang="en-US" sz="2400" dirty="0" err="1">
                <a:cs typeface="Arial"/>
              </a:rPr>
              <a:t>rinisë</a:t>
            </a:r>
            <a:r>
              <a:rPr lang="en-US" sz="2400" dirty="0">
                <a:cs typeface="Arial"/>
              </a:rPr>
              <a:t> </a:t>
            </a:r>
            <a:r>
              <a:rPr lang="en-US" sz="2400" dirty="0" err="1">
                <a:cs typeface="Arial"/>
              </a:rPr>
              <a:t>në</a:t>
            </a:r>
            <a:r>
              <a:rPr lang="en-US" sz="2400" dirty="0">
                <a:cs typeface="Arial"/>
              </a:rPr>
              <a:t> </a:t>
            </a:r>
            <a:r>
              <a:rPr lang="en-US" sz="2400" dirty="0" err="1">
                <a:cs typeface="Arial"/>
              </a:rPr>
              <a:t>mënyrë</a:t>
            </a:r>
            <a:r>
              <a:rPr lang="en-US" sz="2400" dirty="0">
                <a:cs typeface="Arial"/>
              </a:rPr>
              <a:t> </a:t>
            </a:r>
            <a:r>
              <a:rPr lang="en-US" sz="2400" dirty="0" err="1">
                <a:cs typeface="Arial"/>
              </a:rPr>
              <a:t>pozitive</a:t>
            </a:r>
            <a:endParaRPr lang="en-US" sz="2400" dirty="0">
              <a:cs typeface="Arial"/>
            </a:endParaRPr>
          </a:p>
          <a:p>
            <a:pPr lvl="1"/>
            <a:r>
              <a:rPr lang="en-US" sz="2400" dirty="0" err="1">
                <a:cs typeface="Arial"/>
              </a:rPr>
              <a:t>Mbështeteni</a:t>
            </a:r>
            <a:r>
              <a:rPr lang="en-US" sz="2400" dirty="0">
                <a:cs typeface="Arial"/>
              </a:rPr>
              <a:t> </a:t>
            </a:r>
            <a:r>
              <a:rPr lang="en-US" sz="2400" dirty="0" err="1">
                <a:cs typeface="Arial"/>
              </a:rPr>
              <a:t>fëmijën</a:t>
            </a:r>
            <a:r>
              <a:rPr lang="en-US" sz="2400" dirty="0">
                <a:cs typeface="Arial"/>
              </a:rPr>
              <a:t>, </a:t>
            </a:r>
            <a:r>
              <a:rPr lang="en-US" sz="2400" dirty="0" err="1">
                <a:cs typeface="Arial"/>
              </a:rPr>
              <a:t>për</a:t>
            </a:r>
            <a:r>
              <a:rPr lang="en-US" sz="2400" dirty="0">
                <a:cs typeface="Arial"/>
              </a:rPr>
              <a:t> </a:t>
            </a:r>
            <a:r>
              <a:rPr lang="en-US" sz="2400" dirty="0" err="1">
                <a:cs typeface="Arial"/>
              </a:rPr>
              <a:t>shembull</a:t>
            </a:r>
            <a:r>
              <a:rPr lang="en-US" sz="2400" dirty="0">
                <a:cs typeface="Arial"/>
              </a:rPr>
              <a:t>, duke </a:t>
            </a:r>
            <a:r>
              <a:rPr lang="en-US" sz="2400" dirty="0" err="1">
                <a:cs typeface="Arial"/>
              </a:rPr>
              <a:t>filluar</a:t>
            </a:r>
            <a:r>
              <a:rPr lang="en-US" sz="2400" dirty="0">
                <a:cs typeface="Arial"/>
              </a:rPr>
              <a:t> </a:t>
            </a:r>
            <a:r>
              <a:rPr lang="en-US" sz="2400" dirty="0" err="1">
                <a:cs typeface="Arial"/>
              </a:rPr>
              <a:t>një</a:t>
            </a:r>
            <a:r>
              <a:rPr lang="en-US" sz="2400" dirty="0">
                <a:cs typeface="Arial"/>
              </a:rPr>
              <a:t> </a:t>
            </a:r>
            <a:r>
              <a:rPr lang="en-US" sz="2400" dirty="0" err="1">
                <a:cs typeface="Arial"/>
              </a:rPr>
              <a:t>detyrë</a:t>
            </a:r>
            <a:r>
              <a:rPr lang="en-US" sz="2400" dirty="0">
                <a:cs typeface="Arial"/>
              </a:rPr>
              <a:t> </a:t>
            </a:r>
            <a:endParaRPr lang="en-US" dirty="0"/>
          </a:p>
          <a:p>
            <a:endParaRPr lang="en-US" sz="2800" dirty="0">
              <a:cs typeface="Arial"/>
            </a:endParaRP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4361AD0-386B-49B4-967A-F09C6B045DC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421FEA7-2E9A-478A-8F67-A8EF29824D1F}" type="datetime1">
              <a:rPr lang="fi-FI" noProof="0" smtClean="0"/>
              <a:t>3.2.2025</a:t>
            </a:fld>
            <a:endParaRPr lang="en-GB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8982288-76B6-46C3-A4D3-D837BF48A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12</a:t>
            </a:fld>
            <a:endParaRPr lang="en-GB" noProof="0"/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82A66343-5294-0B1C-68E5-20A3D0666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061" y="22322"/>
            <a:ext cx="1234024" cy="124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2AF15DA-C731-B3C1-61B7-CCAD4F07E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7958887" y="116353"/>
            <a:ext cx="2553048" cy="79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92856595-F9B4-9CD5-3813-E1463AEC7B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4315070" y="116353"/>
            <a:ext cx="2036289" cy="803726"/>
          </a:xfrm>
          <a:prstGeom prst="rect">
            <a:avLst/>
          </a:prstGeom>
        </p:spPr>
      </p:pic>
      <p:sp>
        <p:nvSpPr>
          <p:cNvPr id="10" name="Alatunnisteen paikkamerkki 3">
            <a:extLst>
              <a:ext uri="{FF2B5EF4-FFF2-40B4-BE49-F238E27FC236}">
                <a16:creationId xmlns:a16="http://schemas.microsoft.com/office/drawing/2014/main" id="{AF4C5AA7-C701-028F-1131-D646C801D311}"/>
              </a:ext>
            </a:extLst>
          </p:cNvPr>
          <p:cNvSpPr txBox="1">
            <a:spLocks/>
          </p:cNvSpPr>
          <p:nvPr/>
        </p:nvSpPr>
        <p:spPr>
          <a:xfrm>
            <a:off x="420560" y="6527800"/>
            <a:ext cx="6779559" cy="251947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>
                <a:solidFill>
                  <a:srgbClr val="4E008E"/>
                </a:solidFill>
              </a:rPr>
              <a:t>S6 EU 4 Inclusive Teaching</a:t>
            </a:r>
            <a:endParaRPr lang="en-GB" sz="1500" dirty="0">
              <a:solidFill>
                <a:srgbClr val="4E00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11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7577BD-C0EF-4342-B052-EAD28D645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1415812"/>
            <a:ext cx="10515600" cy="645616"/>
          </a:xfrm>
        </p:spPr>
        <p:txBody>
          <a:bodyPr/>
          <a:lstStyle/>
          <a:p>
            <a:r>
              <a:rPr lang="en-US" dirty="0" err="1">
                <a:latin typeface="Arial"/>
                <a:cs typeface="Arial"/>
              </a:rPr>
              <a:t>Suksesi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krijon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vetëbesimin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B98223F-7E73-4272-9E95-C0F067D9B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260" y="2211386"/>
            <a:ext cx="11251019" cy="432475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en-US" dirty="0" err="1">
                <a:cs typeface="Arial"/>
              </a:rPr>
              <a:t>Përvojat</a:t>
            </a:r>
            <a:r>
              <a:rPr lang="en-US" dirty="0">
                <a:cs typeface="Arial"/>
              </a:rPr>
              <a:t> e </a:t>
            </a:r>
            <a:r>
              <a:rPr lang="en-US" b="1" dirty="0" err="1">
                <a:cs typeface="Arial"/>
              </a:rPr>
              <a:t>suksesit</a:t>
            </a:r>
            <a:r>
              <a:rPr lang="en-US" b="1" dirty="0">
                <a:cs typeface="Arial"/>
              </a:rPr>
              <a:t> </a:t>
            </a:r>
            <a:r>
              <a:rPr lang="en-US" dirty="0" err="1">
                <a:cs typeface="Arial"/>
              </a:rPr>
              <a:t>dhe</a:t>
            </a:r>
            <a:r>
              <a:rPr lang="en-US" dirty="0">
                <a:cs typeface="Arial"/>
              </a:rPr>
              <a:t> </a:t>
            </a:r>
            <a:r>
              <a:rPr lang="en-US" b="1" dirty="0" err="1">
                <a:cs typeface="Arial"/>
              </a:rPr>
              <a:t>opinionet</a:t>
            </a:r>
            <a:r>
              <a:rPr lang="en-US" b="1" dirty="0">
                <a:cs typeface="Arial"/>
              </a:rPr>
              <a:t> </a:t>
            </a:r>
            <a:r>
              <a:rPr lang="en-US" b="1" dirty="0" err="1">
                <a:cs typeface="Arial"/>
              </a:rPr>
              <a:t>vlerësuese</a:t>
            </a:r>
            <a:r>
              <a:rPr lang="en-US" b="1" dirty="0">
                <a:cs typeface="Arial"/>
              </a:rPr>
              <a:t> </a:t>
            </a:r>
            <a:r>
              <a:rPr lang="en-US" b="1" dirty="0" err="1">
                <a:cs typeface="Arial"/>
              </a:rPr>
              <a:t>rrisin</a:t>
            </a:r>
            <a:r>
              <a:rPr lang="en-US" b="1" dirty="0">
                <a:cs typeface="Arial"/>
              </a:rPr>
              <a:t> </a:t>
            </a:r>
            <a:r>
              <a:rPr lang="en-US" b="1" dirty="0" err="1">
                <a:cs typeface="Arial"/>
              </a:rPr>
              <a:t>vetëbesimin</a:t>
            </a:r>
            <a:endParaRPr lang="en-US" b="1" dirty="0">
              <a:cs typeface="Arial"/>
            </a:endParaRPr>
          </a:p>
          <a:p>
            <a:pPr algn="just"/>
            <a:r>
              <a:rPr lang="en-US" b="1" dirty="0" err="1">
                <a:cs typeface="Arial"/>
              </a:rPr>
              <a:t>Jepni</a:t>
            </a:r>
            <a:r>
              <a:rPr lang="en-US" b="1" dirty="0">
                <a:cs typeface="Arial"/>
              </a:rPr>
              <a:t> </a:t>
            </a:r>
            <a:r>
              <a:rPr lang="en-US" b="1" dirty="0" err="1">
                <a:cs typeface="Arial"/>
              </a:rPr>
              <a:t>opinione</a:t>
            </a:r>
            <a:r>
              <a:rPr lang="en-US" b="1" dirty="0">
                <a:cs typeface="Arial"/>
              </a:rPr>
              <a:t> </a:t>
            </a:r>
            <a:r>
              <a:rPr lang="en-US" b="1" dirty="0" err="1">
                <a:cs typeface="Arial"/>
              </a:rPr>
              <a:t>vlerësuese</a:t>
            </a:r>
            <a:r>
              <a:rPr lang="en-US" b="1" dirty="0">
                <a:cs typeface="Arial"/>
              </a:rPr>
              <a:t> </a:t>
            </a:r>
            <a:r>
              <a:rPr lang="en-US" b="1" dirty="0" err="1">
                <a:cs typeface="Arial"/>
              </a:rPr>
              <a:t>inkurajuese</a:t>
            </a:r>
            <a:r>
              <a:rPr lang="en-US" b="1" dirty="0">
                <a:cs typeface="Arial"/>
              </a:rPr>
              <a:t> </a:t>
            </a:r>
            <a:r>
              <a:rPr lang="en-US" dirty="0" err="1">
                <a:cs typeface="Arial"/>
              </a:rPr>
              <a:t>në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situata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kur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fëmija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sillet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në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mënyrën</a:t>
            </a:r>
            <a:r>
              <a:rPr lang="en-US" dirty="0">
                <a:cs typeface="Arial"/>
              </a:rPr>
              <a:t> e </a:t>
            </a:r>
            <a:r>
              <a:rPr lang="en-US" dirty="0" err="1">
                <a:cs typeface="Arial"/>
              </a:rPr>
              <a:t>dëshiruar</a:t>
            </a:r>
            <a:r>
              <a:rPr lang="en-US" dirty="0">
                <a:cs typeface="Arial"/>
              </a:rPr>
              <a:t> </a:t>
            </a:r>
          </a:p>
          <a:p>
            <a:pPr algn="just"/>
            <a:r>
              <a:rPr lang="en-US" b="1" dirty="0" err="1">
                <a:cs typeface="Arial"/>
              </a:rPr>
              <a:t>Të</a:t>
            </a:r>
            <a:r>
              <a:rPr lang="en-US" b="1" dirty="0">
                <a:cs typeface="Arial"/>
              </a:rPr>
              <a:t> </a:t>
            </a:r>
            <a:r>
              <a:rPr lang="en-US" b="1" dirty="0" err="1">
                <a:cs typeface="Arial"/>
              </a:rPr>
              <a:t>mësuarit</a:t>
            </a:r>
            <a:r>
              <a:rPr lang="en-US" b="1" dirty="0">
                <a:cs typeface="Arial"/>
              </a:rPr>
              <a:t> </a:t>
            </a:r>
            <a:r>
              <a:rPr lang="en-US" b="1" dirty="0" err="1">
                <a:cs typeface="Arial"/>
              </a:rPr>
              <a:t>për</a:t>
            </a:r>
            <a:r>
              <a:rPr lang="en-US" b="1" dirty="0">
                <a:cs typeface="Arial"/>
              </a:rPr>
              <a:t> </a:t>
            </a:r>
            <a:r>
              <a:rPr lang="en-US" b="1" dirty="0" err="1">
                <a:cs typeface="Arial"/>
              </a:rPr>
              <a:t>tolerimin</a:t>
            </a:r>
            <a:r>
              <a:rPr lang="en-US" b="1" dirty="0">
                <a:cs typeface="Arial"/>
              </a:rPr>
              <a:t> e </a:t>
            </a:r>
            <a:r>
              <a:rPr lang="en-US" b="1" dirty="0" err="1">
                <a:cs typeface="Arial"/>
              </a:rPr>
              <a:t>zhgënjimeve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është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pjesë</a:t>
            </a:r>
            <a:r>
              <a:rPr lang="en-US" dirty="0">
                <a:cs typeface="Arial"/>
              </a:rPr>
              <a:t> e </a:t>
            </a:r>
            <a:r>
              <a:rPr lang="en-US" dirty="0" err="1">
                <a:cs typeface="Arial"/>
              </a:rPr>
              <a:t>rëndësishme</a:t>
            </a:r>
            <a:r>
              <a:rPr lang="en-US" dirty="0">
                <a:cs typeface="Arial"/>
              </a:rPr>
              <a:t> e </a:t>
            </a:r>
            <a:r>
              <a:rPr lang="en-US" dirty="0" err="1">
                <a:cs typeface="Arial"/>
              </a:rPr>
              <a:t>vetërregullimit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dhe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aftësive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emocionale</a:t>
            </a:r>
            <a:endParaRPr lang="en-US" dirty="0">
              <a:cs typeface="Arial"/>
            </a:endParaRPr>
          </a:p>
          <a:p>
            <a:pPr lvl="1" algn="just"/>
            <a:r>
              <a:rPr lang="en-US" dirty="0" err="1">
                <a:cs typeface="Arial"/>
              </a:rPr>
              <a:t>Lavdërojeni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fëmijën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që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përpiqet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të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bëjë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më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të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mirën</a:t>
            </a:r>
            <a:endParaRPr lang="en-US" dirty="0">
              <a:cs typeface="Arial"/>
            </a:endParaRPr>
          </a:p>
          <a:p>
            <a:pPr lvl="1" algn="just"/>
            <a:r>
              <a:rPr lang="en-US" dirty="0" err="1">
                <a:cs typeface="Arial"/>
              </a:rPr>
              <a:t>Inkurajojeni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që</a:t>
            </a:r>
            <a:r>
              <a:rPr lang="en-US" dirty="0">
                <a:cs typeface="Arial"/>
              </a:rPr>
              <a:t> ta </a:t>
            </a:r>
            <a:r>
              <a:rPr lang="en-US" dirty="0" err="1">
                <a:cs typeface="Arial"/>
              </a:rPr>
              <a:t>provojë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sërish</a:t>
            </a:r>
            <a:endParaRPr lang="en-US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4361AD0-386B-49B4-967A-F09C6B045DC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3C45C12-63D2-44BE-ABFF-7872A7530CC2}" type="datetime1">
              <a:rPr lang="fi-FI" noProof="0" smtClean="0"/>
              <a:t>3.2.2025</a:t>
            </a:fld>
            <a:endParaRPr lang="en-GB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8982288-76B6-46C3-A4D3-D837BF48A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13</a:t>
            </a:fld>
            <a:endParaRPr lang="en-GB" noProof="0"/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3160DAA9-0232-680E-217E-6E406E942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061" y="22322"/>
            <a:ext cx="1234024" cy="124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032B2AD-92A6-C49F-4C71-913CE436E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7958887" y="116353"/>
            <a:ext cx="2553048" cy="79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08A90175-1CAB-48A8-C5E8-0D96BC92B9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4315070" y="116353"/>
            <a:ext cx="2036289" cy="803726"/>
          </a:xfrm>
          <a:prstGeom prst="rect">
            <a:avLst/>
          </a:prstGeom>
        </p:spPr>
      </p:pic>
      <p:sp>
        <p:nvSpPr>
          <p:cNvPr id="10" name="Alatunnisteen paikkamerkki 3">
            <a:extLst>
              <a:ext uri="{FF2B5EF4-FFF2-40B4-BE49-F238E27FC236}">
                <a16:creationId xmlns:a16="http://schemas.microsoft.com/office/drawing/2014/main" id="{77334723-C026-C9C0-B26F-162D5A1D9AE4}"/>
              </a:ext>
            </a:extLst>
          </p:cNvPr>
          <p:cNvSpPr txBox="1">
            <a:spLocks/>
          </p:cNvSpPr>
          <p:nvPr/>
        </p:nvSpPr>
        <p:spPr>
          <a:xfrm>
            <a:off x="420560" y="6527800"/>
            <a:ext cx="6779559" cy="251947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>
                <a:solidFill>
                  <a:srgbClr val="4E008E"/>
                </a:solidFill>
              </a:rPr>
              <a:t>S6 EU 4 Inclusive Teaching</a:t>
            </a:r>
            <a:endParaRPr lang="en-GB" sz="1500" dirty="0">
              <a:solidFill>
                <a:srgbClr val="4E00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89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7577BD-C0EF-4342-B052-EAD28D645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1322028"/>
            <a:ext cx="10672175" cy="1021396"/>
          </a:xfrm>
        </p:spPr>
        <p:txBody>
          <a:bodyPr/>
          <a:lstStyle/>
          <a:p>
            <a:r>
              <a:rPr lang="az-Cyrl-AZ" dirty="0">
                <a:latin typeface="Arial"/>
                <a:cs typeface="Arial"/>
              </a:rPr>
              <a:t>Ҫ</a:t>
            </a:r>
            <a:r>
              <a:rPr lang="en-GB" dirty="0" err="1">
                <a:latin typeface="Arial"/>
                <a:cs typeface="Arial"/>
              </a:rPr>
              <a:t>farë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lloj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ndjenjash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keni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në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shkollë</a:t>
            </a:r>
            <a:r>
              <a:rPr lang="en-GB" dirty="0">
                <a:latin typeface="Arial"/>
                <a:cs typeface="Arial"/>
              </a:rPr>
              <a:t>?</a:t>
            </a:r>
            <a:endParaRPr lang="en-GB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4361AD0-386B-49B4-967A-F09C6B045DC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118924F-1521-46CC-A60C-4581A230231C}" type="datetime1">
              <a:rPr lang="fi-FI" noProof="0" smtClean="0"/>
              <a:t>3.2.2025</a:t>
            </a:fld>
            <a:endParaRPr lang="en-GB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8982288-76B6-46C3-A4D3-D837BF48A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14</a:t>
            </a:fld>
            <a:endParaRPr lang="en-GB" noProof="0"/>
          </a:p>
        </p:txBody>
      </p:sp>
      <p:sp>
        <p:nvSpPr>
          <p:cNvPr id="9" name="Ellipsi 8">
            <a:extLst>
              <a:ext uri="{FF2B5EF4-FFF2-40B4-BE49-F238E27FC236}">
                <a16:creationId xmlns:a16="http://schemas.microsoft.com/office/drawing/2014/main" id="{2A256C12-FAD1-D095-AA3A-C2DCAFB2A046}"/>
              </a:ext>
            </a:extLst>
          </p:cNvPr>
          <p:cNvSpPr/>
          <p:nvPr/>
        </p:nvSpPr>
        <p:spPr>
          <a:xfrm>
            <a:off x="788095" y="2701524"/>
            <a:ext cx="1920657" cy="9185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>
                <a:solidFill>
                  <a:schemeClr val="tx1"/>
                </a:solidFill>
                <a:cs typeface="Arial"/>
              </a:rPr>
              <a:t>Gëzim</a:t>
            </a:r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3842D846-4BD5-6BA8-B175-B8B7F7D9E78C}"/>
              </a:ext>
            </a:extLst>
          </p:cNvPr>
          <p:cNvSpPr/>
          <p:nvPr/>
        </p:nvSpPr>
        <p:spPr>
          <a:xfrm>
            <a:off x="412313" y="4340345"/>
            <a:ext cx="2035479" cy="9185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2400" dirty="0">
                <a:solidFill>
                  <a:schemeClr val="tx1"/>
                </a:solidFill>
                <a:cs typeface="Arial"/>
              </a:rPr>
              <a:t>Trishtim</a:t>
            </a:r>
          </a:p>
        </p:txBody>
      </p:sp>
      <p:sp>
        <p:nvSpPr>
          <p:cNvPr id="11" name="Ellipsi 10">
            <a:extLst>
              <a:ext uri="{FF2B5EF4-FFF2-40B4-BE49-F238E27FC236}">
                <a16:creationId xmlns:a16="http://schemas.microsoft.com/office/drawing/2014/main" id="{2191047D-5B77-34FD-8C8C-E43AA8175CC4}"/>
              </a:ext>
            </a:extLst>
          </p:cNvPr>
          <p:cNvSpPr/>
          <p:nvPr/>
        </p:nvSpPr>
        <p:spPr>
          <a:xfrm>
            <a:off x="4076176" y="2795468"/>
            <a:ext cx="1920657" cy="9185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2400" dirty="0">
                <a:solidFill>
                  <a:schemeClr val="tx1"/>
                </a:solidFill>
                <a:cs typeface="Arial"/>
              </a:rPr>
              <a:t>Zili</a:t>
            </a:r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1F4947B7-0306-A714-BFAA-E35A48787AD2}"/>
              </a:ext>
            </a:extLst>
          </p:cNvPr>
          <p:cNvSpPr/>
          <p:nvPr/>
        </p:nvSpPr>
        <p:spPr>
          <a:xfrm>
            <a:off x="7833984" y="2451002"/>
            <a:ext cx="1920657" cy="9185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2400" dirty="0">
                <a:solidFill>
                  <a:schemeClr val="tx1"/>
                </a:solidFill>
                <a:cs typeface="Arial"/>
              </a:rPr>
              <a:t>Inat</a:t>
            </a:r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F1A41EFC-3042-7D6C-3081-043D1250BEE5}"/>
              </a:ext>
            </a:extLst>
          </p:cNvPr>
          <p:cNvSpPr/>
          <p:nvPr/>
        </p:nvSpPr>
        <p:spPr>
          <a:xfrm>
            <a:off x="10130423" y="2555386"/>
            <a:ext cx="1920657" cy="9185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2400" dirty="0">
                <a:solidFill>
                  <a:schemeClr val="tx1"/>
                </a:solidFill>
                <a:cs typeface="Arial"/>
              </a:rPr>
              <a:t>Siguri</a:t>
            </a:r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2E6ACCE0-09DD-ACBA-9E0D-6A38BA695286}"/>
              </a:ext>
            </a:extLst>
          </p:cNvPr>
          <p:cNvSpPr/>
          <p:nvPr/>
        </p:nvSpPr>
        <p:spPr>
          <a:xfrm>
            <a:off x="3710834" y="4340345"/>
            <a:ext cx="2390383" cy="9185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2400" dirty="0">
                <a:solidFill>
                  <a:schemeClr val="tx1"/>
                </a:solidFill>
                <a:cs typeface="Arial"/>
              </a:rPr>
              <a:t>Lumturi</a:t>
            </a: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AD92C687-9F53-F9AA-C961-7A06F584695F}"/>
              </a:ext>
            </a:extLst>
          </p:cNvPr>
          <p:cNvSpPr/>
          <p:nvPr/>
        </p:nvSpPr>
        <p:spPr>
          <a:xfrm>
            <a:off x="6372614" y="4340345"/>
            <a:ext cx="2192054" cy="9185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2400" dirty="0">
                <a:solidFill>
                  <a:schemeClr val="tx1"/>
                </a:solidFill>
                <a:cs typeface="Arial"/>
              </a:rPr>
              <a:t>Stimulim</a:t>
            </a:r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DFF9DBAB-B52E-9200-0630-EA4B14EA4533}"/>
              </a:ext>
            </a:extLst>
          </p:cNvPr>
          <p:cNvSpPr/>
          <p:nvPr/>
        </p:nvSpPr>
        <p:spPr>
          <a:xfrm>
            <a:off x="6101217" y="3192125"/>
            <a:ext cx="1920657" cy="9185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2400" dirty="0">
                <a:solidFill>
                  <a:schemeClr val="tx1"/>
                </a:solidFill>
                <a:cs typeface="Arial"/>
              </a:rPr>
              <a:t>Frikë</a:t>
            </a: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8776F3E9-4654-07DB-6E29-F6E9CBE7D57D}"/>
              </a:ext>
            </a:extLst>
          </p:cNvPr>
          <p:cNvSpPr/>
          <p:nvPr/>
        </p:nvSpPr>
        <p:spPr>
          <a:xfrm>
            <a:off x="2332971" y="3557468"/>
            <a:ext cx="1920657" cy="9185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2400" dirty="0">
                <a:solidFill>
                  <a:schemeClr val="tx1"/>
                </a:solidFill>
                <a:cs typeface="Arial"/>
              </a:rPr>
              <a:t>Mirësi</a:t>
            </a:r>
          </a:p>
        </p:txBody>
      </p:sp>
      <p:sp>
        <p:nvSpPr>
          <p:cNvPr id="18" name="Ellipsi 17">
            <a:extLst>
              <a:ext uri="{FF2B5EF4-FFF2-40B4-BE49-F238E27FC236}">
                <a16:creationId xmlns:a16="http://schemas.microsoft.com/office/drawing/2014/main" id="{417490AA-7574-5D64-6F8E-86CE0F34FDF3}"/>
              </a:ext>
            </a:extLst>
          </p:cNvPr>
          <p:cNvSpPr/>
          <p:nvPr/>
        </p:nvSpPr>
        <p:spPr>
          <a:xfrm>
            <a:off x="8982204" y="3797551"/>
            <a:ext cx="1920657" cy="9185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2400" dirty="0">
                <a:solidFill>
                  <a:schemeClr val="tx1"/>
                </a:solidFill>
                <a:cs typeface="Arial"/>
              </a:rPr>
              <a:t>Surprizë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F3D006E4-06B3-DA28-C5CB-3CAFB3CF0B63}"/>
              </a:ext>
            </a:extLst>
          </p:cNvPr>
          <p:cNvSpPr txBox="1"/>
          <p:nvPr/>
        </p:nvSpPr>
        <p:spPr>
          <a:xfrm>
            <a:off x="1837150" y="5488565"/>
            <a:ext cx="936672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rtl="0">
              <a:buChar char="•"/>
            </a:pPr>
            <a:r>
              <a:rPr lang="az-Cyrl-AZ" sz="2400" dirty="0">
                <a:latin typeface="Arial"/>
                <a:ea typeface="Arial"/>
                <a:cs typeface="Arial"/>
              </a:rPr>
              <a:t>Ҫ</a:t>
            </a:r>
            <a:r>
              <a:rPr lang="en-CA" sz="2400" dirty="0" err="1">
                <a:latin typeface="Arial"/>
                <a:ea typeface="Arial"/>
                <a:cs typeface="Arial"/>
              </a:rPr>
              <a:t>farë</a:t>
            </a:r>
            <a:r>
              <a:rPr lang="en-CA" sz="2400" dirty="0">
                <a:latin typeface="Arial"/>
                <a:ea typeface="Arial"/>
                <a:cs typeface="Arial"/>
              </a:rPr>
              <a:t> </a:t>
            </a:r>
            <a:r>
              <a:rPr lang="en-CA" sz="2400" dirty="0" err="1">
                <a:latin typeface="Arial"/>
                <a:ea typeface="Arial"/>
                <a:cs typeface="Arial"/>
              </a:rPr>
              <a:t>ndjenje</a:t>
            </a:r>
            <a:r>
              <a:rPr lang="en-CA" sz="2400" dirty="0">
                <a:latin typeface="Arial"/>
                <a:ea typeface="Arial"/>
                <a:cs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</a:rPr>
              <a:t>mund</a:t>
            </a:r>
            <a:r>
              <a:rPr lang="en-US" sz="2400" dirty="0">
                <a:latin typeface="Arial"/>
                <a:ea typeface="Arial"/>
                <a:cs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</a:rPr>
              <a:t>t’ju</a:t>
            </a:r>
            <a:r>
              <a:rPr lang="en-US" sz="2400" dirty="0">
                <a:latin typeface="Arial"/>
                <a:ea typeface="Arial"/>
                <a:cs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</a:rPr>
              <a:t>ndihmojë</a:t>
            </a:r>
            <a:r>
              <a:rPr lang="en-US" sz="2400" dirty="0">
                <a:latin typeface="Arial"/>
                <a:ea typeface="Arial"/>
                <a:cs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</a:rPr>
              <a:t>të</a:t>
            </a:r>
            <a:r>
              <a:rPr lang="en-US" sz="2400" dirty="0">
                <a:latin typeface="Arial"/>
                <a:ea typeface="Arial"/>
                <a:cs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</a:rPr>
              <a:t>mësoni</a:t>
            </a:r>
            <a:r>
              <a:rPr lang="en-US" sz="2400" dirty="0">
                <a:latin typeface="Arial"/>
                <a:ea typeface="Arial"/>
                <a:cs typeface="Arial"/>
              </a:rPr>
              <a:t> </a:t>
            </a:r>
            <a:r>
              <a:rPr lang="en-US" sz="2400" dirty="0" err="1">
                <a:ea typeface="Arial"/>
                <a:cs typeface="Arial"/>
              </a:rPr>
              <a:t>di</a:t>
            </a:r>
            <a:r>
              <a:rPr lang="en-US" sz="2400" dirty="0" err="1">
                <a:ea typeface="Arial"/>
                <a:cs typeface="Times New Roman" panose="02020603050405020304" pitchFamily="18" charset="0"/>
              </a:rPr>
              <a:t>çka</a:t>
            </a:r>
            <a:r>
              <a:rPr lang="en-US" sz="2400" dirty="0">
                <a:ea typeface="Arial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Arial"/>
                <a:cs typeface="Times New Roman" panose="02020603050405020304" pitchFamily="18" charset="0"/>
              </a:rPr>
              <a:t>të</a:t>
            </a:r>
            <a:r>
              <a:rPr lang="en-US" sz="2400" dirty="0">
                <a:ea typeface="Arial"/>
                <a:cs typeface="Times New Roman" panose="02020603050405020304" pitchFamily="18" charset="0"/>
              </a:rPr>
              <a:t> re</a:t>
            </a:r>
            <a:r>
              <a:rPr lang="en-US" sz="2400" dirty="0">
                <a:latin typeface="Arial"/>
                <a:ea typeface="Arial"/>
                <a:cs typeface="Arial"/>
              </a:rPr>
              <a:t>?​</a:t>
            </a:r>
          </a:p>
          <a:p>
            <a:pPr lvl="0" rtl="0">
              <a:buChar char="•"/>
            </a:pPr>
            <a:r>
              <a:rPr lang="az-Cyrl-AZ" sz="2400" dirty="0">
                <a:latin typeface="Arial"/>
                <a:ea typeface="Arial"/>
                <a:cs typeface="Arial"/>
              </a:rPr>
              <a:t>Ҫ</a:t>
            </a:r>
            <a:r>
              <a:rPr lang="en-CA" sz="2400" dirty="0" err="1">
                <a:latin typeface="Arial"/>
                <a:ea typeface="Arial"/>
                <a:cs typeface="Arial"/>
              </a:rPr>
              <a:t>farë</a:t>
            </a:r>
            <a:r>
              <a:rPr lang="en-CA" sz="2400" dirty="0">
                <a:latin typeface="Arial"/>
                <a:ea typeface="Arial"/>
                <a:cs typeface="Arial"/>
              </a:rPr>
              <a:t> </a:t>
            </a:r>
            <a:r>
              <a:rPr lang="en-CA" sz="2400" dirty="0" err="1">
                <a:latin typeface="Arial"/>
                <a:ea typeface="Arial"/>
                <a:cs typeface="Arial"/>
              </a:rPr>
              <a:t>ndjenje</a:t>
            </a:r>
            <a:r>
              <a:rPr lang="en-CA" sz="2400" dirty="0">
                <a:latin typeface="Arial"/>
                <a:ea typeface="Arial"/>
                <a:cs typeface="Arial"/>
              </a:rPr>
              <a:t> </a:t>
            </a:r>
            <a:r>
              <a:rPr lang="en-CA" sz="2400" dirty="0" err="1">
                <a:latin typeface="Arial"/>
                <a:ea typeface="Arial"/>
                <a:cs typeface="Arial"/>
              </a:rPr>
              <a:t>mund</a:t>
            </a:r>
            <a:r>
              <a:rPr lang="en-CA" sz="2400" dirty="0">
                <a:latin typeface="Arial"/>
                <a:ea typeface="Arial"/>
                <a:cs typeface="Arial"/>
              </a:rPr>
              <a:t> t</a:t>
            </a:r>
            <a:r>
              <a:rPr lang="en-US" sz="2400" dirty="0">
                <a:latin typeface="Arial"/>
                <a:ea typeface="Arial"/>
                <a:cs typeface="Arial"/>
              </a:rPr>
              <a:t>’</a:t>
            </a:r>
            <a:r>
              <a:rPr lang="en-US" sz="2400" dirty="0" err="1">
                <a:latin typeface="Arial"/>
                <a:ea typeface="Arial"/>
                <a:cs typeface="Arial"/>
              </a:rPr>
              <a:t>ju</a:t>
            </a:r>
            <a:r>
              <a:rPr lang="en-US" sz="2400" dirty="0">
                <a:latin typeface="Arial"/>
                <a:ea typeface="Arial"/>
                <a:cs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</a:rPr>
              <a:t>pengojë</a:t>
            </a:r>
            <a:r>
              <a:rPr lang="en-US" sz="2400" dirty="0">
                <a:latin typeface="Arial"/>
                <a:ea typeface="Arial"/>
                <a:cs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</a:rPr>
              <a:t>që</a:t>
            </a:r>
            <a:r>
              <a:rPr lang="en-US" sz="2400" dirty="0">
                <a:latin typeface="Arial"/>
                <a:ea typeface="Arial"/>
                <a:cs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</a:rPr>
              <a:t>të</a:t>
            </a:r>
            <a:r>
              <a:rPr lang="en-US" sz="2400" dirty="0">
                <a:latin typeface="Arial"/>
                <a:ea typeface="Arial"/>
                <a:cs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</a:rPr>
              <a:t>mësoni</a:t>
            </a:r>
            <a:r>
              <a:rPr lang="en-US" sz="2400" dirty="0">
                <a:latin typeface="Arial"/>
                <a:ea typeface="Arial"/>
                <a:cs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</a:rPr>
              <a:t>di</a:t>
            </a:r>
            <a:r>
              <a:rPr lang="en-US" sz="2400" dirty="0" err="1">
                <a:ea typeface="Arial"/>
                <a:cs typeface="Times New Roman" panose="02020603050405020304" pitchFamily="18" charset="0"/>
              </a:rPr>
              <a:t>çka</a:t>
            </a:r>
            <a:r>
              <a:rPr lang="en-US" sz="2400" dirty="0">
                <a:ea typeface="Arial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Arial"/>
                <a:cs typeface="Times New Roman" panose="02020603050405020304" pitchFamily="18" charset="0"/>
              </a:rPr>
              <a:t>te</a:t>
            </a:r>
            <a:r>
              <a:rPr lang="en-US" sz="2400" dirty="0">
                <a:ea typeface="Arial"/>
                <a:cs typeface="Times New Roman" panose="02020603050405020304" pitchFamily="18" charset="0"/>
              </a:rPr>
              <a:t> re</a:t>
            </a:r>
            <a:r>
              <a:rPr lang="en-US" sz="2400" dirty="0">
                <a:latin typeface="Arial"/>
                <a:ea typeface="Arial"/>
                <a:cs typeface="Arial"/>
              </a:rPr>
              <a:t>?​</a:t>
            </a:r>
            <a:endParaRPr lang="fi-FI" sz="2400" dirty="0">
              <a:cs typeface="Arial"/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379A6D03-5C98-652E-DD32-636AAEA31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061" y="22322"/>
            <a:ext cx="1234024" cy="124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F5EC143-E0DA-23D4-4908-C402A821B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7958887" y="116353"/>
            <a:ext cx="2553048" cy="79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32A437CA-E750-16CD-D555-7694FFD431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4315070" y="116353"/>
            <a:ext cx="2036289" cy="803726"/>
          </a:xfrm>
          <a:prstGeom prst="rect">
            <a:avLst/>
          </a:prstGeom>
        </p:spPr>
      </p:pic>
      <p:sp>
        <p:nvSpPr>
          <p:cNvPr id="20" name="Alatunnisteen paikkamerkki 3">
            <a:extLst>
              <a:ext uri="{FF2B5EF4-FFF2-40B4-BE49-F238E27FC236}">
                <a16:creationId xmlns:a16="http://schemas.microsoft.com/office/drawing/2014/main" id="{984391A1-62E2-4CC9-9907-82A2F92FFF2D}"/>
              </a:ext>
            </a:extLst>
          </p:cNvPr>
          <p:cNvSpPr txBox="1">
            <a:spLocks/>
          </p:cNvSpPr>
          <p:nvPr/>
        </p:nvSpPr>
        <p:spPr>
          <a:xfrm>
            <a:off x="420560" y="6527800"/>
            <a:ext cx="6779559" cy="251947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>
                <a:solidFill>
                  <a:srgbClr val="4E008E"/>
                </a:solidFill>
              </a:rPr>
              <a:t>S6 EU 4 Inclusive Teaching</a:t>
            </a:r>
            <a:endParaRPr lang="en-GB" sz="1500" dirty="0">
              <a:solidFill>
                <a:srgbClr val="4E00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644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7577BD-C0EF-4342-B052-EAD28D645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1392366"/>
            <a:ext cx="10515600" cy="645616"/>
          </a:xfrm>
        </p:spPr>
        <p:txBody>
          <a:bodyPr/>
          <a:lstStyle/>
          <a:p>
            <a:r>
              <a:rPr lang="en-US" sz="3600" dirty="0" err="1"/>
              <a:t>Mbështetja</a:t>
            </a:r>
            <a:r>
              <a:rPr lang="en-US" sz="3600" dirty="0"/>
              <a:t> </a:t>
            </a:r>
            <a:r>
              <a:rPr lang="en-US" sz="3600" dirty="0" err="1"/>
              <a:t>në</a:t>
            </a:r>
            <a:r>
              <a:rPr lang="en-US" sz="3600" dirty="0"/>
              <a:t> </a:t>
            </a:r>
            <a:r>
              <a:rPr lang="en-US" sz="3600" dirty="0" err="1"/>
              <a:t>shkollë</a:t>
            </a:r>
            <a:endParaRPr lang="en-GB" sz="36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B98223F-7E73-4272-9E95-C0F067D9B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99" y="2187940"/>
            <a:ext cx="11465077" cy="3720488"/>
          </a:xfrm>
        </p:spPr>
        <p:txBody>
          <a:bodyPr/>
          <a:lstStyle/>
          <a:p>
            <a:r>
              <a:rPr lang="en-US" sz="2400" dirty="0" err="1"/>
              <a:t>Përshtatja</a:t>
            </a:r>
            <a:r>
              <a:rPr lang="en-US" sz="2400" dirty="0"/>
              <a:t> e </a:t>
            </a:r>
            <a:r>
              <a:rPr lang="en-US" sz="2400" dirty="0" err="1"/>
              <a:t>shkollimit</a:t>
            </a:r>
            <a:r>
              <a:rPr lang="en-US" sz="2400" dirty="0"/>
              <a:t> </a:t>
            </a:r>
            <a:r>
              <a:rPr lang="en-US" sz="2400" dirty="0" err="1"/>
              <a:t>sipas</a:t>
            </a:r>
            <a:r>
              <a:rPr lang="en-US" sz="2400" dirty="0"/>
              <a:t> </a:t>
            </a:r>
            <a:r>
              <a:rPr lang="en-US" sz="2400" dirty="0" err="1"/>
              <a:t>gjendjes</a:t>
            </a:r>
            <a:r>
              <a:rPr lang="en-US" sz="2400" dirty="0"/>
              <a:t> </a:t>
            </a:r>
            <a:r>
              <a:rPr lang="en-US" sz="2400" dirty="0" err="1"/>
              <a:t>së</a:t>
            </a:r>
            <a:r>
              <a:rPr lang="en-US" sz="2400" dirty="0"/>
              <a:t> </a:t>
            </a:r>
            <a:r>
              <a:rPr lang="en-US" sz="2400" dirty="0" err="1"/>
              <a:t>nxënësit</a:t>
            </a:r>
            <a:endParaRPr lang="en-US" sz="2400" dirty="0"/>
          </a:p>
          <a:p>
            <a:r>
              <a:rPr lang="en-US" sz="2400" dirty="0" err="1"/>
              <a:t>Monitorimi</a:t>
            </a:r>
            <a:r>
              <a:rPr lang="en-US" sz="2400" dirty="0"/>
              <a:t> </a:t>
            </a:r>
            <a:r>
              <a:rPr lang="en-US" sz="2400" dirty="0" err="1"/>
              <a:t>dhe</a:t>
            </a:r>
            <a:r>
              <a:rPr lang="en-US" sz="2400" dirty="0"/>
              <a:t> </a:t>
            </a:r>
            <a:r>
              <a:rPr lang="en-US" sz="2400" dirty="0" err="1"/>
              <a:t>përditësimi</a:t>
            </a:r>
            <a:r>
              <a:rPr lang="en-US" sz="2400" dirty="0"/>
              <a:t> </a:t>
            </a:r>
            <a:r>
              <a:rPr lang="en-US" sz="2400" dirty="0" err="1"/>
              <a:t>rregullisht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planit</a:t>
            </a:r>
            <a:r>
              <a:rPr lang="en-US" sz="2400" dirty="0"/>
              <a:t> </a:t>
            </a:r>
            <a:r>
              <a:rPr lang="en-US" sz="2400" dirty="0" err="1"/>
              <a:t>mësimor</a:t>
            </a:r>
            <a:endParaRPr lang="en-US" sz="2400" dirty="0"/>
          </a:p>
          <a:p>
            <a:r>
              <a:rPr lang="en-US" sz="2400" dirty="0" err="1"/>
              <a:t>Personi</a:t>
            </a:r>
            <a:r>
              <a:rPr lang="en-US" sz="2400" dirty="0"/>
              <a:t> </a:t>
            </a:r>
            <a:r>
              <a:rPr lang="en-US" sz="2400" dirty="0" err="1"/>
              <a:t>përgjegës</a:t>
            </a:r>
            <a:r>
              <a:rPr lang="en-US" sz="2400" dirty="0"/>
              <a:t> </a:t>
            </a:r>
            <a:r>
              <a:rPr lang="en-US" sz="2400" dirty="0" err="1"/>
              <a:t>për</a:t>
            </a:r>
            <a:r>
              <a:rPr lang="en-US" sz="2400" dirty="0"/>
              <a:t> </a:t>
            </a:r>
            <a:r>
              <a:rPr lang="en-US" sz="2400" dirty="0" err="1"/>
              <a:t>monitorimin</a:t>
            </a:r>
            <a:endParaRPr lang="en-US" sz="2400" dirty="0"/>
          </a:p>
          <a:p>
            <a:r>
              <a:rPr lang="en-US" sz="2400" dirty="0" err="1"/>
              <a:t>Mbështetja</a:t>
            </a:r>
            <a:r>
              <a:rPr lang="en-US" sz="2400" dirty="0"/>
              <a:t> e </a:t>
            </a:r>
            <a:r>
              <a:rPr lang="en-US" sz="2400" dirty="0" err="1"/>
              <a:t>veprimtarisë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Mbështetja</a:t>
            </a:r>
            <a:r>
              <a:rPr lang="en-US" sz="2400" dirty="0"/>
              <a:t> e </a:t>
            </a:r>
            <a:r>
              <a:rPr lang="en-US" sz="2400" dirty="0" err="1"/>
              <a:t>aftësive</a:t>
            </a:r>
            <a:r>
              <a:rPr lang="en-US" sz="2400" dirty="0"/>
              <a:t> </a:t>
            </a:r>
            <a:r>
              <a:rPr lang="en-US" sz="2400" dirty="0" err="1"/>
              <a:t>të</a:t>
            </a:r>
            <a:r>
              <a:rPr lang="en-US" sz="2400" dirty="0"/>
              <a:t> </a:t>
            </a:r>
            <a:r>
              <a:rPr lang="en-US" sz="2400" dirty="0" err="1"/>
              <a:t>ndërveprimit</a:t>
            </a:r>
            <a:r>
              <a:rPr lang="en-US" sz="2400" dirty="0"/>
              <a:t> </a:t>
            </a:r>
            <a:r>
              <a:rPr lang="en-US" sz="2400" dirty="0" err="1"/>
              <a:t>shoqëror</a:t>
            </a:r>
            <a:r>
              <a:rPr lang="en-US" sz="2400" dirty="0"/>
              <a:t> </a:t>
            </a:r>
            <a:r>
              <a:rPr lang="en-US" sz="2400" dirty="0" err="1"/>
              <a:t>dhe</a:t>
            </a:r>
            <a:r>
              <a:rPr lang="en-US" sz="2400" dirty="0"/>
              <a:t> e </a:t>
            </a:r>
            <a:r>
              <a:rPr lang="en-US" sz="2400" dirty="0" err="1"/>
              <a:t>marrëdhënieve</a:t>
            </a:r>
            <a:r>
              <a:rPr lang="en-US" sz="2400" dirty="0"/>
              <a:t> </a:t>
            </a:r>
            <a:r>
              <a:rPr lang="en-US" sz="2400" dirty="0" err="1"/>
              <a:t>shoqërore</a:t>
            </a:r>
            <a:endParaRPr lang="en-US" sz="2400" dirty="0"/>
          </a:p>
          <a:p>
            <a:r>
              <a:rPr lang="en-US" sz="2400" dirty="0" err="1"/>
              <a:t>Rritja</a:t>
            </a:r>
            <a:r>
              <a:rPr lang="en-US" sz="2400" dirty="0"/>
              <a:t> e </a:t>
            </a:r>
            <a:r>
              <a:rPr lang="en-US" sz="2400" dirty="0" err="1"/>
              <a:t>aftësive</a:t>
            </a:r>
            <a:r>
              <a:rPr lang="en-US" sz="2400" dirty="0"/>
              <a:t> </a:t>
            </a:r>
            <a:r>
              <a:rPr lang="en-US" sz="2400" dirty="0" err="1"/>
              <a:t>emocionale</a:t>
            </a:r>
            <a:endParaRPr lang="en-US" sz="2400" dirty="0"/>
          </a:p>
          <a:p>
            <a:r>
              <a:rPr lang="en-US" sz="2400" dirty="0" err="1"/>
              <a:t>Vënia</a:t>
            </a:r>
            <a:r>
              <a:rPr lang="en-US" sz="2400" dirty="0"/>
              <a:t> </a:t>
            </a:r>
            <a:r>
              <a:rPr lang="en-US" sz="2400" dirty="0" err="1"/>
              <a:t>në</a:t>
            </a:r>
            <a:r>
              <a:rPr lang="en-US" sz="2400" dirty="0"/>
              <a:t> </a:t>
            </a:r>
            <a:r>
              <a:rPr lang="en-US" sz="2400" dirty="0" err="1"/>
              <a:t>dukje</a:t>
            </a:r>
            <a:r>
              <a:rPr lang="en-US" sz="2400" dirty="0"/>
              <a:t> e </a:t>
            </a:r>
            <a:r>
              <a:rPr lang="en-US" sz="2400" dirty="0" err="1"/>
              <a:t>sukseseve</a:t>
            </a:r>
            <a:r>
              <a:rPr lang="en-US" sz="2400" dirty="0"/>
              <a:t> </a:t>
            </a:r>
            <a:r>
              <a:rPr lang="en-US" sz="2400" dirty="0" err="1"/>
              <a:t>dhe</a:t>
            </a:r>
            <a:r>
              <a:rPr lang="en-US" sz="2400" dirty="0"/>
              <a:t> e </a:t>
            </a:r>
            <a:r>
              <a:rPr lang="en-US" sz="2400" dirty="0" err="1"/>
              <a:t>gjërave</a:t>
            </a:r>
            <a:r>
              <a:rPr lang="en-US" sz="2400" dirty="0"/>
              <a:t> </a:t>
            </a:r>
            <a:r>
              <a:rPr lang="en-US" sz="2400" dirty="0" err="1"/>
              <a:t>të</a:t>
            </a:r>
            <a:r>
              <a:rPr lang="en-US" sz="2400" dirty="0"/>
              <a:t> </a:t>
            </a:r>
            <a:r>
              <a:rPr lang="en-US" sz="2400" dirty="0" err="1"/>
              <a:t>mira</a:t>
            </a:r>
            <a:endParaRPr lang="en-US" sz="2400" dirty="0"/>
          </a:p>
          <a:p>
            <a:r>
              <a:rPr lang="en-US" sz="2400" dirty="0" err="1"/>
              <a:t>Mbështetja</a:t>
            </a:r>
            <a:r>
              <a:rPr lang="en-US" sz="2400" dirty="0"/>
              <a:t> e </a:t>
            </a:r>
            <a:r>
              <a:rPr lang="en-US" sz="2400" dirty="0" err="1"/>
              <a:t>të</a:t>
            </a:r>
            <a:r>
              <a:rPr lang="en-US" sz="2400" dirty="0"/>
              <a:t> </a:t>
            </a:r>
            <a:r>
              <a:rPr lang="en-US" sz="2400" dirty="0" err="1"/>
              <a:t>menduarit</a:t>
            </a:r>
            <a:r>
              <a:rPr lang="en-US" sz="2400" dirty="0"/>
              <a:t> </a:t>
            </a:r>
            <a:r>
              <a:rPr lang="en-US" sz="2400" dirty="0" err="1"/>
              <a:t>në</a:t>
            </a:r>
            <a:r>
              <a:rPr lang="en-US" sz="2400" dirty="0"/>
              <a:t> </a:t>
            </a:r>
            <a:r>
              <a:rPr lang="en-US" sz="2400" dirty="0" err="1"/>
              <a:t>mënyrë</a:t>
            </a:r>
            <a:r>
              <a:rPr lang="en-US" sz="2400" dirty="0"/>
              <a:t> </a:t>
            </a:r>
            <a:r>
              <a:rPr lang="en-US" sz="2400" dirty="0" err="1"/>
              <a:t>më</a:t>
            </a:r>
            <a:r>
              <a:rPr lang="en-US" sz="2400" dirty="0"/>
              <a:t> </a:t>
            </a:r>
            <a:r>
              <a:rPr lang="en-US" sz="2400" dirty="0" err="1"/>
              <a:t>të</a:t>
            </a:r>
            <a:r>
              <a:rPr lang="en-US" sz="2400" dirty="0"/>
              <a:t> </a:t>
            </a:r>
            <a:r>
              <a:rPr lang="en-US" sz="2400" dirty="0" err="1"/>
              <a:t>vetëdijshme</a:t>
            </a:r>
            <a:endParaRPr lang="en-US" sz="280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4361AD0-386B-49B4-967A-F09C6B045DC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332EE68-3D9C-4C86-8582-72AF35573203}" type="datetime1">
              <a:rPr lang="fi-FI" noProof="0" smtClean="0"/>
              <a:pPr/>
              <a:t>3.2.2025</a:t>
            </a:fld>
            <a:endParaRPr lang="en-GB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8982288-76B6-46C3-A4D3-D837BF48A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15</a:t>
            </a:fld>
            <a:endParaRPr lang="en-GB" noProof="0"/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EAA1CE93-1C80-644B-B3A0-9F5FF3843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061" y="22322"/>
            <a:ext cx="1234024" cy="124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2764209-F59D-4BCA-94B7-36A3AE714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7958887" y="116353"/>
            <a:ext cx="2553048" cy="79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A02B396C-E91D-05F5-C0C2-B466991A7C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4315070" y="116353"/>
            <a:ext cx="2036289" cy="803726"/>
          </a:xfrm>
          <a:prstGeom prst="rect">
            <a:avLst/>
          </a:prstGeom>
        </p:spPr>
      </p:pic>
      <p:sp>
        <p:nvSpPr>
          <p:cNvPr id="10" name="Alatunnisteen paikkamerkki 3">
            <a:extLst>
              <a:ext uri="{FF2B5EF4-FFF2-40B4-BE49-F238E27FC236}">
                <a16:creationId xmlns:a16="http://schemas.microsoft.com/office/drawing/2014/main" id="{1A2DC8AA-AA40-68F5-498A-9241B45F052D}"/>
              </a:ext>
            </a:extLst>
          </p:cNvPr>
          <p:cNvSpPr txBox="1">
            <a:spLocks/>
          </p:cNvSpPr>
          <p:nvPr/>
        </p:nvSpPr>
        <p:spPr>
          <a:xfrm>
            <a:off x="420560" y="6527800"/>
            <a:ext cx="6779559" cy="251947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>
                <a:solidFill>
                  <a:srgbClr val="4E008E"/>
                </a:solidFill>
              </a:rPr>
              <a:t>S6 EU 4 Inclusive Teaching</a:t>
            </a:r>
            <a:endParaRPr lang="en-GB" sz="1500" dirty="0">
              <a:solidFill>
                <a:srgbClr val="4E00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935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6A34D2-3B0A-4C6A-9FF1-7E202BDA63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>
                <a:solidFill>
                  <a:srgbClr val="4E008E"/>
                </a:solidFill>
              </a:rPr>
              <a:t>Ushtrime</a:t>
            </a:r>
            <a:r>
              <a:rPr lang="en-GB" dirty="0">
                <a:solidFill>
                  <a:srgbClr val="4E008E"/>
                </a:solidFill>
              </a:rPr>
              <a:t> </a:t>
            </a:r>
            <a:r>
              <a:rPr lang="en-GB" dirty="0" err="1">
                <a:solidFill>
                  <a:srgbClr val="4E008E"/>
                </a:solidFill>
              </a:rPr>
              <a:t>për</a:t>
            </a:r>
            <a:r>
              <a:rPr lang="en-GB" dirty="0">
                <a:solidFill>
                  <a:srgbClr val="4E008E"/>
                </a:solidFill>
              </a:rPr>
              <a:t> </a:t>
            </a:r>
            <a:r>
              <a:rPr lang="en-GB" dirty="0" err="1">
                <a:solidFill>
                  <a:srgbClr val="4E008E"/>
                </a:solidFill>
              </a:rPr>
              <a:t>rregullimin</a:t>
            </a:r>
            <a:r>
              <a:rPr lang="en-GB" dirty="0">
                <a:solidFill>
                  <a:srgbClr val="4E008E"/>
                </a:solidFill>
              </a:rPr>
              <a:t> e </a:t>
            </a:r>
            <a:r>
              <a:rPr lang="en-GB" dirty="0" err="1">
                <a:solidFill>
                  <a:srgbClr val="4E008E"/>
                </a:solidFill>
              </a:rPr>
              <a:t>ndjenjave</a:t>
            </a:r>
            <a:r>
              <a:rPr lang="en-GB" dirty="0">
                <a:solidFill>
                  <a:srgbClr val="4E008E"/>
                </a:solidFill>
              </a:rPr>
              <a:t> </a:t>
            </a:r>
            <a:r>
              <a:rPr lang="en-GB" dirty="0" err="1">
                <a:solidFill>
                  <a:srgbClr val="4E008E"/>
                </a:solidFill>
              </a:rPr>
              <a:t>dhe</a:t>
            </a:r>
            <a:r>
              <a:rPr lang="en-GB" dirty="0">
                <a:solidFill>
                  <a:srgbClr val="4E008E"/>
                </a:solidFill>
              </a:rPr>
              <a:t> </a:t>
            </a:r>
            <a:r>
              <a:rPr lang="en-GB" dirty="0" err="1">
                <a:solidFill>
                  <a:srgbClr val="4E008E"/>
                </a:solidFill>
              </a:rPr>
              <a:t>forcimin</a:t>
            </a:r>
            <a:r>
              <a:rPr lang="en-GB" dirty="0">
                <a:solidFill>
                  <a:srgbClr val="4E008E"/>
                </a:solidFill>
              </a:rPr>
              <a:t> e </a:t>
            </a:r>
            <a:r>
              <a:rPr lang="en-GB" dirty="0" err="1">
                <a:solidFill>
                  <a:srgbClr val="4E008E"/>
                </a:solidFill>
              </a:rPr>
              <a:t>vetë-konceptit</a:t>
            </a:r>
            <a:endParaRPr lang="en-GB" dirty="0">
              <a:solidFill>
                <a:srgbClr val="4E008E"/>
              </a:solidFill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B73330E2-1945-A4E7-137D-C7827E6A6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061" y="22322"/>
            <a:ext cx="1234024" cy="124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408BC5F-5EFC-AD15-A576-2FCE38C0F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7958887" y="116353"/>
            <a:ext cx="2553048" cy="79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DF46BA2F-276C-EB7D-C8DC-2BBA06128E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4315070" y="116353"/>
            <a:ext cx="2036289" cy="803726"/>
          </a:xfrm>
          <a:prstGeom prst="rect">
            <a:avLst/>
          </a:prstGeom>
        </p:spPr>
      </p:pic>
      <p:sp>
        <p:nvSpPr>
          <p:cNvPr id="7" name="Alatunnisteen paikkamerkki 3">
            <a:extLst>
              <a:ext uri="{FF2B5EF4-FFF2-40B4-BE49-F238E27FC236}">
                <a16:creationId xmlns:a16="http://schemas.microsoft.com/office/drawing/2014/main" id="{F70DBC33-1D72-4BA6-306D-3918A2789DE3}"/>
              </a:ext>
            </a:extLst>
          </p:cNvPr>
          <p:cNvSpPr txBox="1">
            <a:spLocks/>
          </p:cNvSpPr>
          <p:nvPr/>
        </p:nvSpPr>
        <p:spPr>
          <a:xfrm>
            <a:off x="420560" y="6527800"/>
            <a:ext cx="6779559" cy="251947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>
                <a:solidFill>
                  <a:srgbClr val="4E008E"/>
                </a:solidFill>
              </a:rPr>
              <a:t>S6 EU 4 Inclusive Teaching</a:t>
            </a:r>
            <a:endParaRPr lang="en-GB" sz="1500" dirty="0">
              <a:solidFill>
                <a:srgbClr val="4E00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630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7577BD-C0EF-4342-B052-EAD28D645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1248018"/>
            <a:ext cx="10655486" cy="649288"/>
          </a:xfrm>
        </p:spPr>
        <p:txBody>
          <a:bodyPr/>
          <a:lstStyle/>
          <a:p>
            <a:r>
              <a:rPr lang="en-GB" dirty="0" err="1"/>
              <a:t>Ushtrime</a:t>
            </a:r>
            <a:r>
              <a:rPr lang="en-GB" dirty="0"/>
              <a:t> </a:t>
            </a:r>
            <a:r>
              <a:rPr lang="en-GB" dirty="0" err="1"/>
              <a:t>relaksimi</a:t>
            </a:r>
            <a:endParaRPr lang="en-GB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B98223F-7E73-4272-9E95-C0F067D9B9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0400" y="2165592"/>
            <a:ext cx="5181600" cy="4351338"/>
          </a:xfrm>
        </p:spPr>
        <p:txBody>
          <a:bodyPr/>
          <a:lstStyle/>
          <a:p>
            <a:r>
              <a:rPr lang="en-US" sz="2800" dirty="0" err="1"/>
              <a:t>Merrni</a:t>
            </a:r>
            <a:r>
              <a:rPr lang="en-US" sz="2800" dirty="0"/>
              <a:t> </a:t>
            </a:r>
            <a:r>
              <a:rPr lang="en-US" sz="2800" dirty="0" err="1"/>
              <a:t>një</a:t>
            </a:r>
            <a:r>
              <a:rPr lang="en-US" sz="2800" dirty="0"/>
              <a:t> </a:t>
            </a:r>
            <a:r>
              <a:rPr lang="en-US" sz="2800" dirty="0" err="1"/>
              <a:t>pozicion</a:t>
            </a:r>
            <a:r>
              <a:rPr lang="en-US" sz="2800" dirty="0"/>
              <a:t> </a:t>
            </a:r>
            <a:r>
              <a:rPr lang="en-US" sz="2800" dirty="0" err="1"/>
              <a:t>të</a:t>
            </a:r>
            <a:r>
              <a:rPr lang="en-US" sz="2800" dirty="0"/>
              <a:t> </a:t>
            </a:r>
            <a:r>
              <a:rPr lang="en-US" sz="2800" dirty="0" err="1"/>
              <a:t>rehatshëm</a:t>
            </a:r>
            <a:endParaRPr lang="en-US" sz="2800" dirty="0"/>
          </a:p>
          <a:p>
            <a:r>
              <a:rPr lang="en-US" sz="2800" dirty="0" err="1"/>
              <a:t>Mbyllini</a:t>
            </a:r>
            <a:r>
              <a:rPr lang="en-US" sz="2800" dirty="0"/>
              <a:t> </a:t>
            </a:r>
            <a:r>
              <a:rPr lang="en-US" sz="2800" dirty="0" err="1"/>
              <a:t>sytë</a:t>
            </a:r>
            <a:endParaRPr lang="en-US" sz="2800" dirty="0"/>
          </a:p>
          <a:p>
            <a:r>
              <a:rPr lang="en-US" sz="2800" dirty="0" err="1"/>
              <a:t>Merrni</a:t>
            </a:r>
            <a:r>
              <a:rPr lang="en-US" sz="2800" dirty="0"/>
              <a:t> </a:t>
            </a:r>
            <a:r>
              <a:rPr lang="en-US" sz="2800" dirty="0" err="1"/>
              <a:t>frymë</a:t>
            </a:r>
            <a:r>
              <a:rPr lang="en-US" sz="2800" dirty="0"/>
              <a:t> </a:t>
            </a:r>
            <a:r>
              <a:rPr lang="en-US" sz="2800" dirty="0" err="1"/>
              <a:t>thellë</a:t>
            </a:r>
            <a:r>
              <a:rPr lang="en-US" sz="2800" dirty="0"/>
              <a:t> </a:t>
            </a:r>
            <a:r>
              <a:rPr lang="en-US" sz="2800" dirty="0" err="1"/>
              <a:t>dhe</a:t>
            </a:r>
            <a:r>
              <a:rPr lang="en-US" sz="2800" dirty="0"/>
              <a:t> </a:t>
            </a:r>
            <a:r>
              <a:rPr lang="en-US" sz="2800" dirty="0" err="1"/>
              <a:t>mbajeni</a:t>
            </a:r>
            <a:r>
              <a:rPr lang="en-US" sz="2800" dirty="0"/>
              <a:t> </a:t>
            </a:r>
            <a:r>
              <a:rPr lang="en-US" sz="2800" dirty="0" err="1"/>
              <a:t>për</a:t>
            </a:r>
            <a:r>
              <a:rPr lang="en-US" sz="2800" dirty="0"/>
              <a:t> </a:t>
            </a:r>
            <a:r>
              <a:rPr lang="en-US" sz="2800" dirty="0" err="1"/>
              <a:t>një</a:t>
            </a:r>
            <a:r>
              <a:rPr lang="en-US" sz="2800" dirty="0"/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</a:t>
            </a:r>
            <a:r>
              <a:rPr lang="en-US" sz="2800" dirty="0" err="1"/>
              <a:t>ast</a:t>
            </a:r>
            <a:endParaRPr lang="en-US" sz="2800" dirty="0"/>
          </a:p>
          <a:p>
            <a:r>
              <a:rPr lang="en-US" sz="2800" dirty="0" err="1"/>
              <a:t>Ndërsa</a:t>
            </a:r>
            <a:r>
              <a:rPr lang="en-US" sz="2800" dirty="0"/>
              <a:t> </a:t>
            </a:r>
            <a:r>
              <a:rPr lang="en-US" sz="2800" dirty="0" err="1"/>
              <a:t>nxirrni</a:t>
            </a:r>
            <a:r>
              <a:rPr lang="en-US" sz="2800" dirty="0"/>
              <a:t> </a:t>
            </a:r>
            <a:r>
              <a:rPr lang="en-US" sz="2800" dirty="0" err="1"/>
              <a:t>frymën</a:t>
            </a:r>
            <a:r>
              <a:rPr lang="en-US" sz="2800" dirty="0"/>
              <a:t>, </a:t>
            </a:r>
            <a:r>
              <a:rPr lang="en-US" sz="2800" dirty="0" err="1"/>
              <a:t>përqendrojuni</a:t>
            </a:r>
            <a:r>
              <a:rPr lang="en-US" sz="2800" dirty="0"/>
              <a:t> </a:t>
            </a:r>
            <a:r>
              <a:rPr lang="en-US" sz="2800" dirty="0" err="1"/>
              <a:t>tek</a:t>
            </a:r>
            <a:r>
              <a:rPr lang="en-US" sz="2800" dirty="0"/>
              <a:t> </a:t>
            </a:r>
            <a:r>
              <a:rPr lang="en-US" sz="2800" dirty="0" err="1"/>
              <a:t>largimi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shqetësimeve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4361AD0-386B-49B4-967A-F09C6B045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0BDC-D81E-4D53-AF50-603AA88FBA9C}" type="datetime1">
              <a:rPr lang="fi-FI" noProof="0" smtClean="0"/>
              <a:t>3.2.2025</a:t>
            </a:fld>
            <a:endParaRPr lang="en-GB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8982288-76B6-46C3-A4D3-D837BF48A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17</a:t>
            </a:fld>
            <a:endParaRPr lang="en-GB" noProof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64445B5B-5E54-4983-B131-A6B14187F916}"/>
              </a:ext>
            </a:extLst>
          </p:cNvPr>
          <p:cNvSpPr txBox="1"/>
          <p:nvPr/>
        </p:nvSpPr>
        <p:spPr>
          <a:xfrm>
            <a:off x="9869817" y="5776227"/>
            <a:ext cx="1752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Bixabay.com</a:t>
            </a:r>
          </a:p>
        </p:txBody>
      </p:sp>
      <p:pic>
        <p:nvPicPr>
          <p:cNvPr id="11" name="Sisällön paikkamerkki 10">
            <a:extLst>
              <a:ext uri="{FF2B5EF4-FFF2-40B4-BE49-F238E27FC236}">
                <a16:creationId xmlns:a16="http://schemas.microsoft.com/office/drawing/2014/main" id="{FA150615-13A5-4D5E-B167-99C1BC6ECE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13512" y="2382044"/>
            <a:ext cx="4857750" cy="3238500"/>
          </a:xfrm>
          <a:prstGeom prst="rect">
            <a:avLst/>
          </a:prstGeom>
        </p:spPr>
      </p:pic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92089CFF-6C59-BC9E-6A98-4A095562C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061" y="22322"/>
            <a:ext cx="1234024" cy="124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CB3BF5F-1CFF-E918-A1D4-C70E7453F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7958887" y="116353"/>
            <a:ext cx="2553048" cy="79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DE2B9E2A-EBF9-6DF2-1553-D4E1DFB71A0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4315070" y="116353"/>
            <a:ext cx="2036289" cy="803726"/>
          </a:xfrm>
          <a:prstGeom prst="rect">
            <a:avLst/>
          </a:prstGeom>
        </p:spPr>
      </p:pic>
      <p:sp>
        <p:nvSpPr>
          <p:cNvPr id="12" name="Alatunnisteen paikkamerkki 3">
            <a:extLst>
              <a:ext uri="{FF2B5EF4-FFF2-40B4-BE49-F238E27FC236}">
                <a16:creationId xmlns:a16="http://schemas.microsoft.com/office/drawing/2014/main" id="{669E413F-C606-E0A6-8218-648F71E5F77A}"/>
              </a:ext>
            </a:extLst>
          </p:cNvPr>
          <p:cNvSpPr txBox="1">
            <a:spLocks/>
          </p:cNvSpPr>
          <p:nvPr/>
        </p:nvSpPr>
        <p:spPr>
          <a:xfrm>
            <a:off x="420560" y="6527800"/>
            <a:ext cx="6779559" cy="251947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>
                <a:solidFill>
                  <a:srgbClr val="4E008E"/>
                </a:solidFill>
              </a:rPr>
              <a:t>S6 EU 4 Inclusive Teaching</a:t>
            </a:r>
            <a:endParaRPr lang="en-GB" sz="1500" dirty="0">
              <a:solidFill>
                <a:srgbClr val="4E00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392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7577BD-C0EF-4342-B052-EAD28D645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7" y="1248018"/>
            <a:ext cx="10655486" cy="649288"/>
          </a:xfrm>
        </p:spPr>
        <p:txBody>
          <a:bodyPr/>
          <a:lstStyle/>
          <a:p>
            <a:r>
              <a:rPr lang="en-GB" dirty="0" err="1"/>
              <a:t>Ushtrime</a:t>
            </a:r>
            <a:r>
              <a:rPr lang="en-GB" dirty="0"/>
              <a:t> </a:t>
            </a:r>
            <a:r>
              <a:rPr lang="en-GB" dirty="0" err="1"/>
              <a:t>relaksimi</a:t>
            </a:r>
            <a:endParaRPr lang="en-GB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B98223F-7E73-4272-9E95-C0F067D9B9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8677" y="2165592"/>
            <a:ext cx="5181600" cy="4351338"/>
          </a:xfrm>
        </p:spPr>
        <p:txBody>
          <a:bodyPr/>
          <a:lstStyle/>
          <a:p>
            <a:r>
              <a:rPr lang="en-US" sz="2800" dirty="0" err="1"/>
              <a:t>Uluni</a:t>
            </a:r>
            <a:r>
              <a:rPr lang="en-US" sz="2800" dirty="0"/>
              <a:t> </a:t>
            </a:r>
            <a:r>
              <a:rPr lang="en-US" sz="2800" dirty="0" err="1"/>
              <a:t>në</a:t>
            </a:r>
            <a:r>
              <a:rPr lang="en-US" sz="2800" dirty="0"/>
              <a:t> </a:t>
            </a:r>
            <a:r>
              <a:rPr lang="en-US" sz="2800" dirty="0" err="1"/>
              <a:t>karrige</a:t>
            </a:r>
            <a:r>
              <a:rPr lang="en-US" sz="2800" dirty="0"/>
              <a:t> me </a:t>
            </a:r>
            <a:r>
              <a:rPr lang="en-US" sz="2800" dirty="0" err="1"/>
              <a:t>këmbët</a:t>
            </a:r>
            <a:r>
              <a:rPr lang="en-US" sz="2800" dirty="0"/>
              <a:t> </a:t>
            </a:r>
            <a:r>
              <a:rPr lang="en-US" sz="2800" dirty="0" err="1"/>
              <a:t>dhe</a:t>
            </a:r>
            <a:r>
              <a:rPr lang="en-US" sz="2800" dirty="0"/>
              <a:t> </a:t>
            </a:r>
            <a:r>
              <a:rPr lang="en-US" sz="2800" dirty="0" err="1"/>
              <a:t>krahët</a:t>
            </a:r>
            <a:r>
              <a:rPr lang="en-US" sz="2800" dirty="0"/>
              <a:t> </a:t>
            </a:r>
            <a:r>
              <a:rPr lang="en-US" sz="2800" dirty="0" err="1"/>
              <a:t>poshtë</a:t>
            </a:r>
            <a:endParaRPr lang="en-US" sz="2800" dirty="0"/>
          </a:p>
          <a:p>
            <a:r>
              <a:rPr lang="en-US" sz="2800" dirty="0" err="1"/>
              <a:t>Mbushini</a:t>
            </a:r>
            <a:r>
              <a:rPr lang="en-US" sz="2800" dirty="0"/>
              <a:t> </a:t>
            </a:r>
            <a:r>
              <a:rPr lang="en-US" sz="2800" dirty="0" err="1"/>
              <a:t>mushkëritë</a:t>
            </a:r>
            <a:r>
              <a:rPr lang="en-US" sz="2800" dirty="0"/>
              <a:t> me </a:t>
            </a:r>
            <a:r>
              <a:rPr lang="en-US" sz="2800" dirty="0" err="1"/>
              <a:t>ajër</a:t>
            </a:r>
            <a:endParaRPr lang="en-US" sz="2800" dirty="0"/>
          </a:p>
          <a:p>
            <a:r>
              <a:rPr lang="en-US" sz="2800" dirty="0" err="1"/>
              <a:t>Stimulojeni</a:t>
            </a:r>
            <a:r>
              <a:rPr lang="en-US" sz="2800" dirty="0"/>
              <a:t> </a:t>
            </a:r>
            <a:r>
              <a:rPr lang="en-US" sz="2800" dirty="0" err="1"/>
              <a:t>veten</a:t>
            </a:r>
            <a:r>
              <a:rPr lang="en-US" sz="2800" dirty="0"/>
              <a:t> </a:t>
            </a:r>
            <a:r>
              <a:rPr lang="en-US" sz="2800" dirty="0" err="1"/>
              <a:t>plotësisht</a:t>
            </a:r>
            <a:endParaRPr lang="en-US" sz="2800" dirty="0"/>
          </a:p>
          <a:p>
            <a:r>
              <a:rPr lang="en-US" sz="2800" dirty="0" err="1"/>
              <a:t>Boshatisini</a:t>
            </a:r>
            <a:r>
              <a:rPr lang="en-US" sz="2800" dirty="0"/>
              <a:t> </a:t>
            </a:r>
            <a:r>
              <a:rPr lang="en-US" sz="2800" dirty="0" err="1"/>
              <a:t>mushkëritë</a:t>
            </a:r>
            <a:r>
              <a:rPr lang="en-US" sz="2800" dirty="0"/>
              <a:t> </a:t>
            </a:r>
          </a:p>
          <a:p>
            <a:r>
              <a:rPr lang="en-US" sz="2800" dirty="0" err="1"/>
              <a:t>Relaksojuni</a:t>
            </a:r>
            <a:r>
              <a:rPr lang="en-US" sz="2800" dirty="0"/>
              <a:t> </a:t>
            </a:r>
            <a:r>
              <a:rPr lang="en-US" sz="2800" dirty="0" err="1"/>
              <a:t>plotësisht</a:t>
            </a:r>
            <a:endParaRPr lang="en-US" sz="2800" dirty="0"/>
          </a:p>
          <a:p>
            <a:r>
              <a:rPr lang="en-US" sz="2800" dirty="0" err="1"/>
              <a:t>Vini</a:t>
            </a:r>
            <a:r>
              <a:rPr lang="en-US" sz="2800" dirty="0"/>
              <a:t> re </a:t>
            </a:r>
            <a:r>
              <a:rPr lang="en-US" sz="2800" dirty="0" err="1"/>
              <a:t>ndryshimin</a:t>
            </a:r>
            <a:r>
              <a:rPr lang="en-US" sz="2800" dirty="0"/>
              <a:t> midis </a:t>
            </a:r>
            <a:r>
              <a:rPr lang="en-US" sz="2800" dirty="0" err="1"/>
              <a:t>tensionit</a:t>
            </a:r>
            <a:r>
              <a:rPr lang="en-US" sz="2800" dirty="0"/>
              <a:t> </a:t>
            </a:r>
            <a:r>
              <a:rPr lang="en-US" sz="2800" dirty="0" err="1"/>
              <a:t>dhe</a:t>
            </a:r>
            <a:r>
              <a:rPr lang="en-US" sz="2800" dirty="0"/>
              <a:t> </a:t>
            </a:r>
            <a:r>
              <a:rPr lang="en-US" sz="2800" dirty="0" err="1"/>
              <a:t>relaksimit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4361AD0-386B-49B4-967A-F09C6B045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F69BD-566C-446A-991B-AA9E0C4769AD}" type="datetime1">
              <a:rPr lang="fi-FI" noProof="0" smtClean="0"/>
              <a:t>3.2.2025</a:t>
            </a:fld>
            <a:endParaRPr lang="en-GB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8982288-76B6-46C3-A4D3-D837BF48A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18</a:t>
            </a:fld>
            <a:endParaRPr lang="en-GB" noProof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64445B5B-5E54-4983-B131-A6B14187F916}"/>
              </a:ext>
            </a:extLst>
          </p:cNvPr>
          <p:cNvSpPr txBox="1"/>
          <p:nvPr/>
        </p:nvSpPr>
        <p:spPr>
          <a:xfrm>
            <a:off x="9869817" y="6147598"/>
            <a:ext cx="1752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Oph.fi</a:t>
            </a:r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73E7901F-4321-4E3B-9D60-D4C465660C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31937" y="2733274"/>
            <a:ext cx="5330178" cy="3070183"/>
          </a:xfrm>
          <a:prstGeom prst="rect">
            <a:avLst/>
          </a:prstGeom>
        </p:spPr>
      </p:pic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9E0CD45F-0C65-D8AF-61C9-0C365E8BE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061" y="22322"/>
            <a:ext cx="1234024" cy="124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1ACE2BF-AFBB-37A6-31FA-67A71C5BC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7958887" y="116353"/>
            <a:ext cx="2553048" cy="79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2F42B07A-9278-FBB2-4C2A-6E179945BA1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4315070" y="116353"/>
            <a:ext cx="2036289" cy="803726"/>
          </a:xfrm>
          <a:prstGeom prst="rect">
            <a:avLst/>
          </a:prstGeom>
        </p:spPr>
      </p:pic>
      <p:sp>
        <p:nvSpPr>
          <p:cNvPr id="12" name="Alatunnisteen paikkamerkki 3">
            <a:extLst>
              <a:ext uri="{FF2B5EF4-FFF2-40B4-BE49-F238E27FC236}">
                <a16:creationId xmlns:a16="http://schemas.microsoft.com/office/drawing/2014/main" id="{A1CC01BE-6091-E4AB-14CF-49EB2BFE994D}"/>
              </a:ext>
            </a:extLst>
          </p:cNvPr>
          <p:cNvSpPr txBox="1">
            <a:spLocks/>
          </p:cNvSpPr>
          <p:nvPr/>
        </p:nvSpPr>
        <p:spPr>
          <a:xfrm>
            <a:off x="420560" y="6527800"/>
            <a:ext cx="6779559" cy="251947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>
                <a:solidFill>
                  <a:srgbClr val="4E008E"/>
                </a:solidFill>
              </a:rPr>
              <a:t>S6 EU 4 Inclusive Teaching</a:t>
            </a:r>
            <a:endParaRPr lang="en-GB" sz="1500" dirty="0">
              <a:solidFill>
                <a:srgbClr val="4E00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389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7577BD-C0EF-4342-B052-EAD28D645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1283187"/>
            <a:ext cx="10655486" cy="649288"/>
          </a:xfrm>
        </p:spPr>
        <p:txBody>
          <a:bodyPr/>
          <a:lstStyle/>
          <a:p>
            <a:r>
              <a:rPr lang="en-GB" dirty="0" err="1"/>
              <a:t>Unë</a:t>
            </a:r>
            <a:r>
              <a:rPr lang="en-GB" dirty="0"/>
              <a:t> - </a:t>
            </a:r>
            <a:r>
              <a:rPr lang="en-GB" dirty="0" err="1"/>
              <a:t>gjëzë</a:t>
            </a:r>
            <a:endParaRPr lang="en-GB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B98223F-7E73-4272-9E95-C0F067D9B9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0400" y="2200761"/>
            <a:ext cx="5181600" cy="4351338"/>
          </a:xfrm>
        </p:spPr>
        <p:txBody>
          <a:bodyPr/>
          <a:lstStyle/>
          <a:p>
            <a:r>
              <a:rPr lang="en-US" sz="2800" dirty="0" err="1"/>
              <a:t>Vizatoni</a:t>
            </a:r>
            <a:r>
              <a:rPr lang="en-US" sz="2800" dirty="0"/>
              <a:t> </a:t>
            </a:r>
            <a:r>
              <a:rPr lang="en-US" sz="2800" dirty="0" err="1"/>
              <a:t>një</a:t>
            </a:r>
            <a:r>
              <a:rPr lang="en-US" sz="2800" dirty="0"/>
              <a:t> </a:t>
            </a:r>
            <a:r>
              <a:rPr lang="en-US" sz="2800" dirty="0" err="1"/>
              <a:t>portret</a:t>
            </a:r>
            <a:r>
              <a:rPr lang="en-US" sz="2800" dirty="0"/>
              <a:t> </a:t>
            </a:r>
            <a:r>
              <a:rPr lang="en-US" sz="2800" dirty="0" err="1"/>
              <a:t>të</a:t>
            </a:r>
            <a:r>
              <a:rPr lang="en-US" sz="2800" dirty="0"/>
              <a:t> </a:t>
            </a:r>
            <a:r>
              <a:rPr lang="en-US" sz="2800" dirty="0" err="1"/>
              <a:t>vetes</a:t>
            </a:r>
            <a:r>
              <a:rPr lang="en-US" sz="2800" dirty="0"/>
              <a:t> (</a:t>
            </a:r>
            <a:r>
              <a:rPr lang="en-US" sz="2800" dirty="0" err="1"/>
              <a:t>ose</a:t>
            </a:r>
            <a:r>
              <a:rPr lang="en-US" sz="2800" dirty="0"/>
              <a:t> </a:t>
            </a:r>
            <a:r>
              <a:rPr lang="en-US" sz="2800" dirty="0" err="1"/>
              <a:t>përdorni</a:t>
            </a:r>
            <a:r>
              <a:rPr lang="en-US" sz="2800" dirty="0"/>
              <a:t> </a:t>
            </a:r>
            <a:r>
              <a:rPr lang="en-US" sz="2800" dirty="0" err="1"/>
              <a:t>një</a:t>
            </a:r>
            <a:r>
              <a:rPr lang="en-US" sz="2800" dirty="0"/>
              <a:t> </a:t>
            </a:r>
            <a:r>
              <a:rPr lang="en-US" sz="2800" dirty="0" err="1"/>
              <a:t>foto</a:t>
            </a:r>
            <a:r>
              <a:rPr lang="en-US" sz="2800" dirty="0"/>
              <a:t>)</a:t>
            </a:r>
          </a:p>
          <a:p>
            <a:r>
              <a:rPr lang="en-US" sz="2800" dirty="0" err="1"/>
              <a:t>Priteni</a:t>
            </a:r>
            <a:r>
              <a:rPr lang="en-US" sz="2800" dirty="0"/>
              <a:t> </a:t>
            </a:r>
            <a:r>
              <a:rPr lang="en-US" sz="2800" dirty="0" err="1"/>
              <a:t>portretin</a:t>
            </a:r>
            <a:r>
              <a:rPr lang="en-US" sz="2800" dirty="0"/>
              <a:t> </a:t>
            </a:r>
            <a:r>
              <a:rPr lang="en-US" sz="2800" dirty="0" err="1"/>
              <a:t>në</a:t>
            </a:r>
            <a:r>
              <a:rPr lang="en-US" sz="2800" dirty="0"/>
              <a:t> </a:t>
            </a:r>
            <a:r>
              <a:rPr lang="en-US" sz="2800" dirty="0" err="1"/>
              <a:t>copa</a:t>
            </a:r>
            <a:endParaRPr lang="en-US" sz="2800" dirty="0"/>
          </a:p>
          <a:p>
            <a:r>
              <a:rPr lang="en-US" sz="2800" dirty="0" err="1"/>
              <a:t>Përziejini</a:t>
            </a:r>
            <a:r>
              <a:rPr lang="en-US" sz="2800" dirty="0"/>
              <a:t> </a:t>
            </a:r>
            <a:r>
              <a:rPr lang="en-US" sz="2800" dirty="0" err="1"/>
              <a:t>copat</a:t>
            </a:r>
            <a:r>
              <a:rPr lang="en-US" sz="2800" dirty="0"/>
              <a:t> </a:t>
            </a:r>
            <a:r>
              <a:rPr lang="en-US" sz="2800" dirty="0" err="1"/>
              <a:t>dhe</a:t>
            </a:r>
            <a:r>
              <a:rPr lang="en-US" sz="2800" dirty="0"/>
              <a:t> </a:t>
            </a:r>
            <a:r>
              <a:rPr lang="en-US" sz="2800" dirty="0" err="1"/>
              <a:t>lërini</a:t>
            </a:r>
            <a:r>
              <a:rPr lang="en-US" sz="2800" dirty="0"/>
              <a:t> </a:t>
            </a:r>
            <a:r>
              <a:rPr lang="en-US" sz="2800" dirty="0" err="1"/>
              <a:t>të</a:t>
            </a:r>
            <a:r>
              <a:rPr lang="en-US" sz="2800" dirty="0"/>
              <a:t> </a:t>
            </a:r>
            <a:r>
              <a:rPr lang="en-US" sz="2800" dirty="0" err="1"/>
              <a:t>tjerët</a:t>
            </a:r>
            <a:r>
              <a:rPr lang="en-US" sz="2800" dirty="0"/>
              <a:t> </a:t>
            </a:r>
            <a:r>
              <a:rPr lang="en-US" sz="2800" dirty="0" err="1"/>
              <a:t>që</a:t>
            </a:r>
            <a:r>
              <a:rPr lang="en-US" sz="2800" dirty="0"/>
              <a:t> </a:t>
            </a:r>
            <a:r>
              <a:rPr lang="en-US" sz="2800" dirty="0" err="1"/>
              <a:t>t’i</a:t>
            </a:r>
            <a:r>
              <a:rPr lang="en-US" sz="2800" dirty="0"/>
              <a:t> </a:t>
            </a:r>
            <a:r>
              <a:rPr lang="en-US" sz="2800" dirty="0" err="1"/>
              <a:t>bashkojnë</a:t>
            </a:r>
            <a:r>
              <a:rPr lang="en-US" sz="2800" dirty="0"/>
              <a:t> </a:t>
            </a:r>
          </a:p>
          <a:p>
            <a:r>
              <a:rPr lang="az-Cyrl-AZ" sz="2800" dirty="0"/>
              <a:t>Ҫ</a:t>
            </a:r>
            <a:r>
              <a:rPr lang="en-CA" sz="2800" dirty="0" err="1"/>
              <a:t>farë</a:t>
            </a:r>
            <a:r>
              <a:rPr lang="en-CA" sz="2800" dirty="0"/>
              <a:t> </a:t>
            </a:r>
            <a:r>
              <a:rPr lang="en-CA" sz="2800" dirty="0" err="1"/>
              <a:t>të</a:t>
            </a:r>
            <a:r>
              <a:rPr lang="en-CA" sz="2800" dirty="0"/>
              <a:t> mire </a:t>
            </a:r>
            <a:r>
              <a:rPr lang="en-CA" sz="2800" dirty="0" err="1"/>
              <a:t>shihni</a:t>
            </a:r>
            <a:r>
              <a:rPr lang="en-CA" sz="2800" dirty="0"/>
              <a:t> </a:t>
            </a:r>
            <a:r>
              <a:rPr lang="en-US" sz="2800" dirty="0" err="1"/>
              <a:t>në</a:t>
            </a:r>
            <a:r>
              <a:rPr lang="en-US" sz="2800" dirty="0"/>
              <a:t> </a:t>
            </a:r>
            <a:r>
              <a:rPr lang="en-US" sz="2800" dirty="0" err="1"/>
              <a:t>portret</a:t>
            </a:r>
            <a:r>
              <a:rPr lang="en-US" sz="2800" dirty="0"/>
              <a:t>?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4361AD0-386B-49B4-967A-F09C6B045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6052-D582-47E4-9481-9770DE65E50E}" type="datetime1">
              <a:rPr lang="fi-FI" noProof="0" smtClean="0"/>
              <a:t>3.2.2025</a:t>
            </a:fld>
            <a:endParaRPr lang="en-GB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8982288-76B6-46C3-A4D3-D837BF48A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19</a:t>
            </a:fld>
            <a:endParaRPr lang="en-GB" noProof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64445B5B-5E54-4983-B131-A6B14187F916}"/>
              </a:ext>
            </a:extLst>
          </p:cNvPr>
          <p:cNvSpPr txBox="1"/>
          <p:nvPr/>
        </p:nvSpPr>
        <p:spPr>
          <a:xfrm>
            <a:off x="9869817" y="6139640"/>
            <a:ext cx="1752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Bixabay.com</a:t>
            </a:r>
          </a:p>
        </p:txBody>
      </p:sp>
      <p:pic>
        <p:nvPicPr>
          <p:cNvPr id="11" name="Sisällön paikkamerkki 10">
            <a:extLst>
              <a:ext uri="{FF2B5EF4-FFF2-40B4-BE49-F238E27FC236}">
                <a16:creationId xmlns:a16="http://schemas.microsoft.com/office/drawing/2014/main" id="{8F3C0705-F5D6-4822-8467-669A5DDFBC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89200" y="2025450"/>
            <a:ext cx="4125913" cy="4125913"/>
          </a:xfrm>
          <a:prstGeom prst="rect">
            <a:avLst/>
          </a:prstGeom>
        </p:spPr>
      </p:pic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99CDFC93-468C-C9B8-A5EA-AFB085CC0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061" y="22322"/>
            <a:ext cx="1234024" cy="124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7D71E3D-7D0D-E18C-E250-896052507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7958887" y="116353"/>
            <a:ext cx="2553048" cy="79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92497B4F-5292-EFD7-0916-CC02BC4834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4315070" y="116353"/>
            <a:ext cx="2036289" cy="803726"/>
          </a:xfrm>
          <a:prstGeom prst="rect">
            <a:avLst/>
          </a:prstGeom>
        </p:spPr>
      </p:pic>
      <p:sp>
        <p:nvSpPr>
          <p:cNvPr id="12" name="Alatunnisteen paikkamerkki 3">
            <a:extLst>
              <a:ext uri="{FF2B5EF4-FFF2-40B4-BE49-F238E27FC236}">
                <a16:creationId xmlns:a16="http://schemas.microsoft.com/office/drawing/2014/main" id="{C2F06C60-5AC7-DF4D-D8F1-54425EAE5ED8}"/>
              </a:ext>
            </a:extLst>
          </p:cNvPr>
          <p:cNvSpPr txBox="1">
            <a:spLocks/>
          </p:cNvSpPr>
          <p:nvPr/>
        </p:nvSpPr>
        <p:spPr>
          <a:xfrm>
            <a:off x="420560" y="6527800"/>
            <a:ext cx="6779559" cy="251947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>
                <a:solidFill>
                  <a:srgbClr val="4E008E"/>
                </a:solidFill>
              </a:rPr>
              <a:t>S6 EU 4 Inclusive Teaching</a:t>
            </a:r>
            <a:endParaRPr lang="en-GB" sz="1500" dirty="0">
              <a:solidFill>
                <a:srgbClr val="4E00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725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F36F5-F47A-4EF1-8880-3CEC61A11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1685441"/>
            <a:ext cx="10515600" cy="645616"/>
          </a:xfrm>
        </p:spPr>
        <p:txBody>
          <a:bodyPr/>
          <a:lstStyle/>
          <a:p>
            <a:r>
              <a:rPr lang="fi-FI" sz="3600" dirty="0"/>
              <a:t>Agjenda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17887-2426-4233-A19E-7416E402F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00" y="2547690"/>
            <a:ext cx="10515600" cy="3290399"/>
          </a:xfrm>
        </p:spPr>
        <p:txBody>
          <a:bodyPr/>
          <a:lstStyle/>
          <a:p>
            <a:r>
              <a:rPr lang="en-CA" sz="2800" dirty="0" err="1"/>
              <a:t>Hyrje</a:t>
            </a:r>
            <a:r>
              <a:rPr lang="en-CA" sz="2800" dirty="0"/>
              <a:t> </a:t>
            </a:r>
            <a:r>
              <a:rPr lang="en-CA" sz="2800" dirty="0" err="1"/>
              <a:t>dhe</a:t>
            </a:r>
            <a:r>
              <a:rPr lang="en-CA" sz="2800" dirty="0"/>
              <a:t> </a:t>
            </a:r>
            <a:r>
              <a:rPr lang="en-CA" sz="2800" dirty="0" err="1"/>
              <a:t>nxehja</a:t>
            </a:r>
            <a:endParaRPr lang="sq-AL" sz="2800" dirty="0"/>
          </a:p>
          <a:p>
            <a:r>
              <a:rPr lang="en-CA" sz="2800" dirty="0" err="1"/>
              <a:t>Kompetenca</a:t>
            </a:r>
            <a:r>
              <a:rPr lang="en-CA" sz="2800" dirty="0"/>
              <a:t> s</a:t>
            </a:r>
            <a:r>
              <a:rPr lang="sq-AL" sz="2800" dirty="0" err="1"/>
              <a:t>oci</a:t>
            </a:r>
            <a:r>
              <a:rPr lang="en-CA" sz="2800" dirty="0"/>
              <a:t>al</a:t>
            </a:r>
            <a:r>
              <a:rPr lang="sq-AL" sz="2800" dirty="0"/>
              <a:t>-</a:t>
            </a:r>
            <a:r>
              <a:rPr lang="sq-AL" sz="2800" dirty="0" err="1"/>
              <a:t>emo</a:t>
            </a:r>
            <a:r>
              <a:rPr lang="en-CA" sz="2800" dirty="0"/>
              <a:t>c</a:t>
            </a:r>
            <a:r>
              <a:rPr lang="sq-AL" sz="2800" dirty="0" err="1"/>
              <a:t>ional</a:t>
            </a:r>
            <a:r>
              <a:rPr lang="en-CA" sz="2800" dirty="0"/>
              <a:t>e</a:t>
            </a:r>
            <a:endParaRPr lang="sq-AL" sz="2800" dirty="0"/>
          </a:p>
          <a:p>
            <a:r>
              <a:rPr lang="en-CA" sz="2800" dirty="0"/>
              <a:t>Si </a:t>
            </a:r>
            <a:r>
              <a:rPr lang="en-CA" sz="2800" dirty="0" err="1"/>
              <a:t>duhet</a:t>
            </a:r>
            <a:r>
              <a:rPr lang="en-CA" sz="2800" dirty="0"/>
              <a:t> </a:t>
            </a:r>
            <a:r>
              <a:rPr lang="en-CA" sz="2800" dirty="0" err="1"/>
              <a:t>të</a:t>
            </a:r>
            <a:r>
              <a:rPr lang="en-CA" sz="2800" dirty="0"/>
              <a:t> </a:t>
            </a:r>
            <a:r>
              <a:rPr lang="en-CA" sz="2800" dirty="0" err="1"/>
              <a:t>mbështeten</a:t>
            </a:r>
            <a:r>
              <a:rPr lang="en-CA" sz="2800" dirty="0"/>
              <a:t> </a:t>
            </a:r>
            <a:r>
              <a:rPr lang="en-CA" sz="2800" dirty="0" err="1"/>
              <a:t>nxënësit</a:t>
            </a:r>
            <a:r>
              <a:rPr lang="en-CA" sz="2800" dirty="0"/>
              <a:t> </a:t>
            </a:r>
            <a:r>
              <a:rPr lang="en-CA" sz="2800" dirty="0" err="1"/>
              <a:t>që</a:t>
            </a:r>
            <a:r>
              <a:rPr lang="en-CA" sz="2800" dirty="0"/>
              <a:t> </a:t>
            </a:r>
            <a:r>
              <a:rPr lang="en-CA" sz="2800" dirty="0" err="1"/>
              <a:t>t’i</a:t>
            </a:r>
            <a:r>
              <a:rPr lang="en-CA" sz="2800" dirty="0"/>
              <a:t> </a:t>
            </a:r>
            <a:r>
              <a:rPr lang="en-CA" sz="2800" dirty="0" err="1"/>
              <a:t>dallojnë</a:t>
            </a:r>
            <a:r>
              <a:rPr lang="en-CA" sz="2800" dirty="0"/>
              <a:t> </a:t>
            </a:r>
            <a:r>
              <a:rPr lang="en-CA" sz="2800" dirty="0" err="1"/>
              <a:t>dhe</a:t>
            </a:r>
            <a:r>
              <a:rPr lang="sq-AL" sz="2800" dirty="0"/>
              <a:t> r</a:t>
            </a:r>
            <a:r>
              <a:rPr lang="en-CA" sz="2800" dirty="0"/>
              <a:t>r</a:t>
            </a:r>
            <a:r>
              <a:rPr lang="sq-AL" sz="2800" dirty="0" err="1"/>
              <a:t>egul</a:t>
            </a:r>
            <a:r>
              <a:rPr lang="en-CA" sz="2800" dirty="0" err="1"/>
              <a:t>lojnë</a:t>
            </a:r>
            <a:r>
              <a:rPr lang="en-CA" sz="2800" dirty="0"/>
              <a:t> </a:t>
            </a:r>
            <a:r>
              <a:rPr lang="sq-AL" sz="2800" dirty="0" err="1"/>
              <a:t>emo</a:t>
            </a:r>
            <a:r>
              <a:rPr lang="en-CA" sz="2800" dirty="0"/>
              <a:t>c</a:t>
            </a:r>
            <a:r>
              <a:rPr lang="sq-AL" sz="2800" dirty="0" err="1"/>
              <a:t>ion</a:t>
            </a:r>
            <a:r>
              <a:rPr lang="en-CA" sz="2800" dirty="0"/>
              <a:t>et</a:t>
            </a:r>
            <a:r>
              <a:rPr lang="sq-AL" sz="2800" dirty="0"/>
              <a:t>?</a:t>
            </a:r>
          </a:p>
          <a:p>
            <a:r>
              <a:rPr lang="en-CA" sz="2800" dirty="0"/>
              <a:t>Si </a:t>
            </a:r>
            <a:r>
              <a:rPr lang="en-CA" sz="2800" dirty="0" err="1"/>
              <a:t>duhet</a:t>
            </a:r>
            <a:r>
              <a:rPr lang="en-CA" sz="2800" dirty="0"/>
              <a:t> </a:t>
            </a:r>
            <a:r>
              <a:rPr lang="en-CA" sz="2800" dirty="0" err="1"/>
              <a:t>të</a:t>
            </a:r>
            <a:r>
              <a:rPr lang="en-CA" sz="2800" dirty="0"/>
              <a:t> </a:t>
            </a:r>
            <a:r>
              <a:rPr lang="en-CA" sz="2800" dirty="0" err="1"/>
              <a:t>mbështetet</a:t>
            </a:r>
            <a:r>
              <a:rPr lang="en-CA" sz="2800" dirty="0"/>
              <a:t> </a:t>
            </a:r>
            <a:r>
              <a:rPr lang="en-CA" sz="2800" dirty="0" err="1"/>
              <a:t>zhvillimi</a:t>
            </a:r>
            <a:r>
              <a:rPr lang="en-CA" sz="2800" dirty="0"/>
              <a:t> </a:t>
            </a:r>
            <a:r>
              <a:rPr lang="en-CA" sz="2800" dirty="0" err="1"/>
              <a:t>i</a:t>
            </a:r>
            <a:r>
              <a:rPr lang="en-CA" sz="2800" dirty="0"/>
              <a:t> </a:t>
            </a:r>
            <a:r>
              <a:rPr lang="en-CA" sz="2800" dirty="0" err="1"/>
              <a:t>aftësive</a:t>
            </a:r>
            <a:r>
              <a:rPr lang="en-CA" sz="2800" dirty="0"/>
              <a:t> </a:t>
            </a:r>
            <a:r>
              <a:rPr lang="en-CA" sz="2800" dirty="0" err="1"/>
              <a:t>të</a:t>
            </a:r>
            <a:r>
              <a:rPr lang="en-CA" sz="2800" dirty="0"/>
              <a:t> </a:t>
            </a:r>
            <a:r>
              <a:rPr lang="en-CA" sz="2800" dirty="0" err="1"/>
              <a:t>ndërveprimit</a:t>
            </a:r>
            <a:r>
              <a:rPr lang="en-CA" sz="2800" dirty="0"/>
              <a:t> </a:t>
            </a:r>
            <a:r>
              <a:rPr lang="en-CA" sz="2800" dirty="0" err="1"/>
              <a:t>shoqëror</a:t>
            </a:r>
            <a:r>
              <a:rPr lang="sq-AL" sz="2800" dirty="0"/>
              <a:t>?</a:t>
            </a:r>
          </a:p>
          <a:p>
            <a:r>
              <a:rPr lang="sq-AL" sz="2800" dirty="0"/>
              <a:t>CICO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50113A-0AE2-4DF2-82A3-6B8B7630847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A8A9666-43C2-4E30-BFF4-D371D8CA7DCF}" type="datetime1">
              <a:rPr lang="fi-FI" noProof="0" smtClean="0"/>
              <a:t>3.2.2025</a:t>
            </a:fld>
            <a:endParaRPr lang="en-GB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2A0E6D-BE15-4F50-8F38-CE12399D2F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2</a:t>
            </a:fld>
            <a:endParaRPr lang="en-GB" noProof="0"/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2EFA228E-651A-3CEC-0E17-62A2C0E26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061" y="22322"/>
            <a:ext cx="1234024" cy="124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79C5018-4A52-2616-EA2C-BC1AF157C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7958887" y="116353"/>
            <a:ext cx="2553048" cy="79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E44CEF19-FBB6-BB4F-28EC-48977A33B8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4315070" y="116353"/>
            <a:ext cx="2036289" cy="803726"/>
          </a:xfrm>
          <a:prstGeom prst="rect">
            <a:avLst/>
          </a:prstGeom>
        </p:spPr>
      </p:pic>
      <p:sp>
        <p:nvSpPr>
          <p:cNvPr id="10" name="Alatunnisteen paikkamerkki 3">
            <a:extLst>
              <a:ext uri="{FF2B5EF4-FFF2-40B4-BE49-F238E27FC236}">
                <a16:creationId xmlns:a16="http://schemas.microsoft.com/office/drawing/2014/main" id="{889F3D5E-031C-67A9-5DEC-55AE3827D3E1}"/>
              </a:ext>
            </a:extLst>
          </p:cNvPr>
          <p:cNvSpPr txBox="1">
            <a:spLocks/>
          </p:cNvSpPr>
          <p:nvPr/>
        </p:nvSpPr>
        <p:spPr>
          <a:xfrm>
            <a:off x="420560" y="6527800"/>
            <a:ext cx="6779559" cy="251947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>
                <a:solidFill>
                  <a:srgbClr val="4E008E"/>
                </a:solidFill>
              </a:rPr>
              <a:t>S6 EU 4 Inclusive Teaching</a:t>
            </a:r>
            <a:endParaRPr lang="en-GB" sz="1500" dirty="0">
              <a:solidFill>
                <a:srgbClr val="4E00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433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7577BD-C0EF-4342-B052-EAD28D645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1521319"/>
            <a:ext cx="10515600" cy="645616"/>
          </a:xfrm>
        </p:spPr>
        <p:txBody>
          <a:bodyPr/>
          <a:lstStyle/>
          <a:p>
            <a:r>
              <a:rPr lang="en-GB" dirty="0" err="1">
                <a:latin typeface="Arial"/>
                <a:cs typeface="Arial"/>
              </a:rPr>
              <a:t>Di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</a:t>
            </a:r>
            <a:r>
              <a:rPr lang="en-GB" dirty="0" err="1">
                <a:latin typeface="Arial"/>
                <a:cs typeface="Arial"/>
              </a:rPr>
              <a:t>ka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për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të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cilën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duhet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menduar</a:t>
            </a:r>
            <a:endParaRPr lang="en-GB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B98223F-7E73-4272-9E95-C0F067D9B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00" y="2316893"/>
            <a:ext cx="10515600" cy="394322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az-Cyrl-AZ" dirty="0">
                <a:cs typeface="Arial"/>
              </a:rPr>
              <a:t>Ҫ</a:t>
            </a:r>
            <a:r>
              <a:rPr lang="en-CA" dirty="0" err="1">
                <a:cs typeface="Arial"/>
              </a:rPr>
              <a:t>farë</a:t>
            </a:r>
            <a:r>
              <a:rPr lang="en-CA" dirty="0">
                <a:cs typeface="Arial"/>
              </a:rPr>
              <a:t> </a:t>
            </a:r>
            <a:r>
              <a:rPr lang="en-GB" dirty="0" err="1">
                <a:cs typeface="Arial"/>
              </a:rPr>
              <a:t>emocionesh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sillni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ju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në</a:t>
            </a:r>
            <a:r>
              <a:rPr lang="en-GB" dirty="0">
                <a:cs typeface="Arial"/>
              </a:rPr>
              <a:t> </a:t>
            </a:r>
            <a:r>
              <a:rPr lang="en-GB" dirty="0" err="1">
                <a:cs typeface="Arial"/>
              </a:rPr>
              <a:t>mjedisin</a:t>
            </a:r>
            <a:r>
              <a:rPr lang="en-GB" dirty="0">
                <a:cs typeface="Arial"/>
              </a:rPr>
              <a:t> e </a:t>
            </a:r>
            <a:r>
              <a:rPr lang="en-GB" dirty="0" err="1">
                <a:cs typeface="Arial"/>
              </a:rPr>
              <a:t>punës</a:t>
            </a:r>
            <a:r>
              <a:rPr lang="en-GB" dirty="0">
                <a:cs typeface="Arial"/>
              </a:rPr>
              <a:t>?</a:t>
            </a:r>
          </a:p>
          <a:p>
            <a:r>
              <a:rPr lang="en" dirty="0">
                <a:cs typeface="Arial"/>
              </a:rPr>
              <a:t>Po koleg</a:t>
            </a:r>
            <a:r>
              <a:rPr lang="sq-AL" dirty="0">
                <a:cs typeface="Arial"/>
              </a:rPr>
              <a:t>ë</a:t>
            </a:r>
            <a:r>
              <a:rPr lang="en" dirty="0">
                <a:cs typeface="Arial"/>
              </a:rPr>
              <a:t>t tuaj?</a:t>
            </a:r>
          </a:p>
          <a:p>
            <a:pPr algn="just"/>
            <a:r>
              <a:rPr lang="en-CA" dirty="0" err="1">
                <a:cs typeface="Arial"/>
              </a:rPr>
              <a:t>Për</a:t>
            </a:r>
            <a:r>
              <a:rPr lang="en-CA" dirty="0">
                <a:cs typeface="Arial"/>
              </a:rPr>
              <a:t> </a:t>
            </a:r>
            <a:r>
              <a:rPr lang="en-CA" dirty="0" err="1">
                <a:cs typeface="Arial"/>
              </a:rPr>
              <a:t>çfarë</a:t>
            </a:r>
            <a:r>
              <a:rPr lang="en-CA" dirty="0">
                <a:cs typeface="Arial"/>
              </a:rPr>
              <a:t> </a:t>
            </a:r>
            <a:r>
              <a:rPr lang="en-CA" dirty="0" err="1">
                <a:cs typeface="Arial"/>
              </a:rPr>
              <a:t>lloj</a:t>
            </a:r>
            <a:r>
              <a:rPr lang="en-CA" dirty="0">
                <a:cs typeface="Arial"/>
              </a:rPr>
              <a:t> </a:t>
            </a:r>
            <a:r>
              <a:rPr lang="en-CA" dirty="0">
                <a:cs typeface="Times New Roman" panose="02020603050405020304" pitchFamily="18" charset="0"/>
              </a:rPr>
              <a:t>ç</a:t>
            </a:r>
            <a:r>
              <a:rPr lang="en" dirty="0">
                <a:cs typeface="Arial"/>
              </a:rPr>
              <a:t>ështjesh merrni opinione vler</a:t>
            </a:r>
            <a:r>
              <a:rPr lang="sq-AL" dirty="0">
                <a:cs typeface="Arial"/>
              </a:rPr>
              <a:t>ë</a:t>
            </a:r>
            <a:r>
              <a:rPr lang="en" dirty="0">
                <a:cs typeface="Arial"/>
              </a:rPr>
              <a:t>suese?</a:t>
            </a:r>
          </a:p>
          <a:p>
            <a:r>
              <a:rPr lang="en" dirty="0">
                <a:cs typeface="Arial"/>
              </a:rPr>
              <a:t>A mund t</a:t>
            </a:r>
            <a:r>
              <a:rPr lang="sq-AL" dirty="0">
                <a:cs typeface="Arial"/>
              </a:rPr>
              <a:t>ë</a:t>
            </a:r>
            <a:r>
              <a:rPr lang="en" dirty="0">
                <a:cs typeface="Arial"/>
              </a:rPr>
              <a:t> shihni g</a:t>
            </a:r>
            <a:r>
              <a:rPr lang="sq-AL" dirty="0">
                <a:cs typeface="Arial"/>
              </a:rPr>
              <a:t>ë</a:t>
            </a:r>
            <a:r>
              <a:rPr lang="en" dirty="0">
                <a:cs typeface="Arial"/>
              </a:rPr>
              <a:t>zim, sukses dhe nj</a:t>
            </a:r>
            <a:r>
              <a:rPr lang="sq-AL" dirty="0">
                <a:cs typeface="Arial"/>
              </a:rPr>
              <a:t>ë</a:t>
            </a:r>
            <a:r>
              <a:rPr lang="en" dirty="0">
                <a:cs typeface="Arial"/>
              </a:rPr>
              <a:t> atmosfer</a:t>
            </a:r>
            <a:r>
              <a:rPr lang="sq-AL" dirty="0">
                <a:cs typeface="Arial"/>
              </a:rPr>
              <a:t>ë</a:t>
            </a:r>
            <a:r>
              <a:rPr lang="en" dirty="0">
                <a:cs typeface="Arial"/>
              </a:rPr>
              <a:t> t</a:t>
            </a:r>
            <a:r>
              <a:rPr lang="sq-AL" dirty="0">
                <a:cs typeface="Arial"/>
              </a:rPr>
              <a:t>ë</a:t>
            </a:r>
            <a:r>
              <a:rPr lang="en" dirty="0">
                <a:cs typeface="Arial"/>
              </a:rPr>
              <a:t> mir</a:t>
            </a:r>
            <a:r>
              <a:rPr lang="sq-AL" dirty="0">
                <a:cs typeface="Arial"/>
              </a:rPr>
              <a:t>ë</a:t>
            </a:r>
            <a:r>
              <a:rPr lang="en" dirty="0">
                <a:cs typeface="Arial"/>
              </a:rPr>
              <a:t>?</a:t>
            </a:r>
          </a:p>
          <a:p>
            <a:endParaRPr lang="en" dirty="0">
              <a:cs typeface="Arial"/>
            </a:endParaRPr>
          </a:p>
          <a:p>
            <a:r>
              <a:rPr lang="en" dirty="0">
                <a:cs typeface="Arial"/>
              </a:rPr>
              <a:t>Nx</a:t>
            </a:r>
            <a:r>
              <a:rPr lang="sq-AL" dirty="0">
                <a:cs typeface="Arial"/>
              </a:rPr>
              <a:t>ë</a:t>
            </a:r>
            <a:r>
              <a:rPr lang="en" dirty="0">
                <a:cs typeface="Arial"/>
              </a:rPr>
              <a:t>n</a:t>
            </a:r>
            <a:r>
              <a:rPr lang="sq-AL" dirty="0">
                <a:cs typeface="Arial"/>
              </a:rPr>
              <a:t>ë</a:t>
            </a:r>
            <a:r>
              <a:rPr lang="en" dirty="0">
                <a:cs typeface="Arial"/>
              </a:rPr>
              <a:t>si ka t</a:t>
            </a:r>
            <a:r>
              <a:rPr lang="sq-AL" dirty="0">
                <a:cs typeface="Arial"/>
              </a:rPr>
              <a:t>ë</a:t>
            </a:r>
            <a:r>
              <a:rPr lang="en" dirty="0">
                <a:cs typeface="Arial"/>
              </a:rPr>
              <a:t> nj</a:t>
            </a:r>
            <a:r>
              <a:rPr lang="sq-AL" dirty="0">
                <a:cs typeface="Arial"/>
              </a:rPr>
              <a:t>ë</a:t>
            </a:r>
            <a:r>
              <a:rPr lang="en" dirty="0">
                <a:cs typeface="Arial"/>
              </a:rPr>
              <a:t>jtat ndjesi dhe m</a:t>
            </a:r>
            <a:r>
              <a:rPr lang="sq-AL" dirty="0">
                <a:cs typeface="Arial"/>
              </a:rPr>
              <a:t>ë</a:t>
            </a:r>
            <a:r>
              <a:rPr lang="en" dirty="0">
                <a:cs typeface="Arial"/>
              </a:rPr>
              <a:t>nyra veprimi si ju!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4361AD0-386B-49B4-967A-F09C6B045DC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FFD36B2-61CF-41D1-8620-F1F054C8829C}" type="datetime1">
              <a:rPr lang="fi-FI" noProof="0" smtClean="0"/>
              <a:t>3.2.2025</a:t>
            </a:fld>
            <a:endParaRPr lang="en-GB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8982288-76B6-46C3-A4D3-D837BF48A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20</a:t>
            </a:fld>
            <a:endParaRPr lang="en-GB" noProof="0"/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DACDA09C-9E41-5A32-000C-BAA912925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061" y="22322"/>
            <a:ext cx="1234024" cy="124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CAA766A-D7DE-1F59-157D-5C5D3062D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7958887" y="116353"/>
            <a:ext cx="2553048" cy="79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D891A76D-02A5-BD21-1E81-98F0386C1E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4315070" y="116353"/>
            <a:ext cx="2036289" cy="803726"/>
          </a:xfrm>
          <a:prstGeom prst="rect">
            <a:avLst/>
          </a:prstGeom>
        </p:spPr>
      </p:pic>
      <p:sp>
        <p:nvSpPr>
          <p:cNvPr id="10" name="Alatunnisteen paikkamerkki 3">
            <a:extLst>
              <a:ext uri="{FF2B5EF4-FFF2-40B4-BE49-F238E27FC236}">
                <a16:creationId xmlns:a16="http://schemas.microsoft.com/office/drawing/2014/main" id="{FF6C0338-2D06-A72E-87DF-63E8D4790EAD}"/>
              </a:ext>
            </a:extLst>
          </p:cNvPr>
          <p:cNvSpPr txBox="1">
            <a:spLocks/>
          </p:cNvSpPr>
          <p:nvPr/>
        </p:nvSpPr>
        <p:spPr>
          <a:xfrm>
            <a:off x="420560" y="6527800"/>
            <a:ext cx="6779559" cy="251947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>
                <a:solidFill>
                  <a:srgbClr val="4E008E"/>
                </a:solidFill>
              </a:rPr>
              <a:t>S6 EU 4 Inclusive Teaching</a:t>
            </a:r>
            <a:endParaRPr lang="en-GB" sz="1500" dirty="0">
              <a:solidFill>
                <a:srgbClr val="4E00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469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6A34D2-3B0A-4C6A-9FF1-7E202BDA63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7638" y="2553066"/>
            <a:ext cx="6493312" cy="3381828"/>
          </a:xfrm>
        </p:spPr>
        <p:txBody>
          <a:bodyPr/>
          <a:lstStyle/>
          <a:p>
            <a:r>
              <a:rPr lang="en-US" dirty="0">
                <a:solidFill>
                  <a:srgbClr val="4E008E"/>
                </a:solidFill>
              </a:rPr>
              <a:t>Si </a:t>
            </a:r>
            <a:r>
              <a:rPr lang="en-US" dirty="0" err="1">
                <a:solidFill>
                  <a:srgbClr val="4E008E"/>
                </a:solidFill>
              </a:rPr>
              <a:t>duhet</a:t>
            </a:r>
            <a:r>
              <a:rPr lang="en-US" dirty="0">
                <a:solidFill>
                  <a:srgbClr val="4E008E"/>
                </a:solidFill>
              </a:rPr>
              <a:t> </a:t>
            </a:r>
            <a:r>
              <a:rPr lang="en-US" dirty="0" err="1">
                <a:solidFill>
                  <a:srgbClr val="4E008E"/>
                </a:solidFill>
              </a:rPr>
              <a:t>të</a:t>
            </a:r>
            <a:r>
              <a:rPr lang="en-US" dirty="0">
                <a:solidFill>
                  <a:srgbClr val="4E008E"/>
                </a:solidFill>
              </a:rPr>
              <a:t> </a:t>
            </a:r>
            <a:r>
              <a:rPr lang="en-US" dirty="0" err="1">
                <a:solidFill>
                  <a:srgbClr val="4E008E"/>
                </a:solidFill>
              </a:rPr>
              <a:t>mbështetet</a:t>
            </a:r>
            <a:r>
              <a:rPr lang="en-US" dirty="0">
                <a:solidFill>
                  <a:srgbClr val="4E008E"/>
                </a:solidFill>
              </a:rPr>
              <a:t> </a:t>
            </a:r>
            <a:r>
              <a:rPr lang="en-US" dirty="0" err="1">
                <a:solidFill>
                  <a:srgbClr val="4E008E"/>
                </a:solidFill>
              </a:rPr>
              <a:t>zhvillimi</a:t>
            </a:r>
            <a:r>
              <a:rPr lang="en-US" dirty="0">
                <a:solidFill>
                  <a:srgbClr val="4E008E"/>
                </a:solidFill>
              </a:rPr>
              <a:t> </a:t>
            </a:r>
            <a:r>
              <a:rPr lang="en-US" dirty="0" err="1">
                <a:solidFill>
                  <a:srgbClr val="4E008E"/>
                </a:solidFill>
              </a:rPr>
              <a:t>i</a:t>
            </a:r>
            <a:r>
              <a:rPr lang="en-US" dirty="0">
                <a:solidFill>
                  <a:srgbClr val="4E008E"/>
                </a:solidFill>
              </a:rPr>
              <a:t> </a:t>
            </a:r>
            <a:r>
              <a:rPr lang="en-US" dirty="0" err="1">
                <a:solidFill>
                  <a:srgbClr val="4E008E"/>
                </a:solidFill>
              </a:rPr>
              <a:t>aftësive</a:t>
            </a:r>
            <a:r>
              <a:rPr lang="en-US" dirty="0">
                <a:solidFill>
                  <a:srgbClr val="4E008E"/>
                </a:solidFill>
              </a:rPr>
              <a:t>  </a:t>
            </a:r>
            <a:r>
              <a:rPr lang="en-US" dirty="0" err="1">
                <a:solidFill>
                  <a:srgbClr val="4E008E"/>
                </a:solidFill>
              </a:rPr>
              <a:t>të</a:t>
            </a:r>
            <a:r>
              <a:rPr lang="en-US" dirty="0">
                <a:solidFill>
                  <a:srgbClr val="4E008E"/>
                </a:solidFill>
              </a:rPr>
              <a:t> </a:t>
            </a:r>
            <a:r>
              <a:rPr lang="en-US" dirty="0" err="1">
                <a:solidFill>
                  <a:srgbClr val="4E008E"/>
                </a:solidFill>
              </a:rPr>
              <a:t>ndërveprimit</a:t>
            </a:r>
            <a:r>
              <a:rPr lang="en-US" dirty="0">
                <a:solidFill>
                  <a:srgbClr val="4E008E"/>
                </a:solidFill>
              </a:rPr>
              <a:t> </a:t>
            </a:r>
            <a:r>
              <a:rPr lang="en-US" dirty="0" err="1">
                <a:solidFill>
                  <a:srgbClr val="4E008E"/>
                </a:solidFill>
              </a:rPr>
              <a:t>shoqëror</a:t>
            </a:r>
            <a:endParaRPr lang="en-GB" dirty="0">
              <a:solidFill>
                <a:srgbClr val="4E008E"/>
              </a:solidFill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2B0D0856-CAC4-F9B9-BD9C-93106054F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061" y="22322"/>
            <a:ext cx="1234024" cy="124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87DF76F-5ACD-F5F2-B70F-A397BD67A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7958887" y="116353"/>
            <a:ext cx="2553048" cy="79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B9E00142-9530-BB4D-0A23-83DF195268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4315070" y="116353"/>
            <a:ext cx="2036289" cy="803726"/>
          </a:xfrm>
          <a:prstGeom prst="rect">
            <a:avLst/>
          </a:prstGeom>
        </p:spPr>
      </p:pic>
      <p:sp>
        <p:nvSpPr>
          <p:cNvPr id="7" name="Alatunnisteen paikkamerkki 3">
            <a:extLst>
              <a:ext uri="{FF2B5EF4-FFF2-40B4-BE49-F238E27FC236}">
                <a16:creationId xmlns:a16="http://schemas.microsoft.com/office/drawing/2014/main" id="{72A6C96E-4E2E-E55E-B5C1-26E924801AF6}"/>
              </a:ext>
            </a:extLst>
          </p:cNvPr>
          <p:cNvSpPr txBox="1">
            <a:spLocks/>
          </p:cNvSpPr>
          <p:nvPr/>
        </p:nvSpPr>
        <p:spPr>
          <a:xfrm>
            <a:off x="420560" y="6527800"/>
            <a:ext cx="6779559" cy="251947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>
                <a:solidFill>
                  <a:srgbClr val="4E008E"/>
                </a:solidFill>
              </a:rPr>
              <a:t>S6 EU 4 Inclusive Teaching</a:t>
            </a:r>
            <a:endParaRPr lang="en-GB" sz="1500" dirty="0">
              <a:solidFill>
                <a:srgbClr val="4E00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525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7577BD-C0EF-4342-B052-EAD28D645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1658323"/>
            <a:ext cx="10655486" cy="649288"/>
          </a:xfrm>
        </p:spPr>
        <p:txBody>
          <a:bodyPr/>
          <a:lstStyle/>
          <a:p>
            <a:r>
              <a:rPr lang="en-GB" sz="3600" dirty="0" err="1"/>
              <a:t>Parimet</a:t>
            </a:r>
            <a:r>
              <a:rPr lang="en-GB" sz="3600" dirty="0"/>
              <a:t> </a:t>
            </a:r>
            <a:r>
              <a:rPr lang="en-GB" sz="3600" dirty="0" err="1"/>
              <a:t>pedagogjike</a:t>
            </a:r>
            <a:endParaRPr lang="en-GB" sz="36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B98223F-7E73-4272-9E95-C0F067D9B9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0399" y="2575897"/>
            <a:ext cx="5387465" cy="2828437"/>
          </a:xfrm>
        </p:spPr>
        <p:txBody>
          <a:bodyPr/>
          <a:lstStyle/>
          <a:p>
            <a:r>
              <a:rPr lang="en-US" sz="2400" dirty="0" err="1"/>
              <a:t>Krijoni</a:t>
            </a:r>
            <a:r>
              <a:rPr lang="en-US" sz="2400" dirty="0"/>
              <a:t> </a:t>
            </a:r>
            <a:r>
              <a:rPr lang="en-US" sz="2400" dirty="0" err="1"/>
              <a:t>një</a:t>
            </a:r>
            <a:r>
              <a:rPr lang="en-US" sz="2400" dirty="0"/>
              <a:t> </a:t>
            </a:r>
            <a:r>
              <a:rPr lang="en-US" sz="2400" dirty="0" err="1"/>
              <a:t>mjedis</a:t>
            </a:r>
            <a:r>
              <a:rPr lang="en-US" sz="2400" dirty="0"/>
              <a:t> </a:t>
            </a:r>
            <a:r>
              <a:rPr lang="en-US" sz="2400" dirty="0" err="1"/>
              <a:t>të</a:t>
            </a:r>
            <a:r>
              <a:rPr lang="en-US" sz="2400" dirty="0"/>
              <a:t> </a:t>
            </a:r>
            <a:r>
              <a:rPr lang="en-US" sz="2400" dirty="0" err="1"/>
              <a:t>të</a:t>
            </a:r>
            <a:r>
              <a:rPr lang="en-US" sz="2400" dirty="0"/>
              <a:t> </a:t>
            </a:r>
            <a:r>
              <a:rPr lang="en-US" sz="2400" dirty="0" err="1"/>
              <a:t>nxënurit</a:t>
            </a:r>
            <a:r>
              <a:rPr lang="en-US" sz="2400" dirty="0"/>
              <a:t> </a:t>
            </a:r>
            <a:r>
              <a:rPr lang="en-US" sz="2400" dirty="0" err="1"/>
              <a:t>të</a:t>
            </a:r>
            <a:r>
              <a:rPr lang="en-US" sz="2400" dirty="0"/>
              <a:t> </a:t>
            </a:r>
            <a:r>
              <a:rPr lang="en-US" sz="2400" dirty="0" err="1"/>
              <a:t>sigurt</a:t>
            </a:r>
            <a:r>
              <a:rPr lang="en-US" sz="2400" dirty="0"/>
              <a:t> </a:t>
            </a:r>
            <a:r>
              <a:rPr lang="en-US" sz="2400" dirty="0" err="1"/>
              <a:t>dhe</a:t>
            </a:r>
            <a:r>
              <a:rPr lang="en-US" sz="2400" dirty="0"/>
              <a:t> </a:t>
            </a:r>
            <a:r>
              <a:rPr lang="en-US" sz="2400" dirty="0" err="1"/>
              <a:t>konfidencial</a:t>
            </a:r>
            <a:endParaRPr lang="en-US" sz="2400" dirty="0"/>
          </a:p>
          <a:p>
            <a:r>
              <a:rPr lang="en-US" sz="2400" dirty="0" err="1"/>
              <a:t>Arrini</a:t>
            </a:r>
            <a:r>
              <a:rPr lang="en-US" sz="2400" dirty="0"/>
              <a:t> </a:t>
            </a:r>
            <a:r>
              <a:rPr lang="en-US" sz="2400" dirty="0" err="1"/>
              <a:t>të</a:t>
            </a:r>
            <a:r>
              <a:rPr lang="en-US" sz="2400" dirty="0"/>
              <a:t> </a:t>
            </a:r>
            <a:r>
              <a:rPr lang="en-US" sz="2400" dirty="0" err="1"/>
              <a:t>njihni</a:t>
            </a:r>
            <a:r>
              <a:rPr lang="en-US" sz="2400" dirty="0"/>
              <a:t> </a:t>
            </a:r>
            <a:r>
              <a:rPr lang="en-US" sz="2400" dirty="0" err="1"/>
              <a:t>fëmijën</a:t>
            </a:r>
            <a:r>
              <a:rPr lang="en-US" sz="2400" dirty="0"/>
              <a:t> pas </a:t>
            </a:r>
            <a:r>
              <a:rPr lang="en-US" sz="2400" dirty="0" err="1"/>
              <a:t>sjelljes</a:t>
            </a:r>
            <a:endParaRPr lang="en-US" sz="2400" dirty="0"/>
          </a:p>
          <a:p>
            <a:r>
              <a:rPr lang="en-US" sz="2400" dirty="0" err="1"/>
              <a:t>Jepni</a:t>
            </a:r>
            <a:r>
              <a:rPr lang="en-US" sz="2400" dirty="0"/>
              <a:t> </a:t>
            </a:r>
            <a:r>
              <a:rPr lang="en-US" sz="2400" dirty="0" err="1"/>
              <a:t>sfida</a:t>
            </a:r>
            <a:r>
              <a:rPr lang="en-US" sz="2400" dirty="0"/>
              <a:t> </a:t>
            </a:r>
            <a:r>
              <a:rPr lang="en-US" sz="2400" dirty="0" err="1"/>
              <a:t>dhe</a:t>
            </a:r>
            <a:r>
              <a:rPr lang="en-US" sz="2400" dirty="0"/>
              <a:t> </a:t>
            </a:r>
            <a:r>
              <a:rPr lang="en-US" sz="2400" dirty="0" err="1"/>
              <a:t>mundësi</a:t>
            </a:r>
            <a:r>
              <a:rPr lang="en-US" sz="2400" dirty="0"/>
              <a:t> </a:t>
            </a:r>
            <a:r>
              <a:rPr lang="en-US" sz="2400" dirty="0" err="1"/>
              <a:t>të</a:t>
            </a:r>
            <a:r>
              <a:rPr lang="en-US" sz="2400" dirty="0"/>
              <a:t> </a:t>
            </a:r>
            <a:r>
              <a:rPr lang="en-US" sz="2400" dirty="0" err="1"/>
              <a:t>mjaftueshme</a:t>
            </a:r>
            <a:r>
              <a:rPr lang="en-US" sz="2400" dirty="0"/>
              <a:t> </a:t>
            </a:r>
            <a:r>
              <a:rPr lang="en-US" sz="2400" dirty="0" err="1"/>
              <a:t>për</a:t>
            </a:r>
            <a:r>
              <a:rPr lang="en-US" sz="2400" dirty="0"/>
              <a:t> </a:t>
            </a:r>
            <a:r>
              <a:rPr lang="en-US" sz="2400" dirty="0" err="1"/>
              <a:t>të</a:t>
            </a:r>
            <a:r>
              <a:rPr lang="en-US" sz="2400" dirty="0"/>
              <a:t> </a:t>
            </a:r>
            <a:r>
              <a:rPr lang="en-US" sz="2400" dirty="0" err="1"/>
              <a:t>dalë</a:t>
            </a:r>
            <a:r>
              <a:rPr lang="en-US" sz="2400" dirty="0"/>
              <a:t> me </a:t>
            </a:r>
            <a:r>
              <a:rPr lang="en-US" sz="2400" dirty="0" err="1"/>
              <a:t>sukses</a:t>
            </a:r>
            <a:endParaRPr lang="en-US" sz="2400" dirty="0"/>
          </a:p>
          <a:p>
            <a:r>
              <a:rPr lang="en-US" sz="2400" dirty="0" err="1"/>
              <a:t>Mësojini</a:t>
            </a:r>
            <a:r>
              <a:rPr lang="en-US" sz="2400" dirty="0"/>
              <a:t> </a:t>
            </a:r>
            <a:r>
              <a:rPr lang="en-US" sz="2400" dirty="0" err="1"/>
              <a:t>fëmijës</a:t>
            </a:r>
            <a:r>
              <a:rPr lang="en-US" sz="2400" dirty="0"/>
              <a:t> </a:t>
            </a:r>
            <a:r>
              <a:rPr lang="en-US" sz="2400" dirty="0" err="1"/>
              <a:t>të</a:t>
            </a:r>
            <a:r>
              <a:rPr lang="en-US" sz="2400" dirty="0"/>
              <a:t> </a:t>
            </a:r>
            <a:r>
              <a:rPr lang="en-US" sz="2400" dirty="0" err="1"/>
              <a:t>zgjidhë</a:t>
            </a:r>
            <a:r>
              <a:rPr lang="en-US" sz="2400" dirty="0"/>
              <a:t> </a:t>
            </a:r>
            <a:r>
              <a:rPr lang="en-US" sz="2400" dirty="0" err="1"/>
              <a:t>probleme</a:t>
            </a:r>
            <a:r>
              <a:rPr lang="en-US" sz="2400" dirty="0"/>
              <a:t> </a:t>
            </a:r>
            <a:r>
              <a:rPr lang="en-US" sz="2400" dirty="0" err="1"/>
              <a:t>dhe</a:t>
            </a:r>
            <a:r>
              <a:rPr lang="en-US" sz="2400" dirty="0"/>
              <a:t> </a:t>
            </a:r>
            <a:r>
              <a:rPr lang="en-US" sz="2400" dirty="0" err="1"/>
              <a:t>të</a:t>
            </a:r>
            <a:r>
              <a:rPr lang="en-US" sz="2400" dirty="0"/>
              <a:t> </a:t>
            </a:r>
            <a:r>
              <a:rPr lang="en-US" sz="2400" dirty="0" err="1"/>
              <a:t>jetë</a:t>
            </a:r>
            <a:r>
              <a:rPr lang="en-US" sz="2400" dirty="0"/>
              <a:t> </a:t>
            </a:r>
            <a:r>
              <a:rPr lang="en-US" sz="2400" dirty="0" err="1"/>
              <a:t>mbështetës</a:t>
            </a:r>
            <a:endParaRPr lang="en-US" sz="240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4361AD0-386B-49B4-967A-F09C6B045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6303A-A5BA-433B-803D-2BA61D7A1D9F}" type="datetime1">
              <a:rPr lang="fi-FI" noProof="0" smtClean="0"/>
              <a:t>3.2.2025</a:t>
            </a:fld>
            <a:endParaRPr lang="en-GB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8982288-76B6-46C3-A4D3-D837BF48A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22</a:t>
            </a:fld>
            <a:endParaRPr lang="en-GB" noProof="0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731E0263-6CA3-4505-A6CD-711E6A5B06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399" y="2575897"/>
            <a:ext cx="5387465" cy="2828437"/>
          </a:xfrm>
        </p:spPr>
        <p:txBody>
          <a:bodyPr/>
          <a:lstStyle/>
          <a:p>
            <a:r>
              <a:rPr lang="en-US" sz="2400" dirty="0" err="1"/>
              <a:t>Besojini</a:t>
            </a:r>
            <a:r>
              <a:rPr lang="en-US" sz="2400" dirty="0"/>
              <a:t> </a:t>
            </a:r>
            <a:r>
              <a:rPr lang="en-US" sz="2400" dirty="0" err="1"/>
              <a:t>aftësive</a:t>
            </a:r>
            <a:r>
              <a:rPr lang="en-US" sz="2400" dirty="0"/>
              <a:t> </a:t>
            </a:r>
            <a:r>
              <a:rPr lang="en-US" sz="2400" dirty="0" err="1"/>
              <a:t>të</a:t>
            </a:r>
            <a:r>
              <a:rPr lang="en-US" sz="2400" dirty="0"/>
              <a:t> </a:t>
            </a:r>
            <a:r>
              <a:rPr lang="en-US" sz="2400" dirty="0" err="1"/>
              <a:t>fëmijës</a:t>
            </a:r>
            <a:r>
              <a:rPr lang="en-US" sz="2400" dirty="0"/>
              <a:t> </a:t>
            </a:r>
            <a:r>
              <a:rPr lang="en-US" sz="2400" dirty="0" err="1"/>
              <a:t>dhe</a:t>
            </a:r>
            <a:r>
              <a:rPr lang="en-US" sz="2400" dirty="0"/>
              <a:t> </a:t>
            </a:r>
            <a:r>
              <a:rPr lang="en-US" sz="2400" dirty="0" err="1"/>
              <a:t>bëjini</a:t>
            </a:r>
            <a:r>
              <a:rPr lang="en-US" sz="2400" dirty="0"/>
              <a:t> </a:t>
            </a:r>
            <a:r>
              <a:rPr lang="en-US" sz="2400" dirty="0" err="1"/>
              <a:t>pikat</a:t>
            </a:r>
            <a:r>
              <a:rPr lang="en-US" sz="2400" dirty="0"/>
              <a:t> e </a:t>
            </a:r>
            <a:r>
              <a:rPr lang="en-US" sz="2400" dirty="0" err="1"/>
              <a:t>forta</a:t>
            </a:r>
            <a:r>
              <a:rPr lang="en-US" sz="2400" dirty="0"/>
              <a:t> </a:t>
            </a:r>
            <a:r>
              <a:rPr lang="en-US" sz="2400" dirty="0" err="1"/>
              <a:t>të</a:t>
            </a:r>
            <a:r>
              <a:rPr lang="en-US" sz="2400" dirty="0"/>
              <a:t> </a:t>
            </a:r>
            <a:r>
              <a:rPr lang="en-US" sz="2400" dirty="0" err="1"/>
              <a:t>dukshme</a:t>
            </a:r>
            <a:endParaRPr lang="en-US" sz="2400" dirty="0"/>
          </a:p>
          <a:p>
            <a:r>
              <a:rPr lang="fi-FI" sz="2400" dirty="0"/>
              <a:t>Jepni opinione vlerësuese pozitive</a:t>
            </a:r>
          </a:p>
          <a:p>
            <a:r>
              <a:rPr lang="en-US" sz="2400" dirty="0" err="1"/>
              <a:t>Tregoni</a:t>
            </a:r>
            <a:r>
              <a:rPr lang="en-US" sz="2400" dirty="0"/>
              <a:t> se </a:t>
            </a:r>
            <a:r>
              <a:rPr lang="en-US" sz="2400" dirty="0" err="1"/>
              <a:t>krenoheni</a:t>
            </a:r>
            <a:r>
              <a:rPr lang="en-US" sz="2400" dirty="0"/>
              <a:t> me </a:t>
            </a:r>
            <a:r>
              <a:rPr lang="en-US" sz="2400" dirty="0" err="1"/>
              <a:t>fëmijën</a:t>
            </a:r>
            <a:endParaRPr lang="en-US" sz="2400" dirty="0"/>
          </a:p>
          <a:p>
            <a:r>
              <a:rPr lang="en-US" sz="2400" dirty="0" err="1"/>
              <a:t>Bashkëpunimi</a:t>
            </a:r>
            <a:r>
              <a:rPr lang="en-US" sz="2400" dirty="0"/>
              <a:t> me </a:t>
            </a:r>
            <a:r>
              <a:rPr lang="en-US" sz="2400" dirty="0" err="1"/>
              <a:t>prindërit</a:t>
            </a:r>
            <a:r>
              <a:rPr lang="en-US" sz="2400" dirty="0"/>
              <a:t> </a:t>
            </a:r>
            <a:r>
              <a:rPr lang="en-US" sz="2400" dirty="0" err="1"/>
              <a:t>është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rëndësishëm</a:t>
            </a:r>
            <a:endParaRPr lang="fi-FI" sz="2400" dirty="0"/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14AA38D7-DF45-A85D-D8D7-AF8795CAB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061" y="22322"/>
            <a:ext cx="1234024" cy="124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509CED5-B88A-03DD-BB20-6F18DA3A3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7958887" y="116353"/>
            <a:ext cx="2553048" cy="79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6A9641DB-9A02-AED1-DEFC-EC800B4F9D0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4315070" y="116353"/>
            <a:ext cx="2036289" cy="803726"/>
          </a:xfrm>
          <a:prstGeom prst="rect">
            <a:avLst/>
          </a:prstGeom>
        </p:spPr>
      </p:pic>
      <p:sp>
        <p:nvSpPr>
          <p:cNvPr id="11" name="Alatunnisteen paikkamerkki 3">
            <a:extLst>
              <a:ext uri="{FF2B5EF4-FFF2-40B4-BE49-F238E27FC236}">
                <a16:creationId xmlns:a16="http://schemas.microsoft.com/office/drawing/2014/main" id="{C05A7AC2-42C1-6290-716B-16DA7ABB026F}"/>
              </a:ext>
            </a:extLst>
          </p:cNvPr>
          <p:cNvSpPr txBox="1">
            <a:spLocks/>
          </p:cNvSpPr>
          <p:nvPr/>
        </p:nvSpPr>
        <p:spPr>
          <a:xfrm>
            <a:off x="420560" y="6527800"/>
            <a:ext cx="6779559" cy="251947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>
                <a:solidFill>
                  <a:srgbClr val="4E008E"/>
                </a:solidFill>
              </a:rPr>
              <a:t>S6 EU 4 Inclusive Teaching</a:t>
            </a:r>
            <a:endParaRPr lang="en-GB" sz="1500" dirty="0">
              <a:solidFill>
                <a:srgbClr val="4E00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7664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81C0CADF-4F3F-ED5E-C5C4-7624139C31E3}"/>
              </a:ext>
            </a:extLst>
          </p:cNvPr>
          <p:cNvSpPr/>
          <p:nvPr/>
        </p:nvSpPr>
        <p:spPr>
          <a:xfrm>
            <a:off x="1167442" y="283234"/>
            <a:ext cx="10380451" cy="6326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3600" i="1" dirty="0">
                <a:latin typeface="Bahnschrift"/>
                <a:cs typeface="Calibri"/>
              </a:rPr>
              <a:t>Mbështetja pedagogjike</a:t>
            </a:r>
            <a:endParaRPr lang="fi-FI" sz="2800" i="1" dirty="0">
              <a:latin typeface="Bahnschrift"/>
              <a:cs typeface="Calibri"/>
            </a:endParaRPr>
          </a:p>
        </p:txBody>
      </p:sp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DC140E5D-755F-9CAA-0294-F7942A80440D}"/>
              </a:ext>
            </a:extLst>
          </p:cNvPr>
          <p:cNvSpPr/>
          <p:nvPr/>
        </p:nvSpPr>
        <p:spPr>
          <a:xfrm>
            <a:off x="304800" y="2094781"/>
            <a:ext cx="3536828" cy="19121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2400" b="1" dirty="0">
                <a:solidFill>
                  <a:schemeClr val="tx1"/>
                </a:solidFill>
                <a:latin typeface="Bahnschrift"/>
                <a:cs typeface="Calibri"/>
              </a:rPr>
              <a:t>Mendimi i ndërgjegjshëm i mësuesit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</a:rPr>
              <a:t>Nxënësi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punon</a:t>
            </a:r>
            <a:r>
              <a:rPr lang="en-US" dirty="0">
                <a:solidFill>
                  <a:schemeClr val="tx1"/>
                </a:solidFill>
              </a:rPr>
              <a:t> me </a:t>
            </a:r>
            <a:r>
              <a:rPr lang="en-US" dirty="0" err="1">
                <a:solidFill>
                  <a:schemeClr val="tx1"/>
                </a:solidFill>
              </a:rPr>
              <a:t>saktësi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vetëm</a:t>
            </a:r>
            <a:r>
              <a:rPr lang="en-US" dirty="0">
                <a:solidFill>
                  <a:schemeClr val="tx1"/>
                </a:solidFill>
              </a:rPr>
              <a:t> po ta </a:t>
            </a:r>
            <a:r>
              <a:rPr lang="en-US" dirty="0" err="1">
                <a:solidFill>
                  <a:schemeClr val="tx1"/>
                </a:solidFill>
              </a:rPr>
              <a:t>dijë</a:t>
            </a:r>
            <a:r>
              <a:rPr lang="en-US" dirty="0">
                <a:solidFill>
                  <a:schemeClr val="tx1"/>
                </a:solidFill>
              </a:rPr>
              <a:t> se </a:t>
            </a:r>
            <a:r>
              <a:rPr lang="en-US" dirty="0" err="1">
                <a:solidFill>
                  <a:schemeClr val="tx1"/>
                </a:solidFill>
              </a:rPr>
              <a:t>si</a:t>
            </a:r>
            <a:endParaRPr lang="fi-FI" dirty="0">
              <a:solidFill>
                <a:schemeClr val="tx1"/>
              </a:solidFill>
            </a:endParaRPr>
          </a:p>
          <a:p>
            <a:pPr algn="ctr"/>
            <a:r>
              <a:rPr lang="fi-FI" sz="2000" b="1" dirty="0">
                <a:solidFill>
                  <a:schemeClr val="tx1"/>
                </a:solidFill>
                <a:latin typeface="Bahnschrift"/>
                <a:cs typeface="Calibri"/>
              </a:rPr>
              <a:t>”Dua të bëj gjënë e duhur "</a:t>
            </a:r>
          </a:p>
          <a:p>
            <a:pPr algn="ctr"/>
            <a:endParaRPr lang="fi-FI" dirty="0">
              <a:cs typeface="Calibri"/>
            </a:endParaRPr>
          </a:p>
        </p:txBody>
      </p:sp>
      <p:sp>
        <p:nvSpPr>
          <p:cNvPr id="11" name="Suorakulmio: Pyöristetyt kulmat 10">
            <a:extLst>
              <a:ext uri="{FF2B5EF4-FFF2-40B4-BE49-F238E27FC236}">
                <a16:creationId xmlns:a16="http://schemas.microsoft.com/office/drawing/2014/main" id="{68B9CB25-9268-BD2C-70EF-FB2C7B3FBE12}"/>
              </a:ext>
            </a:extLst>
          </p:cNvPr>
          <p:cNvSpPr/>
          <p:nvPr/>
        </p:nvSpPr>
        <p:spPr>
          <a:xfrm>
            <a:off x="8586158" y="2094781"/>
            <a:ext cx="3378677" cy="196969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Bahnschrift"/>
                <a:cs typeface="Calibri"/>
              </a:rPr>
              <a:t>Mësuesi</a:t>
            </a:r>
            <a:r>
              <a:rPr lang="en-US" sz="2400" b="1" dirty="0">
                <a:solidFill>
                  <a:schemeClr val="tx1"/>
                </a:solidFill>
                <a:latin typeface="Bahnschrift"/>
                <a:cs typeface="Calibri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Bahnschrift"/>
                <a:cs typeface="Calibri"/>
              </a:rPr>
              <a:t>i</a:t>
            </a:r>
            <a:r>
              <a:rPr lang="en-US" sz="2400" b="1" dirty="0">
                <a:solidFill>
                  <a:schemeClr val="tx1"/>
                </a:solidFill>
                <a:latin typeface="Bahnschrift"/>
                <a:cs typeface="Calibri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Bahnschrift"/>
                <a:cs typeface="Calibri"/>
              </a:rPr>
              <a:t>kushton</a:t>
            </a:r>
            <a:r>
              <a:rPr lang="en-US" sz="2400" b="1" dirty="0">
                <a:solidFill>
                  <a:schemeClr val="tx1"/>
                </a:solidFill>
                <a:latin typeface="Bahnschrift"/>
                <a:cs typeface="Calibri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Bahnschrift"/>
                <a:cs typeface="Calibri"/>
              </a:rPr>
              <a:t>vëmendje</a:t>
            </a:r>
            <a:r>
              <a:rPr lang="en-US" sz="2400" b="1" dirty="0">
                <a:solidFill>
                  <a:schemeClr val="tx1"/>
                </a:solidFill>
                <a:latin typeface="Bahnschrift"/>
                <a:cs typeface="Calibri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Bahnschrift"/>
                <a:cs typeface="Calibri"/>
              </a:rPr>
              <a:t>sjelljes</a:t>
            </a:r>
            <a:r>
              <a:rPr lang="en-US" sz="2400" b="1" dirty="0">
                <a:solidFill>
                  <a:schemeClr val="tx1"/>
                </a:solidFill>
                <a:latin typeface="Bahnschrift"/>
                <a:cs typeface="Calibri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Bahnschrift"/>
                <a:cs typeface="Calibri"/>
              </a:rPr>
              <a:t>së</a:t>
            </a:r>
            <a:r>
              <a:rPr lang="en-US" sz="2400" b="1" dirty="0">
                <a:solidFill>
                  <a:schemeClr val="tx1"/>
                </a:solidFill>
                <a:latin typeface="Bahnschrift"/>
                <a:cs typeface="Calibri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Bahnschrift"/>
                <a:cs typeface="Calibri"/>
              </a:rPr>
              <a:t>mirë</a:t>
            </a:r>
            <a:endParaRPr lang="en-US" sz="2400" b="1" dirty="0">
              <a:solidFill>
                <a:schemeClr val="tx1"/>
              </a:solidFill>
              <a:latin typeface="Bahnschrift"/>
              <a:cs typeface="Calibri"/>
            </a:endParaRPr>
          </a:p>
          <a:p>
            <a:pPr algn="ctr"/>
            <a:r>
              <a:rPr lang="en-US" sz="2000" dirty="0" err="1">
                <a:solidFill>
                  <a:schemeClr val="tx1"/>
                </a:solidFill>
                <a:latin typeface="Bahnschrift"/>
                <a:cs typeface="Calibri"/>
              </a:rPr>
              <a:t>Mësuesi</a:t>
            </a:r>
            <a:r>
              <a:rPr lang="en-US" sz="2000" dirty="0">
                <a:solidFill>
                  <a:schemeClr val="tx1"/>
                </a:solidFill>
                <a:latin typeface="Bahnschrift"/>
                <a:cs typeface="Calibri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ahnschrift"/>
                <a:cs typeface="Calibri"/>
              </a:rPr>
              <a:t>vlerëson</a:t>
            </a:r>
            <a:r>
              <a:rPr lang="en-US" sz="2000" dirty="0">
                <a:solidFill>
                  <a:schemeClr val="tx1"/>
                </a:solidFill>
                <a:latin typeface="Bahnschrift"/>
                <a:cs typeface="Calibri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ahnschrift"/>
                <a:cs typeface="Calibri"/>
              </a:rPr>
              <a:t>nxënësin</a:t>
            </a:r>
            <a:endParaRPr lang="fi-FI" sz="2000" dirty="0">
              <a:solidFill>
                <a:schemeClr val="tx1"/>
              </a:solidFill>
              <a:latin typeface="Bahnschrift"/>
              <a:cs typeface="Calibri"/>
            </a:endParaRPr>
          </a:p>
          <a:p>
            <a:pPr algn="ctr"/>
            <a:r>
              <a:rPr lang="fi-FI" sz="2000" b="1" dirty="0">
                <a:solidFill>
                  <a:schemeClr val="tx1"/>
                </a:solidFill>
                <a:latin typeface="Bahnschrift"/>
                <a:cs typeface="Calibri"/>
              </a:rPr>
              <a:t>”Më pëlqejnë"</a:t>
            </a:r>
          </a:p>
        </p:txBody>
      </p:sp>
      <p:sp>
        <p:nvSpPr>
          <p:cNvPr id="13" name="Suorakulmio: Pyöristetyt kulmat 12">
            <a:extLst>
              <a:ext uri="{FF2B5EF4-FFF2-40B4-BE49-F238E27FC236}">
                <a16:creationId xmlns:a16="http://schemas.microsoft.com/office/drawing/2014/main" id="{EDECABC1-D3CB-B51E-880C-D18F35509864}"/>
              </a:ext>
            </a:extLst>
          </p:cNvPr>
          <p:cNvSpPr/>
          <p:nvPr/>
        </p:nvSpPr>
        <p:spPr>
          <a:xfrm>
            <a:off x="4402345" y="2094780"/>
            <a:ext cx="3393055" cy="198407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Bahnschrift"/>
                <a:cs typeface="Calibri"/>
              </a:rPr>
              <a:t>Mësuesi</a:t>
            </a:r>
            <a:r>
              <a:rPr lang="en-US" sz="2400" b="1" dirty="0">
                <a:solidFill>
                  <a:schemeClr val="tx1"/>
                </a:solidFill>
                <a:latin typeface="Bahnschrift"/>
                <a:cs typeface="Calibri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Bahnschrift"/>
                <a:cs typeface="Calibri"/>
              </a:rPr>
              <a:t>arrin</a:t>
            </a:r>
            <a:r>
              <a:rPr lang="en-US" sz="2400" b="1" dirty="0">
                <a:solidFill>
                  <a:schemeClr val="tx1"/>
                </a:solidFill>
                <a:latin typeface="Bahnschrift"/>
                <a:cs typeface="Calibri"/>
              </a:rPr>
              <a:t> ta </a:t>
            </a:r>
            <a:r>
              <a:rPr lang="en-US" sz="2400" b="1" dirty="0" err="1">
                <a:solidFill>
                  <a:schemeClr val="tx1"/>
                </a:solidFill>
                <a:latin typeface="Bahnschrift"/>
                <a:cs typeface="Calibri"/>
              </a:rPr>
              <a:t>rregullojë</a:t>
            </a:r>
            <a:r>
              <a:rPr lang="en-US" sz="2400" b="1" dirty="0">
                <a:solidFill>
                  <a:schemeClr val="tx1"/>
                </a:solidFill>
                <a:latin typeface="Bahnschrift"/>
                <a:cs typeface="Calibri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Bahnschrift"/>
                <a:cs typeface="Calibri"/>
              </a:rPr>
              <a:t>veten</a:t>
            </a:r>
            <a:r>
              <a:rPr lang="en-US" sz="2400" b="1" dirty="0">
                <a:solidFill>
                  <a:schemeClr val="tx1"/>
                </a:solidFill>
                <a:latin typeface="Bahnschrift"/>
                <a:cs typeface="Calibri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Bahnschrift"/>
                <a:cs typeface="Calibri"/>
              </a:rPr>
              <a:t>në</a:t>
            </a:r>
            <a:r>
              <a:rPr lang="en-US" sz="2400" b="1" dirty="0">
                <a:solidFill>
                  <a:schemeClr val="tx1"/>
                </a:solidFill>
                <a:latin typeface="Bahnschrift"/>
                <a:cs typeface="Calibri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Bahnschrift"/>
                <a:cs typeface="Calibri"/>
              </a:rPr>
              <a:t>të</a:t>
            </a:r>
            <a:r>
              <a:rPr lang="en-US" sz="2400" b="1" dirty="0">
                <a:solidFill>
                  <a:schemeClr val="tx1"/>
                </a:solidFill>
                <a:latin typeface="Bahnschrift"/>
                <a:cs typeface="Calibri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Bahnschrift"/>
                <a:cs typeface="Calibri"/>
              </a:rPr>
              <a:t>gjitha</a:t>
            </a:r>
            <a:r>
              <a:rPr lang="en-US" sz="2400" b="1" dirty="0">
                <a:solidFill>
                  <a:schemeClr val="tx1"/>
                </a:solidFill>
                <a:latin typeface="Bahnschrift"/>
                <a:cs typeface="Calibri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Bahnschrift"/>
                <a:cs typeface="Calibri"/>
              </a:rPr>
              <a:t>situatat</a:t>
            </a:r>
            <a:endParaRPr lang="fi-FI" sz="2400" b="1" dirty="0">
              <a:solidFill>
                <a:schemeClr val="tx1"/>
              </a:solidFill>
              <a:latin typeface="Bahnschrift"/>
              <a:cs typeface="Calibri"/>
            </a:endParaRPr>
          </a:p>
          <a:p>
            <a:pPr algn="ctr"/>
            <a:r>
              <a:rPr lang="en-US" sz="2000" dirty="0" err="1">
                <a:solidFill>
                  <a:schemeClr val="tx1"/>
                </a:solidFill>
                <a:latin typeface="Bahnschrift"/>
                <a:cs typeface="Calibri"/>
              </a:rPr>
              <a:t>Një</a:t>
            </a:r>
            <a:r>
              <a:rPr lang="en-US" sz="2000" dirty="0">
                <a:solidFill>
                  <a:schemeClr val="tx1"/>
                </a:solidFill>
                <a:latin typeface="Bahnschrift"/>
                <a:cs typeface="Calibri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ahnschrift"/>
                <a:cs typeface="Calibri"/>
              </a:rPr>
              <a:t>i</a:t>
            </a:r>
            <a:r>
              <a:rPr lang="en-US" sz="2000" dirty="0">
                <a:solidFill>
                  <a:schemeClr val="tx1"/>
                </a:solidFill>
                <a:latin typeface="Bahnschrift"/>
                <a:cs typeface="Calibri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ahnschrift"/>
                <a:cs typeface="Calibri"/>
              </a:rPr>
              <a:t>rritur</a:t>
            </a:r>
            <a:r>
              <a:rPr lang="en-US" sz="2000" dirty="0">
                <a:solidFill>
                  <a:schemeClr val="tx1"/>
                </a:solidFill>
                <a:latin typeface="Bahnschrift"/>
                <a:cs typeface="Calibri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ahnschrift"/>
                <a:cs typeface="Calibri"/>
              </a:rPr>
              <a:t>është</a:t>
            </a:r>
            <a:r>
              <a:rPr lang="en-US" sz="2000" dirty="0">
                <a:solidFill>
                  <a:schemeClr val="tx1"/>
                </a:solidFill>
                <a:latin typeface="Bahnschrift"/>
                <a:cs typeface="Calibri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ahnschrift"/>
                <a:cs typeface="Calibri"/>
              </a:rPr>
              <a:t>gjithmonë</a:t>
            </a:r>
            <a:r>
              <a:rPr lang="en-US" sz="2000" dirty="0">
                <a:solidFill>
                  <a:schemeClr val="tx1"/>
                </a:solidFill>
                <a:latin typeface="Bahnschrift"/>
                <a:cs typeface="Calibri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ahnschrift"/>
                <a:cs typeface="Calibri"/>
              </a:rPr>
              <a:t>shembull</a:t>
            </a:r>
            <a:r>
              <a:rPr lang="en-US" sz="2000" dirty="0">
                <a:solidFill>
                  <a:schemeClr val="tx1"/>
                </a:solidFill>
                <a:latin typeface="Bahnschrift"/>
                <a:cs typeface="Calibri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ahnschrift"/>
                <a:cs typeface="Calibri"/>
              </a:rPr>
              <a:t>për</a:t>
            </a:r>
            <a:r>
              <a:rPr lang="en-US" sz="2000" dirty="0">
                <a:solidFill>
                  <a:schemeClr val="tx1"/>
                </a:solidFill>
                <a:latin typeface="Bahnschrift"/>
                <a:cs typeface="Calibri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ahnschrift"/>
                <a:cs typeface="Calibri"/>
              </a:rPr>
              <a:t>fëmijën</a:t>
            </a:r>
            <a:endParaRPr lang="fi-FI" sz="2000" dirty="0">
              <a:solidFill>
                <a:schemeClr val="tx1"/>
              </a:solidFill>
              <a:latin typeface="Bahnschrift"/>
              <a:cs typeface="Calibri"/>
            </a:endParaRPr>
          </a:p>
          <a:p>
            <a:pPr algn="ctr"/>
            <a:r>
              <a:rPr lang="fi-FI" sz="2000" b="1" dirty="0">
                <a:solidFill>
                  <a:schemeClr val="tx1"/>
                </a:solidFill>
                <a:latin typeface="Bahnschrift"/>
                <a:cs typeface="Calibri"/>
              </a:rPr>
              <a:t>”Unë veproj si ti "</a:t>
            </a: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72E83365-DD8D-0E0A-AB96-3A1B4496E603}"/>
              </a:ext>
            </a:extLst>
          </p:cNvPr>
          <p:cNvSpPr/>
          <p:nvPr/>
        </p:nvSpPr>
        <p:spPr>
          <a:xfrm>
            <a:off x="1662382" y="1189006"/>
            <a:ext cx="8599218" cy="743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dirty="0" err="1">
                <a:latin typeface="Bahnschrift"/>
                <a:cs typeface="Calibri"/>
              </a:rPr>
              <a:t>Të</a:t>
            </a:r>
            <a:r>
              <a:rPr lang="en-US" sz="2800" dirty="0">
                <a:latin typeface="Bahnschrift"/>
                <a:cs typeface="Calibri"/>
              </a:rPr>
              <a:t> </a:t>
            </a:r>
            <a:r>
              <a:rPr lang="en-US" sz="2800" dirty="0" err="1">
                <a:latin typeface="Bahnschrift"/>
                <a:cs typeface="Calibri"/>
              </a:rPr>
              <a:t>menduarit</a:t>
            </a:r>
            <a:r>
              <a:rPr lang="en-US" sz="2800" dirty="0">
                <a:latin typeface="Bahnschrift"/>
                <a:cs typeface="Calibri"/>
              </a:rPr>
              <a:t> e </a:t>
            </a:r>
            <a:r>
              <a:rPr lang="en-US" sz="2800" dirty="0" err="1">
                <a:latin typeface="Bahnschrift"/>
                <a:cs typeface="Calibri"/>
              </a:rPr>
              <a:t>mësuesit</a:t>
            </a:r>
            <a:r>
              <a:rPr lang="en-US" sz="2800" dirty="0">
                <a:latin typeface="Bahnschrift"/>
                <a:cs typeface="Calibri"/>
              </a:rPr>
              <a:t> </a:t>
            </a:r>
            <a:r>
              <a:rPr lang="en-US" sz="2800" dirty="0" err="1">
                <a:latin typeface="Bahnschrift"/>
                <a:cs typeface="Calibri"/>
              </a:rPr>
              <a:t>në</a:t>
            </a:r>
            <a:r>
              <a:rPr lang="en-US" sz="2800" dirty="0">
                <a:latin typeface="Bahnschrift"/>
                <a:cs typeface="Calibri"/>
              </a:rPr>
              <a:t> </a:t>
            </a:r>
            <a:r>
              <a:rPr lang="en-US" sz="2800" dirty="0" err="1">
                <a:latin typeface="Bahnschrift"/>
                <a:cs typeface="Calibri"/>
              </a:rPr>
              <a:t>një</a:t>
            </a:r>
            <a:r>
              <a:rPr lang="en-US" sz="2800" dirty="0">
                <a:latin typeface="Bahnschrift"/>
                <a:cs typeface="Calibri"/>
              </a:rPr>
              <a:t> </a:t>
            </a:r>
            <a:r>
              <a:rPr lang="en-US" sz="2800" dirty="0" err="1">
                <a:latin typeface="Bahnschrift"/>
                <a:cs typeface="Calibri"/>
              </a:rPr>
              <a:t>situatë</a:t>
            </a:r>
            <a:r>
              <a:rPr lang="en-US" sz="2800" dirty="0">
                <a:latin typeface="Bahnschrift"/>
                <a:cs typeface="Calibri"/>
              </a:rPr>
              <a:t> </a:t>
            </a:r>
            <a:r>
              <a:rPr lang="en-US" sz="2800" dirty="0" err="1">
                <a:latin typeface="Bahnschrift"/>
                <a:cs typeface="Calibri"/>
              </a:rPr>
              <a:t>ndërveprimi</a:t>
            </a:r>
            <a:endParaRPr lang="fi-FI" sz="2800" dirty="0">
              <a:latin typeface="Bahnschrift"/>
              <a:cs typeface="Calibri"/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58858C5D-E401-FE58-5BD4-49BD1974C162}"/>
              </a:ext>
            </a:extLst>
          </p:cNvPr>
          <p:cNvSpPr/>
          <p:nvPr/>
        </p:nvSpPr>
        <p:spPr>
          <a:xfrm>
            <a:off x="951782" y="5300932"/>
            <a:ext cx="10624864" cy="1107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5400" dirty="0">
                <a:latin typeface="Bahnschrift"/>
                <a:cs typeface="Calibri"/>
              </a:rPr>
              <a:t>Veprimi i orientuar për zgjidhjen</a:t>
            </a:r>
          </a:p>
        </p:txBody>
      </p:sp>
      <p:sp>
        <p:nvSpPr>
          <p:cNvPr id="16" name="Nuoli: Alas 15">
            <a:extLst>
              <a:ext uri="{FF2B5EF4-FFF2-40B4-BE49-F238E27FC236}">
                <a16:creationId xmlns:a16="http://schemas.microsoft.com/office/drawing/2014/main" id="{AB5BA182-78FB-27C3-C14C-9C11D5B1F9AB}"/>
              </a:ext>
            </a:extLst>
          </p:cNvPr>
          <p:cNvSpPr/>
          <p:nvPr/>
        </p:nvSpPr>
        <p:spPr>
          <a:xfrm>
            <a:off x="1697729" y="4089086"/>
            <a:ext cx="488830" cy="9776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Nuoli: Alas 16">
            <a:extLst>
              <a:ext uri="{FF2B5EF4-FFF2-40B4-BE49-F238E27FC236}">
                <a16:creationId xmlns:a16="http://schemas.microsoft.com/office/drawing/2014/main" id="{C88C4B53-E351-EF99-594D-AA94080ABF32}"/>
              </a:ext>
            </a:extLst>
          </p:cNvPr>
          <p:cNvSpPr/>
          <p:nvPr/>
        </p:nvSpPr>
        <p:spPr>
          <a:xfrm>
            <a:off x="5694634" y="4160972"/>
            <a:ext cx="488830" cy="9776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Nuoli: Alas 17">
            <a:extLst>
              <a:ext uri="{FF2B5EF4-FFF2-40B4-BE49-F238E27FC236}">
                <a16:creationId xmlns:a16="http://schemas.microsoft.com/office/drawing/2014/main" id="{B56F6C2E-53A2-7E7B-8586-014C67098807}"/>
              </a:ext>
            </a:extLst>
          </p:cNvPr>
          <p:cNvSpPr/>
          <p:nvPr/>
        </p:nvSpPr>
        <p:spPr>
          <a:xfrm>
            <a:off x="9864068" y="4160973"/>
            <a:ext cx="488830" cy="9776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9" name="Suora nuoliyhdysviiva 18">
            <a:extLst>
              <a:ext uri="{FF2B5EF4-FFF2-40B4-BE49-F238E27FC236}">
                <a16:creationId xmlns:a16="http://schemas.microsoft.com/office/drawing/2014/main" id="{F3B67534-8BB3-9F1F-5741-7F559AE784E5}"/>
              </a:ext>
            </a:extLst>
          </p:cNvPr>
          <p:cNvCxnSpPr/>
          <p:nvPr/>
        </p:nvCxnSpPr>
        <p:spPr>
          <a:xfrm>
            <a:off x="5910173" y="1719172"/>
            <a:ext cx="43132" cy="359434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uora nuoliyhdysviiva 19">
            <a:extLst>
              <a:ext uri="{FF2B5EF4-FFF2-40B4-BE49-F238E27FC236}">
                <a16:creationId xmlns:a16="http://schemas.microsoft.com/office/drawing/2014/main" id="{CA7FDC76-A812-DA94-B323-FB3FB5C3DF0E}"/>
              </a:ext>
            </a:extLst>
          </p:cNvPr>
          <p:cNvCxnSpPr>
            <a:cxnSpLocks/>
          </p:cNvCxnSpPr>
          <p:nvPr/>
        </p:nvCxnSpPr>
        <p:spPr>
          <a:xfrm>
            <a:off x="7894248" y="1704795"/>
            <a:ext cx="1380226" cy="345056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uora nuoliyhdysviiva 20">
            <a:extLst>
              <a:ext uri="{FF2B5EF4-FFF2-40B4-BE49-F238E27FC236}">
                <a16:creationId xmlns:a16="http://schemas.microsoft.com/office/drawing/2014/main" id="{ACD5130E-CBDD-EB0F-9070-B59F6F4F0463}"/>
              </a:ext>
            </a:extLst>
          </p:cNvPr>
          <p:cNvCxnSpPr>
            <a:cxnSpLocks/>
          </p:cNvCxnSpPr>
          <p:nvPr/>
        </p:nvCxnSpPr>
        <p:spPr>
          <a:xfrm flipH="1">
            <a:off x="2172058" y="1690416"/>
            <a:ext cx="1078302" cy="330679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A268F7B-E702-4F66-9A07-27AEBFBF749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89C2FC9-D597-4DCF-BAB8-7F5B4B95A992}" type="datetime1">
              <a:rPr lang="fi-FI" noProof="0" smtClean="0"/>
              <a:t>3.2.2025</a:t>
            </a:fld>
            <a:endParaRPr lang="en-GB" noProof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F648C9A-5D09-4953-985E-04A59DE7F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23</a:t>
            </a:fld>
            <a:endParaRPr lang="en-GB" noProof="0"/>
          </a:p>
        </p:txBody>
      </p:sp>
      <p:sp>
        <p:nvSpPr>
          <p:cNvPr id="3" name="Alatunnisteen paikkamerkki 3">
            <a:extLst>
              <a:ext uri="{FF2B5EF4-FFF2-40B4-BE49-F238E27FC236}">
                <a16:creationId xmlns:a16="http://schemas.microsoft.com/office/drawing/2014/main" id="{6F79ADD2-1B3D-A0A5-E1F3-83007D89E10A}"/>
              </a:ext>
            </a:extLst>
          </p:cNvPr>
          <p:cNvSpPr txBox="1">
            <a:spLocks/>
          </p:cNvSpPr>
          <p:nvPr/>
        </p:nvSpPr>
        <p:spPr>
          <a:xfrm>
            <a:off x="420560" y="6527800"/>
            <a:ext cx="6779559" cy="251947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>
                <a:solidFill>
                  <a:srgbClr val="4E008E"/>
                </a:solidFill>
              </a:rPr>
              <a:t>S6 EU 4 Inclusive Teaching</a:t>
            </a:r>
            <a:endParaRPr lang="en-GB" sz="1500" dirty="0">
              <a:solidFill>
                <a:srgbClr val="4E00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0595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7577BD-C0EF-4342-B052-EAD28D645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1415812"/>
            <a:ext cx="10515600" cy="645616"/>
          </a:xfrm>
        </p:spPr>
        <p:txBody>
          <a:bodyPr/>
          <a:lstStyle/>
          <a:p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situatë</a:t>
            </a:r>
            <a:r>
              <a:rPr lang="en-US" dirty="0"/>
              <a:t> me </a:t>
            </a:r>
            <a:r>
              <a:rPr lang="en-US" dirty="0" err="1"/>
              <a:t>përgjegjësi</a:t>
            </a:r>
            <a:r>
              <a:rPr lang="en-US" dirty="0"/>
              <a:t>, </a:t>
            </a:r>
            <a:r>
              <a:rPr lang="en-US" dirty="0" err="1"/>
              <a:t>mendoni</a:t>
            </a:r>
            <a:endParaRPr lang="en-GB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B98223F-7E73-4272-9E95-C0F067D9B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00" y="2211386"/>
            <a:ext cx="10515600" cy="2384057"/>
          </a:xfrm>
        </p:spPr>
        <p:txBody>
          <a:bodyPr/>
          <a:lstStyle/>
          <a:p>
            <a:r>
              <a:rPr lang="en-US" dirty="0"/>
              <a:t>A e </a:t>
            </a:r>
            <a:r>
              <a:rPr lang="en-US" dirty="0" err="1"/>
              <a:t>ndjen</a:t>
            </a:r>
            <a:r>
              <a:rPr lang="en-US" dirty="0"/>
              <a:t> </a:t>
            </a:r>
            <a:r>
              <a:rPr lang="en-US" dirty="0" err="1"/>
              <a:t>nxënësi</a:t>
            </a:r>
            <a:r>
              <a:rPr lang="en-US" dirty="0"/>
              <a:t> se e </a:t>
            </a:r>
            <a:r>
              <a:rPr lang="en-US" dirty="0" err="1"/>
              <a:t>shohin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e </a:t>
            </a:r>
            <a:r>
              <a:rPr lang="en-US" dirty="0" err="1"/>
              <a:t>dëgjojnë</a:t>
            </a:r>
            <a:r>
              <a:rPr lang="en-US" dirty="0"/>
              <a:t>?</a:t>
            </a:r>
          </a:p>
          <a:p>
            <a:r>
              <a:rPr lang="en-US" dirty="0"/>
              <a:t>A e </a:t>
            </a:r>
            <a:r>
              <a:rPr lang="en-US" dirty="0" err="1"/>
              <a:t>ndjen</a:t>
            </a:r>
            <a:r>
              <a:rPr lang="en-US" dirty="0"/>
              <a:t> </a:t>
            </a:r>
            <a:r>
              <a:rPr lang="en-US" dirty="0" err="1"/>
              <a:t>nxënësi</a:t>
            </a:r>
            <a:r>
              <a:rPr lang="en-US" dirty="0"/>
              <a:t> se e </a:t>
            </a:r>
            <a:r>
              <a:rPr lang="en-US" dirty="0" err="1"/>
              <a:t>kuptojnë</a:t>
            </a:r>
            <a:r>
              <a:rPr lang="en-US" dirty="0"/>
              <a:t>?</a:t>
            </a:r>
          </a:p>
          <a:p>
            <a:r>
              <a:rPr lang="en-US" dirty="0"/>
              <a:t>A e </a:t>
            </a:r>
            <a:r>
              <a:rPr lang="en-US" dirty="0" err="1"/>
              <a:t>ndjen</a:t>
            </a:r>
            <a:r>
              <a:rPr lang="en-US" dirty="0"/>
              <a:t> </a:t>
            </a:r>
            <a:r>
              <a:rPr lang="en-US" dirty="0" err="1"/>
              <a:t>nxënësi</a:t>
            </a:r>
            <a:r>
              <a:rPr lang="en-US" dirty="0"/>
              <a:t> se </a:t>
            </a:r>
            <a:r>
              <a:rPr lang="en-US" dirty="0" err="1"/>
              <a:t>është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rëndësishëm</a:t>
            </a:r>
            <a:r>
              <a:rPr lang="en-US" dirty="0"/>
              <a:t> – apo e </a:t>
            </a:r>
            <a:r>
              <a:rPr lang="en-US" dirty="0" err="1"/>
              <a:t>shqetëson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 err="1">
                <a:cs typeface="Times New Roman" panose="02020603050405020304" pitchFamily="18" charset="0"/>
              </a:rPr>
              <a:t>çka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4361AD0-386B-49B4-967A-F09C6B045DC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497C0A2-2BFF-4C9E-98B4-EBE65EF296A4}" type="datetime1">
              <a:rPr lang="fi-FI" noProof="0" smtClean="0"/>
              <a:t>3.2.2025</a:t>
            </a:fld>
            <a:endParaRPr lang="en-GB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8982288-76B6-46C3-A4D3-D837BF48A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24</a:t>
            </a:fld>
            <a:endParaRPr lang="en-GB" noProof="0"/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4253D655-3AAA-60DD-8F63-EFFDB390E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061" y="22322"/>
            <a:ext cx="1234024" cy="124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49AF5C6-FCE3-98A4-75F2-66323BDAA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7958887" y="116353"/>
            <a:ext cx="2553048" cy="79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5D7827FB-FBE5-1108-6DAD-205C1E9E1C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4315070" y="116353"/>
            <a:ext cx="2036289" cy="803726"/>
          </a:xfrm>
          <a:prstGeom prst="rect">
            <a:avLst/>
          </a:prstGeom>
        </p:spPr>
      </p:pic>
      <p:sp>
        <p:nvSpPr>
          <p:cNvPr id="10" name="Alatunnisteen paikkamerkki 3">
            <a:extLst>
              <a:ext uri="{FF2B5EF4-FFF2-40B4-BE49-F238E27FC236}">
                <a16:creationId xmlns:a16="http://schemas.microsoft.com/office/drawing/2014/main" id="{1CE98711-0FF0-FF85-7FCA-F10B59A976E6}"/>
              </a:ext>
            </a:extLst>
          </p:cNvPr>
          <p:cNvSpPr txBox="1">
            <a:spLocks/>
          </p:cNvSpPr>
          <p:nvPr/>
        </p:nvSpPr>
        <p:spPr>
          <a:xfrm>
            <a:off x="420560" y="6527800"/>
            <a:ext cx="6779559" cy="251947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>
                <a:solidFill>
                  <a:srgbClr val="4E008E"/>
                </a:solidFill>
              </a:rPr>
              <a:t>S6 EU 4 Inclusive Teaching</a:t>
            </a:r>
            <a:endParaRPr lang="en-GB" sz="1500" dirty="0">
              <a:solidFill>
                <a:srgbClr val="4E00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8328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7577BD-C0EF-4342-B052-EAD28D645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1591657"/>
            <a:ext cx="10515600" cy="645616"/>
          </a:xfrm>
        </p:spPr>
        <p:txBody>
          <a:bodyPr/>
          <a:lstStyle/>
          <a:p>
            <a:r>
              <a:rPr lang="en-US" sz="3200" dirty="0" err="1"/>
              <a:t>Merrni</a:t>
            </a:r>
            <a:r>
              <a:rPr lang="en-US" sz="3200" dirty="0"/>
              <a:t> </a:t>
            </a:r>
            <a:r>
              <a:rPr lang="en-US" sz="3200" dirty="0" err="1"/>
              <a:t>në</a:t>
            </a:r>
            <a:r>
              <a:rPr lang="en-US" sz="3200" dirty="0"/>
              <a:t> </a:t>
            </a:r>
            <a:r>
              <a:rPr lang="en-US" sz="3200" dirty="0" err="1"/>
              <a:t>konsideratë</a:t>
            </a:r>
            <a:r>
              <a:rPr lang="en-US" sz="3200" dirty="0"/>
              <a:t> </a:t>
            </a:r>
            <a:r>
              <a:rPr lang="en-US" sz="3200" dirty="0" err="1"/>
              <a:t>ndjenjën</a:t>
            </a:r>
            <a:r>
              <a:rPr lang="en-US" sz="3200" dirty="0"/>
              <a:t> e </a:t>
            </a:r>
            <a:r>
              <a:rPr lang="en-US" sz="3200" dirty="0" err="1"/>
              <a:t>sigurisë</a:t>
            </a:r>
            <a:r>
              <a:rPr lang="en-US" sz="3200" dirty="0"/>
              <a:t> </a:t>
            </a:r>
            <a:r>
              <a:rPr lang="en-US" sz="3200" dirty="0" err="1"/>
              <a:t>të</a:t>
            </a:r>
            <a:r>
              <a:rPr lang="en-US" sz="3200" dirty="0"/>
              <a:t> </a:t>
            </a:r>
            <a:r>
              <a:rPr lang="en-US" sz="3200" dirty="0" err="1">
                <a:latin typeface="+mn-lt"/>
                <a:cs typeface="Times New Roman" panose="02020603050405020304" pitchFamily="18" charset="0"/>
              </a:rPr>
              <a:t>ç</a:t>
            </a:r>
            <a:r>
              <a:rPr lang="en-US" sz="3200" dirty="0" err="1"/>
              <a:t>do</a:t>
            </a:r>
            <a:r>
              <a:rPr lang="en-US" sz="3200" dirty="0"/>
              <a:t> </a:t>
            </a:r>
            <a:r>
              <a:rPr lang="en-US" sz="3200" dirty="0" err="1"/>
              <a:t>nxënësi</a:t>
            </a:r>
            <a:endParaRPr lang="en-GB" sz="32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B98223F-7E73-4272-9E95-C0F067D9B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00" y="2387231"/>
            <a:ext cx="10515600" cy="4351338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është</a:t>
            </a:r>
            <a:r>
              <a:rPr lang="en-US" dirty="0"/>
              <a:t> e </a:t>
            </a:r>
            <a:r>
              <a:rPr lang="en-US" dirty="0" err="1"/>
              <a:t>pranueshme</a:t>
            </a:r>
            <a:r>
              <a:rPr lang="en-US" dirty="0"/>
              <a:t>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jesh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ndrojtur</a:t>
            </a:r>
            <a:r>
              <a:rPr lang="en-US" dirty="0"/>
              <a:t>?</a:t>
            </a:r>
          </a:p>
          <a:p>
            <a:r>
              <a:rPr lang="en-US" dirty="0"/>
              <a:t>A </a:t>
            </a:r>
            <a:r>
              <a:rPr lang="en-US" dirty="0" err="1"/>
              <a:t>ekziston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presion</a:t>
            </a:r>
            <a:r>
              <a:rPr lang="en-US" dirty="0"/>
              <a:t> </a:t>
            </a:r>
            <a:r>
              <a:rPr lang="en-US" dirty="0" err="1"/>
              <a:t>shoqëror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dukshëm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grup</a:t>
            </a:r>
            <a:r>
              <a:rPr lang="en-US" dirty="0"/>
              <a:t>?</a:t>
            </a:r>
          </a:p>
          <a:p>
            <a:r>
              <a:rPr lang="en-US" dirty="0"/>
              <a:t>A </a:t>
            </a:r>
            <a:r>
              <a:rPr lang="en-US" dirty="0" err="1"/>
              <a:t>është</a:t>
            </a:r>
            <a:r>
              <a:rPr lang="en-US" dirty="0"/>
              <a:t> </a:t>
            </a:r>
            <a:r>
              <a:rPr lang="en-US" dirty="0" err="1"/>
              <a:t>qetësi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punuar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klasë</a:t>
            </a:r>
            <a:r>
              <a:rPr lang="en-US" dirty="0"/>
              <a:t>? A </a:t>
            </a:r>
            <a:r>
              <a:rPr lang="en-US" dirty="0" err="1"/>
              <a:t>është</a:t>
            </a:r>
            <a:r>
              <a:rPr lang="en-US" dirty="0"/>
              <a:t> </a:t>
            </a:r>
            <a:r>
              <a:rPr lang="en-US" dirty="0" err="1"/>
              <a:t>zhurma</a:t>
            </a:r>
            <a:r>
              <a:rPr lang="en-US" dirty="0"/>
              <a:t> </a:t>
            </a:r>
            <a:r>
              <a:rPr lang="en-US" dirty="0" err="1"/>
              <a:t>nën</a:t>
            </a:r>
            <a:r>
              <a:rPr lang="en-US" dirty="0"/>
              <a:t> </a:t>
            </a:r>
            <a:r>
              <a:rPr lang="en-US" dirty="0" err="1"/>
              <a:t>kontrolI</a:t>
            </a:r>
            <a:r>
              <a:rPr lang="en-US" dirty="0"/>
              <a:t>?</a:t>
            </a:r>
          </a:p>
          <a:p>
            <a:r>
              <a:rPr lang="en-US" dirty="0"/>
              <a:t>A ka </a:t>
            </a:r>
            <a:r>
              <a:rPr lang="en-US" dirty="0" err="1"/>
              <a:t>shokë</a:t>
            </a:r>
            <a:r>
              <a:rPr lang="en-US" dirty="0"/>
              <a:t> </a:t>
            </a:r>
            <a:r>
              <a:rPr lang="en-US" dirty="0" err="1"/>
              <a:t>nxënësi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4361AD0-386B-49B4-967A-F09C6B045DC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6AA623A-DC7D-4A3E-91E9-97FC21B6B2AC}" type="datetime1">
              <a:rPr lang="fi-FI" noProof="0" smtClean="0"/>
              <a:t>3.2.2025</a:t>
            </a:fld>
            <a:endParaRPr lang="en-GB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8982288-76B6-46C3-A4D3-D837BF48A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25</a:t>
            </a:fld>
            <a:endParaRPr lang="en-GB" noProof="0"/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E7453413-0624-A447-B218-7CC65F155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061" y="22322"/>
            <a:ext cx="1234024" cy="124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5C1599C-FF13-4E7F-C533-3C385BD56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7958887" y="116353"/>
            <a:ext cx="2553048" cy="79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4E7C7C33-242E-07BE-6E7A-4080D63BA5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4315070" y="116353"/>
            <a:ext cx="2036289" cy="803726"/>
          </a:xfrm>
          <a:prstGeom prst="rect">
            <a:avLst/>
          </a:prstGeom>
        </p:spPr>
      </p:pic>
      <p:sp>
        <p:nvSpPr>
          <p:cNvPr id="10" name="Alatunnisteen paikkamerkki 3">
            <a:extLst>
              <a:ext uri="{FF2B5EF4-FFF2-40B4-BE49-F238E27FC236}">
                <a16:creationId xmlns:a16="http://schemas.microsoft.com/office/drawing/2014/main" id="{DB0C508D-8BFB-ED72-6740-0BE442A9C5A1}"/>
              </a:ext>
            </a:extLst>
          </p:cNvPr>
          <p:cNvSpPr txBox="1">
            <a:spLocks/>
          </p:cNvSpPr>
          <p:nvPr/>
        </p:nvSpPr>
        <p:spPr>
          <a:xfrm>
            <a:off x="420560" y="6527800"/>
            <a:ext cx="6779559" cy="251947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>
                <a:solidFill>
                  <a:srgbClr val="4E008E"/>
                </a:solidFill>
              </a:rPr>
              <a:t>S6 EU 4 Inclusive Teaching</a:t>
            </a:r>
            <a:endParaRPr lang="en-GB" sz="1500" dirty="0">
              <a:solidFill>
                <a:srgbClr val="4E00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3171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7577BD-C0EF-4342-B052-EAD28D645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1298582"/>
            <a:ext cx="10515600" cy="645616"/>
          </a:xfrm>
        </p:spPr>
        <p:txBody>
          <a:bodyPr/>
          <a:lstStyle/>
          <a:p>
            <a:r>
              <a:rPr lang="en-GB" dirty="0" err="1"/>
              <a:t>Disa</a:t>
            </a:r>
            <a:r>
              <a:rPr lang="en-GB" dirty="0"/>
              <a:t> </a:t>
            </a:r>
            <a:r>
              <a:rPr lang="en-GB" dirty="0" err="1"/>
              <a:t>metoda</a:t>
            </a:r>
            <a:r>
              <a:rPr lang="en-GB" dirty="0"/>
              <a:t> </a:t>
            </a:r>
            <a:r>
              <a:rPr lang="en-GB" dirty="0" err="1"/>
              <a:t>që</a:t>
            </a:r>
            <a:r>
              <a:rPr lang="en-GB" dirty="0"/>
              <a:t> </a:t>
            </a:r>
            <a:r>
              <a:rPr lang="en-GB" dirty="0" err="1"/>
              <a:t>duhet</a:t>
            </a:r>
            <a:r>
              <a:rPr lang="en-GB" dirty="0"/>
              <a:t> </a:t>
            </a:r>
            <a:r>
              <a:rPr lang="en-GB" dirty="0" err="1"/>
              <a:t>të</a:t>
            </a:r>
            <a:r>
              <a:rPr lang="en-GB" dirty="0"/>
              <a:t> </a:t>
            </a:r>
            <a:r>
              <a:rPr lang="en-GB" dirty="0" err="1"/>
              <a:t>provohen</a:t>
            </a:r>
            <a:endParaRPr lang="en-GB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B98223F-7E73-4272-9E95-C0F067D9B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00" y="2094156"/>
            <a:ext cx="11418185" cy="4351338"/>
          </a:xfrm>
        </p:spPr>
        <p:txBody>
          <a:bodyPr/>
          <a:lstStyle/>
          <a:p>
            <a:r>
              <a:rPr lang="en-US" dirty="0" err="1"/>
              <a:t>Mësoni</a:t>
            </a:r>
            <a:r>
              <a:rPr lang="en-US" dirty="0"/>
              <a:t> ta </a:t>
            </a:r>
            <a:r>
              <a:rPr lang="en-US" dirty="0" err="1"/>
              <a:t>njihni</a:t>
            </a:r>
            <a:r>
              <a:rPr lang="en-US" dirty="0"/>
              <a:t> </a:t>
            </a:r>
            <a:r>
              <a:rPr lang="en-US" dirty="0" err="1"/>
              <a:t>nxënësin</a:t>
            </a:r>
            <a:r>
              <a:rPr lang="en-US" dirty="0"/>
              <a:t>. </a:t>
            </a:r>
            <a:r>
              <a:rPr lang="en-US" dirty="0" err="1"/>
              <a:t>Njohuritë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nxënësin</a:t>
            </a:r>
            <a:r>
              <a:rPr lang="en-US" dirty="0"/>
              <a:t> </a:t>
            </a:r>
            <a:r>
              <a:rPr lang="en-US" dirty="0" err="1"/>
              <a:t>janë</a:t>
            </a:r>
            <a:r>
              <a:rPr lang="en-US" dirty="0"/>
              <a:t> </a:t>
            </a:r>
            <a:r>
              <a:rPr lang="en-US" dirty="0" err="1"/>
              <a:t>mjeti</a:t>
            </a:r>
            <a:r>
              <a:rPr lang="en-US" dirty="0"/>
              <a:t> </a:t>
            </a:r>
            <a:r>
              <a:rPr lang="en-US" dirty="0" err="1"/>
              <a:t>më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rëndësishëm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mësuesit</a:t>
            </a:r>
            <a:endParaRPr lang="en-US" dirty="0"/>
          </a:p>
          <a:p>
            <a:r>
              <a:rPr lang="en-US" dirty="0" err="1"/>
              <a:t>Qëndroni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qetë</a:t>
            </a:r>
            <a:r>
              <a:rPr lang="en-US" dirty="0"/>
              <a:t> </a:t>
            </a:r>
            <a:r>
              <a:rPr lang="en-US" dirty="0" err="1"/>
              <a:t>edhe</a:t>
            </a:r>
            <a:r>
              <a:rPr lang="en-US" dirty="0"/>
              <a:t> </a:t>
            </a:r>
            <a:r>
              <a:rPr lang="en-US" dirty="0" err="1"/>
              <a:t>sikur</a:t>
            </a:r>
            <a:r>
              <a:rPr lang="en-US" dirty="0"/>
              <a:t> </a:t>
            </a:r>
            <a:r>
              <a:rPr lang="en-US" dirty="0" err="1"/>
              <a:t>nxënësi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mos</a:t>
            </a:r>
            <a:r>
              <a:rPr lang="en-US" dirty="0"/>
              <a:t> </a:t>
            </a:r>
            <a:r>
              <a:rPr lang="en-US" dirty="0" err="1"/>
              <a:t>mundë</a:t>
            </a:r>
            <a:r>
              <a:rPr lang="en-US" dirty="0"/>
              <a:t> - </a:t>
            </a:r>
            <a:r>
              <a:rPr lang="en-US" dirty="0" err="1"/>
              <a:t>mbani</a:t>
            </a:r>
            <a:r>
              <a:rPr lang="en-US" dirty="0"/>
              <a:t> </a:t>
            </a:r>
            <a:r>
              <a:rPr lang="en-US" dirty="0" err="1"/>
              <a:t>parasysh</a:t>
            </a:r>
            <a:r>
              <a:rPr lang="en-US" dirty="0"/>
              <a:t> </a:t>
            </a:r>
            <a:r>
              <a:rPr lang="en-US" dirty="0" err="1"/>
              <a:t>gjithashtu</a:t>
            </a:r>
            <a:r>
              <a:rPr lang="en-US" dirty="0"/>
              <a:t> </a:t>
            </a:r>
            <a:r>
              <a:rPr lang="en-US" dirty="0" err="1"/>
              <a:t>gjuhën</a:t>
            </a:r>
            <a:r>
              <a:rPr lang="en-US" dirty="0"/>
              <a:t> e </a:t>
            </a:r>
            <a:r>
              <a:rPr lang="en-US" dirty="0" err="1"/>
              <a:t>shenjave</a:t>
            </a:r>
            <a:endParaRPr lang="en-US" dirty="0"/>
          </a:p>
          <a:p>
            <a:r>
              <a:rPr lang="en-US" dirty="0" err="1"/>
              <a:t>Përfshini</a:t>
            </a:r>
            <a:r>
              <a:rPr lang="en-US" dirty="0"/>
              <a:t> </a:t>
            </a:r>
            <a:r>
              <a:rPr lang="en-US" b="1" dirty="0" err="1">
                <a:cs typeface="Times New Roman" panose="02020603050405020304" pitchFamily="18" charset="0"/>
              </a:rPr>
              <a:t>çdo</a:t>
            </a:r>
            <a:r>
              <a:rPr lang="en-US" dirty="0"/>
              <a:t> </a:t>
            </a:r>
            <a:r>
              <a:rPr lang="en-US" dirty="0" err="1"/>
              <a:t>nxënës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gjitha</a:t>
            </a:r>
            <a:r>
              <a:rPr lang="en-US" dirty="0"/>
              <a:t> </a:t>
            </a:r>
            <a:r>
              <a:rPr lang="en-US" dirty="0" err="1"/>
              <a:t>veprimtaritë</a:t>
            </a:r>
            <a:r>
              <a:rPr lang="en-US" dirty="0"/>
              <a:t> e </a:t>
            </a:r>
            <a:r>
              <a:rPr lang="en-US" dirty="0" err="1"/>
              <a:t>grupit</a:t>
            </a:r>
            <a:endParaRPr lang="en-US" dirty="0"/>
          </a:p>
          <a:p>
            <a:r>
              <a:rPr lang="en-US" dirty="0" err="1"/>
              <a:t>Krijoni</a:t>
            </a:r>
            <a:r>
              <a:rPr lang="en-US" dirty="0"/>
              <a:t> </a:t>
            </a:r>
            <a:r>
              <a:rPr lang="en-US" dirty="0" err="1"/>
              <a:t>rregulla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qarta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grupin</a:t>
            </a:r>
            <a:r>
              <a:rPr lang="en-US" dirty="0"/>
              <a:t> </a:t>
            </a:r>
            <a:r>
              <a:rPr lang="en-US" dirty="0" err="1"/>
              <a:t>së</a:t>
            </a:r>
            <a:r>
              <a:rPr lang="en-US" dirty="0"/>
              <a:t> </a:t>
            </a:r>
            <a:r>
              <a:rPr lang="en-US" dirty="0" err="1"/>
              <a:t>bashku</a:t>
            </a:r>
            <a:endParaRPr lang="en-US" dirty="0"/>
          </a:p>
          <a:p>
            <a:r>
              <a:rPr lang="en-US" dirty="0" err="1"/>
              <a:t>Krijoni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strukturë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qartë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ditën</a:t>
            </a:r>
            <a:r>
              <a:rPr lang="en-US" dirty="0"/>
              <a:t> – </a:t>
            </a:r>
            <a:r>
              <a:rPr lang="en-US" dirty="0" err="1">
                <a:cs typeface="Times New Roman" panose="02020603050405020304" pitchFamily="18" charset="0"/>
              </a:rPr>
              <a:t>çfarë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/>
              <a:t>ndodh</a:t>
            </a:r>
            <a:r>
              <a:rPr lang="en-US" dirty="0"/>
              <a:t> </a:t>
            </a:r>
            <a:r>
              <a:rPr lang="en-US" dirty="0" err="1"/>
              <a:t>më</a:t>
            </a:r>
            <a:r>
              <a:rPr lang="en-US" dirty="0"/>
              <a:t> pas</a:t>
            </a:r>
          </a:p>
          <a:p>
            <a:r>
              <a:rPr lang="az-Cyrl-AZ" dirty="0"/>
              <a:t>Ҫ</a:t>
            </a:r>
            <a:r>
              <a:rPr lang="en-CA" dirty="0"/>
              <a:t>do </a:t>
            </a:r>
            <a:r>
              <a:rPr lang="en-US" dirty="0" err="1"/>
              <a:t>nxënës</a:t>
            </a:r>
            <a:r>
              <a:rPr lang="en-US" dirty="0"/>
              <a:t> ka </a:t>
            </a:r>
            <a:r>
              <a:rPr lang="en-US" dirty="0" err="1"/>
              <a:t>nevojë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përvoja</a:t>
            </a:r>
            <a:r>
              <a:rPr lang="en-US" dirty="0"/>
              <a:t> </a:t>
            </a:r>
            <a:r>
              <a:rPr lang="en-US" dirty="0" err="1"/>
              <a:t>suksesi</a:t>
            </a:r>
            <a:r>
              <a:rPr lang="en-US" dirty="0"/>
              <a:t>!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4361AD0-386B-49B4-967A-F09C6B045DC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832D3BF-0921-4162-9343-C88009D011D6}" type="datetime1">
              <a:rPr lang="fi-FI" noProof="0" smtClean="0"/>
              <a:t>3.2.2025</a:t>
            </a:fld>
            <a:endParaRPr lang="en-GB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8982288-76B6-46C3-A4D3-D837BF48A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26</a:t>
            </a:fld>
            <a:endParaRPr lang="en-GB" noProof="0"/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3232D62E-1EBF-882A-2C33-CCDDB3351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061" y="22322"/>
            <a:ext cx="1234024" cy="124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21FBAF0-72A5-FCE9-0288-C9A1F7E68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7958887" y="116353"/>
            <a:ext cx="2553048" cy="79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A3BFE55E-CA65-BCA6-5ACA-24C1938F32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4315070" y="116353"/>
            <a:ext cx="2036289" cy="803726"/>
          </a:xfrm>
          <a:prstGeom prst="rect">
            <a:avLst/>
          </a:prstGeom>
        </p:spPr>
      </p:pic>
      <p:sp>
        <p:nvSpPr>
          <p:cNvPr id="10" name="Alatunnisteen paikkamerkki 3">
            <a:extLst>
              <a:ext uri="{FF2B5EF4-FFF2-40B4-BE49-F238E27FC236}">
                <a16:creationId xmlns:a16="http://schemas.microsoft.com/office/drawing/2014/main" id="{AEF5860E-9560-CEF4-6BF7-4F99AE46A320}"/>
              </a:ext>
            </a:extLst>
          </p:cNvPr>
          <p:cNvSpPr txBox="1">
            <a:spLocks/>
          </p:cNvSpPr>
          <p:nvPr/>
        </p:nvSpPr>
        <p:spPr>
          <a:xfrm>
            <a:off x="420560" y="6527800"/>
            <a:ext cx="6779559" cy="251947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>
                <a:solidFill>
                  <a:srgbClr val="4E008E"/>
                </a:solidFill>
              </a:rPr>
              <a:t>S6 EU 4 Inclusive Teaching</a:t>
            </a:r>
            <a:endParaRPr lang="en-GB" sz="1500" dirty="0">
              <a:solidFill>
                <a:srgbClr val="4E00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5704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6A34D2-3B0A-4C6A-9FF1-7E202BDA63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7638" y="2553066"/>
            <a:ext cx="6493312" cy="3381828"/>
          </a:xfrm>
        </p:spPr>
        <p:txBody>
          <a:bodyPr/>
          <a:lstStyle/>
          <a:p>
            <a:r>
              <a:rPr lang="az-Cyrl-AZ" dirty="0">
                <a:solidFill>
                  <a:srgbClr val="4E008E"/>
                </a:solidFill>
              </a:rPr>
              <a:t>Ҫ</a:t>
            </a:r>
            <a:r>
              <a:rPr lang="en-US" dirty="0" err="1">
                <a:solidFill>
                  <a:srgbClr val="4E008E"/>
                </a:solidFill>
              </a:rPr>
              <a:t>farë</a:t>
            </a:r>
            <a:r>
              <a:rPr lang="en-US" dirty="0">
                <a:solidFill>
                  <a:srgbClr val="4E008E"/>
                </a:solidFill>
              </a:rPr>
              <a:t> </a:t>
            </a:r>
            <a:r>
              <a:rPr lang="en-US" dirty="0" err="1">
                <a:solidFill>
                  <a:srgbClr val="4E008E"/>
                </a:solidFill>
              </a:rPr>
              <a:t>është</a:t>
            </a:r>
            <a:r>
              <a:rPr lang="en-US" dirty="0">
                <a:solidFill>
                  <a:srgbClr val="4E008E"/>
                </a:solidFill>
              </a:rPr>
              <a:t> </a:t>
            </a:r>
            <a:r>
              <a:rPr lang="en-US" dirty="0" err="1">
                <a:solidFill>
                  <a:srgbClr val="4E008E"/>
                </a:solidFill>
              </a:rPr>
              <a:t>mbështetja</a:t>
            </a:r>
            <a:r>
              <a:rPr lang="en-US" dirty="0">
                <a:solidFill>
                  <a:srgbClr val="4E008E"/>
                </a:solidFill>
              </a:rPr>
              <a:t> Check in Check out</a:t>
            </a:r>
            <a:br>
              <a:rPr lang="en-US" dirty="0">
                <a:solidFill>
                  <a:srgbClr val="4E008E"/>
                </a:solidFill>
              </a:rPr>
            </a:br>
            <a:r>
              <a:rPr lang="en-US" dirty="0">
                <a:solidFill>
                  <a:srgbClr val="4E008E"/>
                </a:solidFill>
              </a:rPr>
              <a:t>(CICO)?</a:t>
            </a:r>
            <a:endParaRPr lang="en-GB" dirty="0">
              <a:solidFill>
                <a:srgbClr val="4E008E"/>
              </a:solidFill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7A929A78-4731-847D-44D5-C359F3D3E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061" y="22322"/>
            <a:ext cx="1234024" cy="124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EE2BC3D-3284-7B67-D96D-D774FBB72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7958887" y="116353"/>
            <a:ext cx="2553048" cy="79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001831A5-807A-B0CB-A9E6-9AFF0FD5E3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4315070" y="116353"/>
            <a:ext cx="2036289" cy="803726"/>
          </a:xfrm>
          <a:prstGeom prst="rect">
            <a:avLst/>
          </a:prstGeom>
        </p:spPr>
      </p:pic>
      <p:sp>
        <p:nvSpPr>
          <p:cNvPr id="7" name="Alatunnisteen paikkamerkki 3">
            <a:extLst>
              <a:ext uri="{FF2B5EF4-FFF2-40B4-BE49-F238E27FC236}">
                <a16:creationId xmlns:a16="http://schemas.microsoft.com/office/drawing/2014/main" id="{5068E803-DFEB-D23A-A1C2-4266CE142A60}"/>
              </a:ext>
            </a:extLst>
          </p:cNvPr>
          <p:cNvSpPr txBox="1">
            <a:spLocks/>
          </p:cNvSpPr>
          <p:nvPr/>
        </p:nvSpPr>
        <p:spPr>
          <a:xfrm>
            <a:off x="420560" y="6527800"/>
            <a:ext cx="6779559" cy="251947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>
                <a:solidFill>
                  <a:srgbClr val="4E008E"/>
                </a:solidFill>
              </a:rPr>
              <a:t>S6 EU 4 Inclusive Teaching</a:t>
            </a:r>
            <a:endParaRPr lang="en-GB" sz="1500" dirty="0">
              <a:solidFill>
                <a:srgbClr val="4E00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6887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7577BD-C0EF-4342-B052-EAD28D645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1591657"/>
            <a:ext cx="10725686" cy="1123906"/>
          </a:xfrm>
        </p:spPr>
        <p:txBody>
          <a:bodyPr/>
          <a:lstStyle/>
          <a:p>
            <a:r>
              <a:rPr lang="en-US" sz="3600" dirty="0"/>
              <a:t>CICO</a:t>
            </a:r>
            <a:endParaRPr lang="en-GB" sz="36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B98223F-7E73-4272-9E95-C0F067D9B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856" y="2541391"/>
            <a:ext cx="10243457" cy="419717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 err="1"/>
              <a:t>Përmes</a:t>
            </a:r>
            <a:r>
              <a:rPr lang="en-US" sz="2800" dirty="0"/>
              <a:t> </a:t>
            </a:r>
            <a:r>
              <a:rPr lang="en-US" sz="2800" dirty="0" err="1"/>
              <a:t>një</a:t>
            </a:r>
            <a:r>
              <a:rPr lang="en-US" sz="2800" dirty="0"/>
              <a:t> </a:t>
            </a:r>
            <a:r>
              <a:rPr lang="en-US" sz="2800" dirty="0" err="1"/>
              <a:t>metode</a:t>
            </a:r>
            <a:r>
              <a:rPr lang="en-US" sz="2800" dirty="0"/>
              <a:t> </a:t>
            </a:r>
            <a:r>
              <a:rPr lang="en-US" sz="2800" b="1" dirty="0" err="1"/>
              <a:t>të</a:t>
            </a:r>
            <a:r>
              <a:rPr lang="en-US" sz="2800" b="1" dirty="0"/>
              <a:t> </a:t>
            </a:r>
            <a:r>
              <a:rPr lang="en-US" sz="2800" b="1" dirty="0" err="1"/>
              <a:t>hulumtuar</a:t>
            </a:r>
            <a:r>
              <a:rPr lang="en-US" sz="2800" b="1" dirty="0"/>
              <a:t> </a:t>
            </a:r>
            <a:r>
              <a:rPr lang="en-US" sz="2800" dirty="0" err="1"/>
              <a:t>synohet</a:t>
            </a:r>
            <a:r>
              <a:rPr lang="en-US" sz="2800" dirty="0"/>
              <a:t> </a:t>
            </a:r>
            <a:r>
              <a:rPr lang="en-US" sz="2800" dirty="0" err="1"/>
              <a:t>që</a:t>
            </a:r>
            <a:r>
              <a:rPr lang="en-US" sz="2800" dirty="0"/>
              <a:t> </a:t>
            </a:r>
            <a:r>
              <a:rPr lang="en-US" sz="2800" b="1" dirty="0" err="1"/>
              <a:t>në</a:t>
            </a:r>
            <a:r>
              <a:rPr lang="en-US" sz="2800" b="1" dirty="0"/>
              <a:t> </a:t>
            </a:r>
            <a:r>
              <a:rPr lang="en-US" sz="2800" b="1" dirty="0" err="1"/>
              <a:t>mënyrë</a:t>
            </a:r>
            <a:r>
              <a:rPr lang="en-US" sz="2800" b="1" dirty="0"/>
              <a:t> </a:t>
            </a:r>
            <a:r>
              <a:rPr lang="en-US" sz="2800" b="1" dirty="0" err="1"/>
              <a:t>sistematike</a:t>
            </a:r>
            <a:r>
              <a:rPr lang="en-US" sz="2800" b="1" dirty="0"/>
              <a:t> </a:t>
            </a:r>
            <a:r>
              <a:rPr lang="en-US" sz="2800" dirty="0" err="1"/>
              <a:t>dhe</a:t>
            </a:r>
            <a:r>
              <a:rPr lang="en-US" sz="2800" dirty="0"/>
              <a:t> </a:t>
            </a:r>
            <a:r>
              <a:rPr lang="en-US" sz="2800" dirty="0" err="1"/>
              <a:t>të</a:t>
            </a:r>
            <a:r>
              <a:rPr lang="en-US" sz="2800" dirty="0"/>
              <a:t> </a:t>
            </a:r>
            <a:r>
              <a:rPr lang="en-US" sz="2800" dirty="0" err="1"/>
              <a:t>përmirësuar</a:t>
            </a:r>
            <a:r>
              <a:rPr lang="en-US" sz="2800" dirty="0"/>
              <a:t> </a:t>
            </a:r>
            <a:r>
              <a:rPr lang="en-US" sz="2800" dirty="0" err="1"/>
              <a:t>të</a:t>
            </a:r>
            <a:r>
              <a:rPr lang="en-US" sz="2800" dirty="0"/>
              <a:t> </a:t>
            </a:r>
            <a:r>
              <a:rPr lang="en-US" sz="2800" dirty="0" err="1"/>
              <a:t>mbështetet</a:t>
            </a:r>
            <a:r>
              <a:rPr lang="en-US" sz="2800" dirty="0"/>
              <a:t> </a:t>
            </a:r>
            <a:r>
              <a:rPr lang="en-US" sz="2800" dirty="0" err="1"/>
              <a:t>dhe</a:t>
            </a:r>
            <a:r>
              <a:rPr lang="en-US" sz="2800" dirty="0"/>
              <a:t> </a:t>
            </a:r>
            <a:r>
              <a:rPr lang="en-US" sz="2800" dirty="0" err="1"/>
              <a:t>të</a:t>
            </a:r>
            <a:r>
              <a:rPr lang="en-US" sz="2800" dirty="0"/>
              <a:t> </a:t>
            </a:r>
            <a:r>
              <a:rPr lang="en-US" sz="2800" dirty="0" err="1"/>
              <a:t>mësohet</a:t>
            </a:r>
            <a:r>
              <a:rPr lang="en-US" sz="2800" dirty="0"/>
              <a:t> </a:t>
            </a:r>
            <a:r>
              <a:rPr lang="en-US" sz="2800" dirty="0" err="1"/>
              <a:t>sjellja</a:t>
            </a:r>
            <a:r>
              <a:rPr lang="en-US" sz="2800" dirty="0"/>
              <a:t> e </a:t>
            </a:r>
            <a:r>
              <a:rPr lang="en-US" sz="2800" dirty="0" err="1"/>
              <a:t>pritshme</a:t>
            </a:r>
            <a:r>
              <a:rPr lang="en-US" sz="2800" dirty="0"/>
              <a:t> </a:t>
            </a:r>
            <a:r>
              <a:rPr lang="en-US" sz="2800" dirty="0" err="1"/>
              <a:t>dhe</a:t>
            </a:r>
            <a:r>
              <a:rPr lang="en-US" sz="2800" dirty="0"/>
              <a:t> </a:t>
            </a:r>
            <a:r>
              <a:rPr lang="en-US" sz="2800" dirty="0" err="1"/>
              <a:t>pozitive</a:t>
            </a:r>
            <a:r>
              <a:rPr lang="en-US" sz="2800" dirty="0"/>
              <a:t> (</a:t>
            </a:r>
            <a:r>
              <a:rPr lang="en-US" sz="2800" dirty="0" err="1"/>
              <a:t>Instituti</a:t>
            </a:r>
            <a:r>
              <a:rPr lang="en-US" sz="2800" dirty="0"/>
              <a:t> “</a:t>
            </a:r>
            <a:r>
              <a:rPr lang="en-US" sz="2800" dirty="0" err="1"/>
              <a:t>Niilo</a:t>
            </a:r>
            <a:r>
              <a:rPr lang="en-US" sz="2800" dirty="0"/>
              <a:t> </a:t>
            </a:r>
            <a:r>
              <a:rPr lang="en-US" sz="2800" dirty="0" err="1"/>
              <a:t>Mäki</a:t>
            </a:r>
            <a:r>
              <a:rPr lang="en-US" sz="2800" dirty="0"/>
              <a:t>”, </a:t>
            </a:r>
            <a:r>
              <a:rPr lang="en-US" sz="2800" dirty="0" err="1"/>
              <a:t>Finlandë</a:t>
            </a:r>
            <a:r>
              <a:rPr lang="en-US" sz="2800" dirty="0"/>
              <a:t>)</a:t>
            </a:r>
          </a:p>
          <a:p>
            <a:r>
              <a:rPr lang="en-US" sz="2800" dirty="0" err="1"/>
              <a:t>Objektiva</a:t>
            </a:r>
            <a:r>
              <a:rPr lang="en-US" sz="2800" dirty="0"/>
              <a:t>, </a:t>
            </a:r>
            <a:r>
              <a:rPr lang="en-US" sz="2800" dirty="0" err="1"/>
              <a:t>struktura</a:t>
            </a:r>
            <a:r>
              <a:rPr lang="en-US" sz="2800" dirty="0"/>
              <a:t>, </a:t>
            </a:r>
            <a:r>
              <a:rPr lang="en-US" sz="2800" dirty="0" err="1"/>
              <a:t>opinione</a:t>
            </a:r>
            <a:r>
              <a:rPr lang="en-US" sz="2800" dirty="0"/>
              <a:t> </a:t>
            </a:r>
            <a:r>
              <a:rPr lang="en-US" sz="2800" dirty="0" err="1"/>
              <a:t>vlerësuese</a:t>
            </a:r>
            <a:r>
              <a:rPr lang="en-US" sz="2800" dirty="0"/>
              <a:t> </a:t>
            </a:r>
            <a:r>
              <a:rPr lang="en-US" sz="2800" dirty="0" err="1"/>
              <a:t>sistematike</a:t>
            </a:r>
            <a:r>
              <a:rPr lang="en-US" sz="2800" dirty="0"/>
              <a:t> </a:t>
            </a:r>
            <a:r>
              <a:rPr lang="en-US" sz="2800" dirty="0" err="1"/>
              <a:t>dhe</a:t>
            </a:r>
            <a:r>
              <a:rPr lang="en-US" sz="2800" dirty="0"/>
              <a:t> </a:t>
            </a:r>
            <a:r>
              <a:rPr lang="en-US" sz="2800" dirty="0" err="1"/>
              <a:t>inkurajim</a:t>
            </a:r>
            <a:r>
              <a:rPr lang="en-US" sz="2800" dirty="0"/>
              <a:t> </a:t>
            </a:r>
            <a:r>
              <a:rPr lang="en-US" sz="2800" b="1" dirty="0" err="1"/>
              <a:t>të</a:t>
            </a:r>
            <a:r>
              <a:rPr lang="en-US" sz="2800" b="1" dirty="0"/>
              <a:t> </a:t>
            </a:r>
            <a:r>
              <a:rPr lang="en-US" sz="2800" b="1" dirty="0" err="1"/>
              <a:t>qartë</a:t>
            </a:r>
            <a:r>
              <a:rPr lang="en-US" sz="2800" b="1" dirty="0"/>
              <a:t> </a:t>
            </a:r>
            <a:endParaRPr lang="en-US" sz="2800" dirty="0"/>
          </a:p>
          <a:p>
            <a:r>
              <a:rPr lang="en-US" sz="2800" dirty="0" err="1"/>
              <a:t>Është</a:t>
            </a:r>
            <a:r>
              <a:rPr lang="en-US" sz="2800" dirty="0"/>
              <a:t> </a:t>
            </a:r>
            <a:r>
              <a:rPr lang="en-US" sz="2800" dirty="0" err="1"/>
              <a:t>një</a:t>
            </a:r>
            <a:r>
              <a:rPr lang="en-US" sz="2800" dirty="0"/>
              <a:t> </a:t>
            </a:r>
            <a:r>
              <a:rPr lang="en-US" sz="2800" dirty="0" err="1"/>
              <a:t>veprimtari</a:t>
            </a:r>
            <a:r>
              <a:rPr lang="en-US" sz="2800" dirty="0"/>
              <a:t> e </a:t>
            </a:r>
            <a:r>
              <a:rPr lang="en-US" sz="2800" b="1" dirty="0" err="1"/>
              <a:t>standardizuar</a:t>
            </a:r>
            <a:r>
              <a:rPr lang="en-US" sz="2800" dirty="0"/>
              <a:t>, e </a:t>
            </a:r>
            <a:r>
              <a:rPr lang="en-US" sz="2800" dirty="0" err="1"/>
              <a:t>përbashkët</a:t>
            </a:r>
            <a:r>
              <a:rPr lang="en-US" sz="2800" dirty="0"/>
              <a:t> e </a:t>
            </a:r>
            <a:r>
              <a:rPr lang="en-US" sz="2800" b="1" dirty="0" err="1"/>
              <a:t>të</a:t>
            </a:r>
            <a:r>
              <a:rPr lang="en-US" sz="2800" b="1" dirty="0"/>
              <a:t> </a:t>
            </a:r>
            <a:r>
              <a:rPr lang="en-US" sz="2800" b="1" dirty="0" err="1"/>
              <a:t>gjithë</a:t>
            </a:r>
            <a:r>
              <a:rPr lang="en-US" sz="2800" b="1" dirty="0"/>
              <a:t> </a:t>
            </a:r>
            <a:r>
              <a:rPr lang="en-US" sz="2800" b="1" dirty="0" err="1"/>
              <a:t>shkollës</a:t>
            </a:r>
            <a:r>
              <a:rPr lang="en-US" sz="2800" b="1" dirty="0"/>
              <a:t> </a:t>
            </a:r>
            <a:r>
              <a:rPr lang="en-US" sz="2800" dirty="0" err="1"/>
              <a:t>për</a:t>
            </a:r>
            <a:r>
              <a:rPr lang="en-US" sz="2800" dirty="0"/>
              <a:t> </a:t>
            </a:r>
            <a:r>
              <a:rPr lang="en-US" sz="2800" dirty="0" err="1"/>
              <a:t>nxënësit</a:t>
            </a:r>
            <a:r>
              <a:rPr lang="en-US" sz="2800" dirty="0"/>
              <a:t> </a:t>
            </a:r>
            <a:r>
              <a:rPr lang="en-US" sz="2800" dirty="0" err="1"/>
              <a:t>për</a:t>
            </a:r>
            <a:r>
              <a:rPr lang="en-US" sz="2800" dirty="0"/>
              <a:t> </a:t>
            </a:r>
            <a:r>
              <a:rPr lang="en-US" sz="2800" dirty="0" err="1"/>
              <a:t>të</a:t>
            </a:r>
            <a:r>
              <a:rPr lang="en-US" sz="2800" dirty="0"/>
              <a:t> </a:t>
            </a:r>
            <a:r>
              <a:rPr lang="en-US" sz="2800" dirty="0" err="1"/>
              <a:t>cilët</a:t>
            </a:r>
            <a:r>
              <a:rPr lang="en-US" sz="2800" dirty="0"/>
              <a:t> </a:t>
            </a:r>
            <a:r>
              <a:rPr lang="en-US" sz="2800" dirty="0" err="1"/>
              <a:t>mbështetja</a:t>
            </a:r>
            <a:r>
              <a:rPr lang="en-US" sz="2800" dirty="0"/>
              <a:t> e </a:t>
            </a:r>
            <a:r>
              <a:rPr lang="en-US" sz="2800" dirty="0" err="1"/>
              <a:t>përgjithshme</a:t>
            </a:r>
            <a:r>
              <a:rPr lang="en-US" sz="2800" dirty="0"/>
              <a:t> </a:t>
            </a:r>
            <a:r>
              <a:rPr lang="en-US" sz="2800" dirty="0" err="1"/>
              <a:t>nuk</a:t>
            </a:r>
            <a:r>
              <a:rPr lang="en-US" sz="2800" dirty="0"/>
              <a:t> </a:t>
            </a:r>
            <a:r>
              <a:rPr lang="en-US" sz="2800" dirty="0" err="1"/>
              <a:t>është</a:t>
            </a:r>
            <a:r>
              <a:rPr lang="en-US" sz="2800" dirty="0"/>
              <a:t> e </a:t>
            </a:r>
            <a:r>
              <a:rPr lang="en-US" sz="2800" dirty="0" err="1"/>
              <a:t>mjaftueshme</a:t>
            </a:r>
            <a:endParaRPr lang="en-US" sz="280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4361AD0-386B-49B4-967A-F09C6B045DC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72AF645-0F54-4BC3-A68F-96F4A07D7B58}" type="datetime1">
              <a:rPr lang="fi-FI" noProof="0" smtClean="0"/>
              <a:t>3.2.2025</a:t>
            </a:fld>
            <a:endParaRPr lang="en-GB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8982288-76B6-46C3-A4D3-D837BF48A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28</a:t>
            </a:fld>
            <a:endParaRPr lang="en-GB" noProof="0"/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6BDFA2C7-0616-BF59-214C-EEDC65D6D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061" y="22322"/>
            <a:ext cx="1234024" cy="124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B32990C-2E42-F5D0-137D-D4B0814B8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7958887" y="116353"/>
            <a:ext cx="2553048" cy="79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173EE8B3-42DB-FB9D-B05B-7067B5A09A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4315070" y="116353"/>
            <a:ext cx="2036289" cy="803726"/>
          </a:xfrm>
          <a:prstGeom prst="rect">
            <a:avLst/>
          </a:prstGeom>
        </p:spPr>
      </p:pic>
      <p:sp>
        <p:nvSpPr>
          <p:cNvPr id="10" name="Alatunnisteen paikkamerkki 3">
            <a:extLst>
              <a:ext uri="{FF2B5EF4-FFF2-40B4-BE49-F238E27FC236}">
                <a16:creationId xmlns:a16="http://schemas.microsoft.com/office/drawing/2014/main" id="{E71D4B08-0599-03BD-ADD7-806313639799}"/>
              </a:ext>
            </a:extLst>
          </p:cNvPr>
          <p:cNvSpPr txBox="1">
            <a:spLocks/>
          </p:cNvSpPr>
          <p:nvPr/>
        </p:nvSpPr>
        <p:spPr>
          <a:xfrm>
            <a:off x="420560" y="6527800"/>
            <a:ext cx="6779559" cy="251947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>
                <a:solidFill>
                  <a:srgbClr val="4E008E"/>
                </a:solidFill>
              </a:rPr>
              <a:t>S6 EU 4 Inclusive Teaching</a:t>
            </a:r>
            <a:endParaRPr lang="en-GB" sz="1500" dirty="0">
              <a:solidFill>
                <a:srgbClr val="4E00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3624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7577BD-C0EF-4342-B052-EAD28D645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1509596"/>
            <a:ext cx="10725686" cy="729508"/>
          </a:xfrm>
        </p:spPr>
        <p:txBody>
          <a:bodyPr/>
          <a:lstStyle/>
          <a:p>
            <a:r>
              <a:rPr lang="en-US" dirty="0"/>
              <a:t>CICO</a:t>
            </a:r>
            <a:endParaRPr lang="en-GB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B98223F-7E73-4272-9E95-C0F067D9B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00" y="2949186"/>
            <a:ext cx="10322914" cy="3707321"/>
          </a:xfrm>
        </p:spPr>
        <p:txBody>
          <a:bodyPr/>
          <a:lstStyle/>
          <a:p>
            <a:r>
              <a:rPr lang="en-US" dirty="0" err="1"/>
              <a:t>Një</a:t>
            </a:r>
            <a:r>
              <a:rPr lang="en-US" dirty="0"/>
              <a:t> model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mbështetjen</a:t>
            </a:r>
            <a:r>
              <a:rPr lang="en-US" dirty="0"/>
              <a:t> </a:t>
            </a:r>
            <a:r>
              <a:rPr lang="en-US" dirty="0" err="1"/>
              <a:t>individuale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sjelljes</a:t>
            </a:r>
            <a:endParaRPr lang="en-US" dirty="0"/>
          </a:p>
          <a:p>
            <a:r>
              <a:rPr lang="en-US" dirty="0" err="1"/>
              <a:t>Vullnetar</a:t>
            </a:r>
            <a:endParaRPr lang="en-US" dirty="0"/>
          </a:p>
          <a:p>
            <a:r>
              <a:rPr lang="en-US" dirty="0" err="1"/>
              <a:t>Mbështetje</a:t>
            </a:r>
            <a:r>
              <a:rPr lang="en-US" dirty="0"/>
              <a:t>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vihet</a:t>
            </a:r>
            <a:r>
              <a:rPr lang="en-US" dirty="0"/>
              <a:t> </a:t>
            </a:r>
            <a:r>
              <a:rPr lang="en-US" dirty="0" err="1"/>
              <a:t>shpejt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dispozicion</a:t>
            </a:r>
            <a:endParaRPr lang="en-US" dirty="0"/>
          </a:p>
          <a:p>
            <a:r>
              <a:rPr lang="en-US" dirty="0" err="1"/>
              <a:t>Kontakte</a:t>
            </a:r>
            <a:r>
              <a:rPr lang="en-US" dirty="0"/>
              <a:t> </a:t>
            </a:r>
            <a:r>
              <a:rPr lang="en-US" dirty="0" err="1"/>
              <a:t>pozitive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rriturve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nxënësin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inkurajim</a:t>
            </a:r>
            <a:r>
              <a:rPr lang="en-US" dirty="0"/>
              <a:t> </a:t>
            </a:r>
            <a:r>
              <a:rPr lang="en-US" dirty="0" err="1">
                <a:cs typeface="Times New Roman" panose="02020603050405020304" pitchFamily="18" charset="0"/>
              </a:rPr>
              <a:t>ç</a:t>
            </a:r>
            <a:r>
              <a:rPr lang="en-US" dirty="0" err="1"/>
              <a:t>do</a:t>
            </a:r>
            <a:r>
              <a:rPr lang="en-US" dirty="0"/>
              <a:t> </a:t>
            </a:r>
            <a:r>
              <a:rPr lang="en-US" dirty="0" err="1"/>
              <a:t>ditë</a:t>
            </a:r>
            <a:r>
              <a:rPr lang="en-US" dirty="0"/>
              <a:t> </a:t>
            </a:r>
          </a:p>
          <a:p>
            <a:r>
              <a:rPr lang="en-US" dirty="0" err="1"/>
              <a:t>Monitorim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vazhdueshëm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përparimit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nxënësve</a:t>
            </a:r>
            <a:endParaRPr lang="en-US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4361AD0-386B-49B4-967A-F09C6B045DC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C720D66-8442-41E5-8D88-A4D81339DEE0}" type="datetime1">
              <a:rPr lang="fi-FI" noProof="0" smtClean="0"/>
              <a:t>3.2.2025</a:t>
            </a:fld>
            <a:endParaRPr lang="en-GB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8982288-76B6-46C3-A4D3-D837BF48A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29</a:t>
            </a:fld>
            <a:endParaRPr lang="en-GB" noProof="0"/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3FF7CF8C-BC32-2153-C2AC-80E453566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061" y="22322"/>
            <a:ext cx="1234024" cy="124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B8C1CED-5B94-44BE-B13E-9BE833959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7958887" y="116353"/>
            <a:ext cx="2553048" cy="79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D0F631EE-B837-6001-0791-59AB314B76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4315070" y="116353"/>
            <a:ext cx="2036289" cy="803726"/>
          </a:xfrm>
          <a:prstGeom prst="rect">
            <a:avLst/>
          </a:prstGeom>
        </p:spPr>
      </p:pic>
      <p:sp>
        <p:nvSpPr>
          <p:cNvPr id="10" name="Alatunnisteen paikkamerkki 3">
            <a:extLst>
              <a:ext uri="{FF2B5EF4-FFF2-40B4-BE49-F238E27FC236}">
                <a16:creationId xmlns:a16="http://schemas.microsoft.com/office/drawing/2014/main" id="{04B483D5-C80F-0DF2-0221-04AA890B849C}"/>
              </a:ext>
            </a:extLst>
          </p:cNvPr>
          <p:cNvSpPr txBox="1">
            <a:spLocks/>
          </p:cNvSpPr>
          <p:nvPr/>
        </p:nvSpPr>
        <p:spPr>
          <a:xfrm>
            <a:off x="420560" y="6527800"/>
            <a:ext cx="6779559" cy="251947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>
                <a:solidFill>
                  <a:srgbClr val="4E008E"/>
                </a:solidFill>
              </a:rPr>
              <a:t>S6 EU 4 Inclusive Teaching</a:t>
            </a:r>
            <a:endParaRPr lang="en-GB" sz="1500" dirty="0">
              <a:solidFill>
                <a:srgbClr val="4E00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441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A45BB8C-4F5F-47A1-BF40-5D127831D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1415812"/>
            <a:ext cx="10515600" cy="645616"/>
          </a:xfrm>
        </p:spPr>
        <p:txBody>
          <a:bodyPr/>
          <a:lstStyle/>
          <a:p>
            <a:r>
              <a:rPr lang="en-US" sz="4000" dirty="0" err="1">
                <a:solidFill>
                  <a:srgbClr val="4E008E"/>
                </a:solidFill>
              </a:rPr>
              <a:t>Ushtrim</a:t>
            </a:r>
            <a:r>
              <a:rPr lang="en-US" sz="4000" dirty="0">
                <a:solidFill>
                  <a:srgbClr val="4E008E"/>
                </a:solidFill>
              </a:rPr>
              <a:t> </a:t>
            </a:r>
            <a:r>
              <a:rPr lang="en-US" sz="4000" dirty="0" err="1">
                <a:solidFill>
                  <a:srgbClr val="4E008E"/>
                </a:solidFill>
              </a:rPr>
              <a:t>i</a:t>
            </a:r>
            <a:r>
              <a:rPr lang="en-US" sz="4000" dirty="0">
                <a:solidFill>
                  <a:srgbClr val="4E008E"/>
                </a:solidFill>
              </a:rPr>
              <a:t> </a:t>
            </a:r>
            <a:r>
              <a:rPr lang="en-US" sz="4000" dirty="0" err="1">
                <a:solidFill>
                  <a:srgbClr val="4E008E"/>
                </a:solidFill>
              </a:rPr>
              <a:t>humorit</a:t>
            </a:r>
            <a:r>
              <a:rPr lang="en-US" sz="4000" dirty="0">
                <a:solidFill>
                  <a:srgbClr val="4E008E"/>
                </a:solidFill>
              </a:rPr>
              <a:t> </a:t>
            </a:r>
            <a:r>
              <a:rPr lang="en-US" sz="4000" dirty="0" err="1">
                <a:solidFill>
                  <a:srgbClr val="4E008E"/>
                </a:solidFill>
              </a:rPr>
              <a:t>të</a:t>
            </a:r>
            <a:r>
              <a:rPr lang="en-US" sz="4000" dirty="0">
                <a:solidFill>
                  <a:srgbClr val="4E008E"/>
                </a:solidFill>
              </a:rPr>
              <a:t> </a:t>
            </a:r>
            <a:r>
              <a:rPr lang="en-US" sz="4000" dirty="0" err="1">
                <a:solidFill>
                  <a:srgbClr val="4E008E"/>
                </a:solidFill>
              </a:rPr>
              <a:t>mirë</a:t>
            </a:r>
            <a:br>
              <a:rPr lang="en-US" sz="4000" dirty="0">
                <a:solidFill>
                  <a:srgbClr val="4E008E"/>
                </a:solidFill>
              </a:rPr>
            </a:br>
            <a:br>
              <a:rPr lang="fi-FI" dirty="0">
                <a:solidFill>
                  <a:srgbClr val="4E008E"/>
                </a:solidFill>
              </a:rPr>
            </a:br>
            <a:endParaRPr lang="fi-FI" dirty="0">
              <a:solidFill>
                <a:srgbClr val="4E008E"/>
              </a:solidFill>
            </a:endParaRPr>
          </a:p>
        </p:txBody>
      </p:sp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553E06D4-282D-868F-2686-8ACE8A3BE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00" y="2211386"/>
            <a:ext cx="10515600" cy="1844795"/>
          </a:xfrm>
        </p:spPr>
        <p:txBody>
          <a:bodyPr/>
          <a:lstStyle/>
          <a:p>
            <a:r>
              <a:rPr lang="en-US" sz="4000" dirty="0" err="1">
                <a:solidFill>
                  <a:srgbClr val="4E008E"/>
                </a:solidFill>
              </a:rPr>
              <a:t>Ecni</a:t>
            </a:r>
            <a:r>
              <a:rPr lang="en-US" sz="4000" dirty="0">
                <a:solidFill>
                  <a:srgbClr val="4E008E"/>
                </a:solidFill>
              </a:rPr>
              <a:t> </a:t>
            </a:r>
            <a:r>
              <a:rPr lang="en-US" sz="4000" dirty="0" err="1">
                <a:solidFill>
                  <a:srgbClr val="4E008E"/>
                </a:solidFill>
              </a:rPr>
              <a:t>përreth</a:t>
            </a:r>
            <a:r>
              <a:rPr lang="en-US" sz="4000" dirty="0">
                <a:solidFill>
                  <a:srgbClr val="4E008E"/>
                </a:solidFill>
              </a:rPr>
              <a:t> </a:t>
            </a:r>
            <a:r>
              <a:rPr lang="en-US" sz="4000" dirty="0" err="1">
                <a:solidFill>
                  <a:srgbClr val="4E008E"/>
                </a:solidFill>
              </a:rPr>
              <a:t>dhomës</a:t>
            </a:r>
            <a:endParaRPr lang="en-US" sz="4000" dirty="0">
              <a:solidFill>
                <a:srgbClr val="4E008E"/>
              </a:solidFill>
            </a:endParaRPr>
          </a:p>
          <a:p>
            <a:r>
              <a:rPr lang="en-US" sz="4000" dirty="0">
                <a:solidFill>
                  <a:srgbClr val="4E008E"/>
                </a:solidFill>
              </a:rPr>
              <a:t>Kur </a:t>
            </a:r>
            <a:r>
              <a:rPr lang="en-US" sz="4000" dirty="0" err="1">
                <a:solidFill>
                  <a:srgbClr val="4E008E"/>
                </a:solidFill>
              </a:rPr>
              <a:t>takoni</a:t>
            </a:r>
            <a:r>
              <a:rPr lang="en-US" sz="4000" dirty="0">
                <a:solidFill>
                  <a:srgbClr val="4E008E"/>
                </a:solidFill>
              </a:rPr>
              <a:t> </a:t>
            </a:r>
            <a:r>
              <a:rPr lang="en-US" sz="4000" dirty="0" err="1">
                <a:solidFill>
                  <a:srgbClr val="4E008E"/>
                </a:solidFill>
              </a:rPr>
              <a:t>një</a:t>
            </a:r>
            <a:r>
              <a:rPr lang="en-US" sz="4000" dirty="0">
                <a:solidFill>
                  <a:srgbClr val="4E008E"/>
                </a:solidFill>
              </a:rPr>
              <a:t> </a:t>
            </a:r>
            <a:r>
              <a:rPr lang="en-US" sz="4000" dirty="0" err="1">
                <a:solidFill>
                  <a:srgbClr val="4E008E"/>
                </a:solidFill>
              </a:rPr>
              <a:t>koleg</a:t>
            </a:r>
            <a:r>
              <a:rPr lang="en-US" sz="4000" dirty="0">
                <a:solidFill>
                  <a:srgbClr val="4E008E"/>
                </a:solidFill>
              </a:rPr>
              <a:t>, </a:t>
            </a:r>
            <a:r>
              <a:rPr lang="en-US" sz="4000" dirty="0" err="1">
                <a:solidFill>
                  <a:srgbClr val="4E008E"/>
                </a:solidFill>
              </a:rPr>
              <a:t>prezantohuni</a:t>
            </a:r>
            <a:r>
              <a:rPr lang="en-US" sz="4000" dirty="0">
                <a:solidFill>
                  <a:srgbClr val="4E008E"/>
                </a:solidFill>
              </a:rPr>
              <a:t> </a:t>
            </a:r>
            <a:r>
              <a:rPr lang="en-US" sz="4000" dirty="0" err="1">
                <a:solidFill>
                  <a:srgbClr val="4E008E"/>
                </a:solidFill>
              </a:rPr>
              <a:t>dhe</a:t>
            </a:r>
            <a:r>
              <a:rPr lang="en-US" sz="4000" dirty="0">
                <a:solidFill>
                  <a:srgbClr val="4E008E"/>
                </a:solidFill>
              </a:rPr>
              <a:t> </a:t>
            </a:r>
            <a:r>
              <a:rPr lang="en-US" sz="4000" dirty="0" err="1">
                <a:solidFill>
                  <a:srgbClr val="4E008E"/>
                </a:solidFill>
              </a:rPr>
              <a:t>bëni</a:t>
            </a:r>
            <a:r>
              <a:rPr lang="en-US" sz="4000" dirty="0">
                <a:solidFill>
                  <a:srgbClr val="4E008E"/>
                </a:solidFill>
              </a:rPr>
              <a:t> </a:t>
            </a:r>
            <a:r>
              <a:rPr lang="en-US" sz="4000" dirty="0" err="1">
                <a:solidFill>
                  <a:srgbClr val="4E008E"/>
                </a:solidFill>
              </a:rPr>
              <a:t>një</a:t>
            </a:r>
            <a:r>
              <a:rPr lang="en-US" sz="4000" dirty="0">
                <a:solidFill>
                  <a:srgbClr val="4E008E"/>
                </a:solidFill>
              </a:rPr>
              <a:t> </a:t>
            </a:r>
            <a:r>
              <a:rPr lang="en-US" sz="4000" dirty="0" err="1">
                <a:solidFill>
                  <a:srgbClr val="4E008E"/>
                </a:solidFill>
              </a:rPr>
              <a:t>kompliment</a:t>
            </a:r>
            <a:endParaRPr lang="en-US" sz="4000" dirty="0">
              <a:solidFill>
                <a:srgbClr val="4E008E"/>
              </a:solidFill>
            </a:endParaRPr>
          </a:p>
          <a:p>
            <a:endParaRPr lang="fi-FI" dirty="0">
              <a:solidFill>
                <a:srgbClr val="4E008E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F48C3A-498E-4FBC-9EA4-CBF0295C777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25ACDEF-D6F7-4CFE-B024-C205512CC094}" type="datetime1">
              <a:rPr lang="fi-FI" noProof="0" smtClean="0"/>
              <a:t>3.2.2025</a:t>
            </a:fld>
            <a:endParaRPr lang="en-GB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69B0F-3527-40AE-8129-2F9D309590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3</a:t>
            </a:fld>
            <a:endParaRPr lang="en-GB" noProof="0"/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D0B163F7-1AC4-7DCE-8B1B-FC7D9AB4B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061" y="22322"/>
            <a:ext cx="1234024" cy="124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0AC115C-3647-CB10-3E66-31F8EEB53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7958887" y="116353"/>
            <a:ext cx="2553048" cy="79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BEB1E662-DF25-E51C-3178-3360A8D7CD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4315070" y="116353"/>
            <a:ext cx="2036289" cy="803726"/>
          </a:xfrm>
          <a:prstGeom prst="rect">
            <a:avLst/>
          </a:prstGeom>
        </p:spPr>
      </p:pic>
      <p:sp>
        <p:nvSpPr>
          <p:cNvPr id="10" name="Alatunnisteen paikkamerkki 3">
            <a:extLst>
              <a:ext uri="{FF2B5EF4-FFF2-40B4-BE49-F238E27FC236}">
                <a16:creationId xmlns:a16="http://schemas.microsoft.com/office/drawing/2014/main" id="{DC2A122D-4E94-536D-4328-F13F331FC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560" y="6527800"/>
            <a:ext cx="6779559" cy="251947"/>
          </a:xfrm>
        </p:spPr>
        <p:txBody>
          <a:bodyPr/>
          <a:lstStyle/>
          <a:p>
            <a:r>
              <a:rPr lang="en-US" sz="1500" dirty="0">
                <a:solidFill>
                  <a:srgbClr val="4E008E"/>
                </a:solidFill>
              </a:rPr>
              <a:t>S6</a:t>
            </a:r>
            <a:r>
              <a:rPr lang="en-US" sz="1500" noProof="0" dirty="0">
                <a:solidFill>
                  <a:srgbClr val="4E008E"/>
                </a:solidFill>
              </a:rPr>
              <a:t> EU 4 Inclusive Teaching</a:t>
            </a:r>
            <a:endParaRPr lang="en-GB" sz="1500" noProof="0" dirty="0">
              <a:solidFill>
                <a:srgbClr val="4E00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1282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7577BD-C0EF-4342-B052-EAD28D645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7" y="1368920"/>
            <a:ext cx="10725686" cy="1123906"/>
          </a:xfrm>
        </p:spPr>
        <p:txBody>
          <a:bodyPr/>
          <a:lstStyle/>
          <a:p>
            <a:r>
              <a:rPr lang="en-US" dirty="0" err="1"/>
              <a:t>Objektivi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veprimtarisë</a:t>
            </a:r>
            <a:r>
              <a:rPr lang="en-US" dirty="0"/>
              <a:t> CICO</a:t>
            </a:r>
            <a:endParaRPr lang="en-GB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B98223F-7E73-4272-9E95-C0F067D9B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00" y="2351313"/>
            <a:ext cx="10322914" cy="3707321"/>
          </a:xfrm>
        </p:spPr>
        <p:txBody>
          <a:bodyPr/>
          <a:lstStyle/>
          <a:p>
            <a:r>
              <a:rPr lang="en-US" dirty="0"/>
              <a:t>Nga </a:t>
            </a:r>
            <a:r>
              <a:rPr lang="en-US" dirty="0" err="1"/>
              <a:t>mbështetja</a:t>
            </a:r>
            <a:r>
              <a:rPr lang="en-US" dirty="0"/>
              <a:t> </a:t>
            </a:r>
            <a:r>
              <a:rPr lang="en-US" dirty="0" err="1"/>
              <a:t>përfitojnë</a:t>
            </a:r>
            <a:r>
              <a:rPr lang="en-US" dirty="0"/>
              <a:t> </a:t>
            </a:r>
            <a:r>
              <a:rPr lang="en-US" dirty="0" err="1"/>
              <a:t>ata</a:t>
            </a:r>
            <a:r>
              <a:rPr lang="en-US" dirty="0"/>
              <a:t> </a:t>
            </a:r>
            <a:r>
              <a:rPr lang="en-US" dirty="0" err="1"/>
              <a:t>nxënës</a:t>
            </a:r>
            <a:r>
              <a:rPr lang="en-US" dirty="0"/>
              <a:t>,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cilët</a:t>
            </a:r>
            <a:r>
              <a:rPr lang="en-US" dirty="0"/>
              <a:t> </a:t>
            </a:r>
            <a:r>
              <a:rPr lang="en-US" dirty="0" err="1"/>
              <a:t>kanë</a:t>
            </a:r>
            <a:r>
              <a:rPr lang="en-US" dirty="0"/>
              <a:t> </a:t>
            </a:r>
            <a:r>
              <a:rPr lang="en-US" dirty="0" err="1"/>
              <a:t>nevojë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praktikë</a:t>
            </a:r>
            <a:r>
              <a:rPr lang="en-US" dirty="0"/>
              <a:t> </a:t>
            </a:r>
            <a:r>
              <a:rPr lang="en-US" dirty="0" err="1"/>
              <a:t>shtesë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takon</a:t>
            </a:r>
            <a:r>
              <a:rPr lang="en-US" dirty="0"/>
              <a:t> </a:t>
            </a:r>
            <a:r>
              <a:rPr lang="en-US" dirty="0" err="1"/>
              <a:t>sjelljes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nxënurit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aftësive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ndërveprimit</a:t>
            </a:r>
            <a:r>
              <a:rPr lang="en-US" dirty="0"/>
              <a:t> </a:t>
            </a:r>
            <a:r>
              <a:rPr lang="en-US" dirty="0" err="1"/>
              <a:t>shoqëror</a:t>
            </a:r>
            <a:endParaRPr lang="fi-FI" dirty="0"/>
          </a:p>
          <a:p>
            <a:r>
              <a:rPr lang="en-US" dirty="0" err="1"/>
              <a:t>Synon</a:t>
            </a:r>
            <a:r>
              <a:rPr lang="en-US" dirty="0"/>
              <a:t>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sjellja</a:t>
            </a:r>
            <a:r>
              <a:rPr lang="en-US" dirty="0"/>
              <a:t> </a:t>
            </a:r>
            <a:r>
              <a:rPr lang="en-US" dirty="0" err="1"/>
              <a:t>problematike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mos</a:t>
            </a:r>
            <a:r>
              <a:rPr lang="en-US" dirty="0"/>
              <a:t> </a:t>
            </a:r>
            <a:r>
              <a:rPr lang="en-US" dirty="0" err="1"/>
              <a:t>bëhet</a:t>
            </a:r>
            <a:r>
              <a:rPr lang="en-US" dirty="0"/>
              <a:t> </a:t>
            </a:r>
            <a:r>
              <a:rPr lang="en-US" dirty="0" err="1"/>
              <a:t>më</a:t>
            </a:r>
            <a:r>
              <a:rPr lang="en-US" dirty="0"/>
              <a:t> </a:t>
            </a:r>
            <a:r>
              <a:rPr lang="en-US" dirty="0" err="1"/>
              <a:t>serioze</a:t>
            </a:r>
            <a:r>
              <a:rPr lang="en-US" dirty="0"/>
              <a:t> apo e </a:t>
            </a:r>
            <a:r>
              <a:rPr lang="en-US" dirty="0" err="1"/>
              <a:t>përhershme</a:t>
            </a:r>
            <a:endParaRPr lang="en-US" dirty="0"/>
          </a:p>
          <a:p>
            <a:pPr lvl="1"/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shembull</a:t>
            </a:r>
            <a:r>
              <a:rPr lang="en-US" dirty="0"/>
              <a:t>, duke </a:t>
            </a:r>
            <a:r>
              <a:rPr lang="en-US" dirty="0" err="1"/>
              <a:t>refuzuar</a:t>
            </a:r>
            <a:r>
              <a:rPr lang="en-US" dirty="0"/>
              <a:t> </a:t>
            </a:r>
            <a:r>
              <a:rPr lang="en-US" dirty="0" err="1"/>
              <a:t>udhëzimet</a:t>
            </a:r>
            <a:r>
              <a:rPr lang="en-US" dirty="0"/>
              <a:t> e </a:t>
            </a:r>
            <a:r>
              <a:rPr lang="en-US" dirty="0" err="1"/>
              <a:t>dhëna</a:t>
            </a:r>
            <a:r>
              <a:rPr lang="en-US" dirty="0"/>
              <a:t>, duke </a:t>
            </a:r>
            <a:r>
              <a:rPr lang="en-US" dirty="0" err="1"/>
              <a:t>mos</a:t>
            </a:r>
            <a:r>
              <a:rPr lang="en-US" dirty="0"/>
              <a:t> </a:t>
            </a:r>
            <a:r>
              <a:rPr lang="en-US" dirty="0" err="1"/>
              <a:t>bërë</a:t>
            </a:r>
            <a:r>
              <a:rPr lang="en-US" dirty="0"/>
              <a:t> </a:t>
            </a:r>
            <a:r>
              <a:rPr lang="en-US" dirty="0" err="1"/>
              <a:t>detyrat</a:t>
            </a:r>
            <a:r>
              <a:rPr lang="en-US" dirty="0"/>
              <a:t> apo duke </a:t>
            </a:r>
            <a:r>
              <a:rPr lang="en-US" dirty="0" err="1"/>
              <a:t>shqetësuar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tjerët</a:t>
            </a:r>
            <a:endParaRPr lang="en-US" dirty="0"/>
          </a:p>
          <a:p>
            <a:r>
              <a:rPr lang="en-US" dirty="0" err="1"/>
              <a:t>Krijoni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model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mbështetjen</a:t>
            </a:r>
            <a:r>
              <a:rPr lang="en-US" dirty="0"/>
              <a:t> e </a:t>
            </a:r>
            <a:r>
              <a:rPr lang="en-US" dirty="0" err="1"/>
              <a:t>sjelljes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shkollën</a:t>
            </a:r>
            <a:endParaRPr lang="en-US" dirty="0"/>
          </a:p>
          <a:p>
            <a:endParaRPr lang="en-US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4361AD0-386B-49B4-967A-F09C6B045DC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CC303C4-076B-4474-AD4E-A986E409BDD2}" type="datetime1">
              <a:rPr lang="fi-FI" noProof="0" smtClean="0"/>
              <a:t>3.2.2025</a:t>
            </a:fld>
            <a:endParaRPr lang="en-GB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8982288-76B6-46C3-A4D3-D837BF48A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30</a:t>
            </a:fld>
            <a:endParaRPr lang="en-GB" noProof="0"/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BC98197A-C84A-ADAF-9D46-6D16AC3FB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061" y="22322"/>
            <a:ext cx="1234024" cy="124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5759F6A-C703-05A2-6A4B-D4BBA4C85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7958887" y="116353"/>
            <a:ext cx="2553048" cy="79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774C016F-B594-EF9F-4F52-808E29FC79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4315070" y="116353"/>
            <a:ext cx="2036289" cy="803726"/>
          </a:xfrm>
          <a:prstGeom prst="rect">
            <a:avLst/>
          </a:prstGeom>
        </p:spPr>
      </p:pic>
      <p:sp>
        <p:nvSpPr>
          <p:cNvPr id="10" name="Alatunnisteen paikkamerkki 3">
            <a:extLst>
              <a:ext uri="{FF2B5EF4-FFF2-40B4-BE49-F238E27FC236}">
                <a16:creationId xmlns:a16="http://schemas.microsoft.com/office/drawing/2014/main" id="{D69979B0-4518-60F6-CEED-61A91D31D2C8}"/>
              </a:ext>
            </a:extLst>
          </p:cNvPr>
          <p:cNvSpPr txBox="1">
            <a:spLocks/>
          </p:cNvSpPr>
          <p:nvPr/>
        </p:nvSpPr>
        <p:spPr>
          <a:xfrm>
            <a:off x="420560" y="6527800"/>
            <a:ext cx="6779559" cy="251947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>
                <a:solidFill>
                  <a:srgbClr val="4E008E"/>
                </a:solidFill>
              </a:rPr>
              <a:t>S6 EU 4 Inclusive Teaching</a:t>
            </a:r>
            <a:endParaRPr lang="en-GB" sz="1500" dirty="0">
              <a:solidFill>
                <a:srgbClr val="4E00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8416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7577BD-C0EF-4342-B052-EAD28D645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399" y="1357198"/>
            <a:ext cx="5565857" cy="254016"/>
          </a:xfrm>
        </p:spPr>
        <p:txBody>
          <a:bodyPr/>
          <a:lstStyle/>
          <a:p>
            <a:r>
              <a:rPr lang="en-GB" dirty="0" err="1"/>
              <a:t>Objektivat</a:t>
            </a:r>
            <a:r>
              <a:rPr lang="en-GB" dirty="0"/>
              <a:t> e </a:t>
            </a:r>
            <a:r>
              <a:rPr lang="en-GB" dirty="0" err="1"/>
              <a:t>nxënësve</a:t>
            </a:r>
            <a:endParaRPr lang="en-GB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B98223F-7E73-4272-9E95-C0F067D9B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675" y="2542772"/>
            <a:ext cx="10322914" cy="3707321"/>
          </a:xfrm>
        </p:spPr>
        <p:txBody>
          <a:bodyPr/>
          <a:lstStyle/>
          <a:p>
            <a:r>
              <a:rPr lang="en-US" dirty="0"/>
              <a:t>1 </a:t>
            </a:r>
            <a:r>
              <a:rPr lang="en-US" dirty="0" err="1"/>
              <a:t>deri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2 </a:t>
            </a:r>
            <a:r>
              <a:rPr lang="en-US" dirty="0" err="1"/>
              <a:t>objektiva</a:t>
            </a:r>
            <a:r>
              <a:rPr lang="en-US" dirty="0"/>
              <a:t>,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mbështesin</a:t>
            </a:r>
            <a:r>
              <a:rPr lang="en-US" dirty="0"/>
              <a:t> </a:t>
            </a:r>
            <a:r>
              <a:rPr lang="en-US" dirty="0" err="1"/>
              <a:t>reduktimin</a:t>
            </a:r>
            <a:r>
              <a:rPr lang="en-US" dirty="0"/>
              <a:t> e </a:t>
            </a:r>
            <a:r>
              <a:rPr lang="en-US" dirty="0" err="1"/>
              <a:t>sjelljes</a:t>
            </a:r>
            <a:r>
              <a:rPr lang="en-US" dirty="0"/>
              <a:t> </a:t>
            </a:r>
            <a:r>
              <a:rPr lang="en-US" dirty="0" err="1"/>
              <a:t>problematike</a:t>
            </a:r>
            <a:endParaRPr lang="en-US" dirty="0"/>
          </a:p>
          <a:p>
            <a:r>
              <a:rPr lang="en-US" dirty="0"/>
              <a:t>Sa </a:t>
            </a:r>
            <a:r>
              <a:rPr lang="en-US" dirty="0" err="1"/>
              <a:t>më</a:t>
            </a:r>
            <a:r>
              <a:rPr lang="en-US" dirty="0"/>
              <a:t> </a:t>
            </a:r>
            <a:r>
              <a:rPr lang="en-US" dirty="0" err="1"/>
              <a:t>konkret</a:t>
            </a:r>
            <a:r>
              <a:rPr lang="en-US" dirty="0"/>
              <a:t> </a:t>
            </a:r>
            <a:r>
              <a:rPr lang="en-US" dirty="0" err="1"/>
              <a:t>objektivi</a:t>
            </a:r>
            <a:r>
              <a:rPr lang="en-US" dirty="0"/>
              <a:t> </a:t>
            </a:r>
            <a:r>
              <a:rPr lang="en-US" dirty="0" err="1"/>
              <a:t>aq</a:t>
            </a:r>
            <a:r>
              <a:rPr lang="en-US" dirty="0"/>
              <a:t> </a:t>
            </a:r>
            <a:r>
              <a:rPr lang="en-US" dirty="0" err="1"/>
              <a:t>më</a:t>
            </a:r>
            <a:r>
              <a:rPr lang="en-US" dirty="0"/>
              <a:t> e </a:t>
            </a:r>
            <a:r>
              <a:rPr lang="en-US" dirty="0" err="1"/>
              <a:t>lehtë</a:t>
            </a:r>
            <a:r>
              <a:rPr lang="en-US" dirty="0"/>
              <a:t> </a:t>
            </a:r>
            <a:r>
              <a:rPr lang="en-US" dirty="0" err="1"/>
              <a:t>është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nxënësin</a:t>
            </a:r>
            <a:r>
              <a:rPr lang="en-US" dirty="0"/>
              <a:t>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përpiqet</a:t>
            </a:r>
            <a:r>
              <a:rPr lang="en-US" dirty="0"/>
              <a:t> ta </a:t>
            </a:r>
            <a:r>
              <a:rPr lang="en-US" dirty="0" err="1"/>
              <a:t>arrijë</a:t>
            </a:r>
            <a:r>
              <a:rPr lang="en-US" dirty="0"/>
              <a:t> </a:t>
            </a:r>
            <a:r>
              <a:rPr lang="en-US" dirty="0" err="1"/>
              <a:t>atë</a:t>
            </a:r>
            <a:r>
              <a:rPr lang="en-US" dirty="0"/>
              <a:t> </a:t>
            </a:r>
          </a:p>
          <a:p>
            <a:r>
              <a:rPr lang="en-US" dirty="0"/>
              <a:t>Puna me </a:t>
            </a:r>
            <a:r>
              <a:rPr lang="en-US" dirty="0" err="1"/>
              <a:t>nxënësin</a:t>
            </a:r>
            <a:r>
              <a:rPr lang="en-US" dirty="0"/>
              <a:t> </a:t>
            </a:r>
            <a:r>
              <a:rPr lang="en-US" dirty="0" err="1"/>
              <a:t>kërkon</a:t>
            </a:r>
            <a:r>
              <a:rPr lang="en-US" dirty="0"/>
              <a:t> 6 - 10 </a:t>
            </a:r>
            <a:r>
              <a:rPr lang="en-US" dirty="0" err="1"/>
              <a:t>javë</a:t>
            </a:r>
            <a:r>
              <a:rPr lang="en-US" dirty="0"/>
              <a:t> </a:t>
            </a:r>
          </a:p>
          <a:p>
            <a:r>
              <a:rPr lang="en-US" dirty="0" err="1"/>
              <a:t>Përparimi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nxënësit</a:t>
            </a:r>
            <a:r>
              <a:rPr lang="en-US" dirty="0"/>
              <a:t> </a:t>
            </a:r>
            <a:r>
              <a:rPr lang="en-US" dirty="0" err="1"/>
              <a:t>rishikohet</a:t>
            </a:r>
            <a:r>
              <a:rPr lang="en-US" dirty="0"/>
              <a:t> </a:t>
            </a:r>
            <a:r>
              <a:rPr lang="en-US" dirty="0" err="1">
                <a:cs typeface="Times New Roman" panose="02020603050405020304" pitchFamily="18" charset="0"/>
              </a:rPr>
              <a:t>ç</a:t>
            </a:r>
            <a:r>
              <a:rPr lang="en-US" dirty="0" err="1"/>
              <a:t>do</a:t>
            </a:r>
            <a:r>
              <a:rPr lang="en-US" dirty="0"/>
              <a:t> </a:t>
            </a:r>
            <a:r>
              <a:rPr lang="en-US" dirty="0" err="1"/>
              <a:t>dy</a:t>
            </a:r>
            <a:r>
              <a:rPr lang="en-US" dirty="0"/>
              <a:t> </a:t>
            </a:r>
            <a:r>
              <a:rPr lang="en-US" dirty="0" err="1"/>
              <a:t>javë</a:t>
            </a:r>
            <a:endParaRPr lang="en-US" dirty="0"/>
          </a:p>
          <a:p>
            <a:endParaRPr lang="en-US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4361AD0-386B-49B4-967A-F09C6B045DC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A551B30-1908-46AA-80F1-A7F18F2FE734}" type="datetime1">
              <a:rPr lang="fi-FI" noProof="0" smtClean="0"/>
              <a:t>3.2.2025</a:t>
            </a:fld>
            <a:endParaRPr lang="en-GB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8982288-76B6-46C3-A4D3-D837BF48A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31</a:t>
            </a:fld>
            <a:endParaRPr lang="en-GB" noProof="0"/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D4156E6F-5C6F-2281-0D8D-9A4BDDA92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061" y="22322"/>
            <a:ext cx="1234024" cy="124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A702F38-0F31-E4E5-3CD9-C6CB47C19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7958887" y="116353"/>
            <a:ext cx="2553048" cy="79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74863CBD-4C05-CF6C-C4A3-BD56F7DBFA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4315070" y="116353"/>
            <a:ext cx="2036289" cy="803726"/>
          </a:xfrm>
          <a:prstGeom prst="rect">
            <a:avLst/>
          </a:prstGeom>
        </p:spPr>
      </p:pic>
      <p:sp>
        <p:nvSpPr>
          <p:cNvPr id="10" name="Alatunnisteen paikkamerkki 3">
            <a:extLst>
              <a:ext uri="{FF2B5EF4-FFF2-40B4-BE49-F238E27FC236}">
                <a16:creationId xmlns:a16="http://schemas.microsoft.com/office/drawing/2014/main" id="{F6C6A888-7E90-6A26-6047-48302BAA4ACD}"/>
              </a:ext>
            </a:extLst>
          </p:cNvPr>
          <p:cNvSpPr txBox="1">
            <a:spLocks/>
          </p:cNvSpPr>
          <p:nvPr/>
        </p:nvSpPr>
        <p:spPr>
          <a:xfrm>
            <a:off x="420560" y="6527800"/>
            <a:ext cx="6779559" cy="251947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>
                <a:solidFill>
                  <a:srgbClr val="4E008E"/>
                </a:solidFill>
              </a:rPr>
              <a:t>S6 EU 4 Inclusive Teaching</a:t>
            </a:r>
            <a:endParaRPr lang="en-GB" sz="1500" dirty="0">
              <a:solidFill>
                <a:srgbClr val="4E00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7412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B98223F-7E73-4272-9E95-C0F067D9B95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61550F77-A89B-4A6A-AC08-B3A3AA67525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19B0079-5C70-4490-AE52-183043BF00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noProof="0"/>
              <a:t>M3 D3 EU 4 Inclusive Teaching</a:t>
            </a:r>
            <a:endParaRPr lang="en-GB" noProof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4361AD0-386B-49B4-967A-F09C6B045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1A5FA-AEA8-4DFC-8484-BC876BB2A743}" type="datetime1">
              <a:rPr lang="fi-FI" noProof="0" smtClean="0"/>
              <a:t>3.2.2025</a:t>
            </a:fld>
            <a:endParaRPr lang="en-GB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8982288-76B6-46C3-A4D3-D837BF48A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32</a:t>
            </a:fld>
            <a:endParaRPr lang="en-GB" noProof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6445EE27-981A-43E5-BEA0-FC70D0E84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1239"/>
            <a:ext cx="12182741" cy="5955594"/>
          </a:xfrm>
          <a:prstGeom prst="rect">
            <a:avLst/>
          </a:prstGeom>
        </p:spPr>
      </p:pic>
      <p:sp>
        <p:nvSpPr>
          <p:cNvPr id="2" name="Alatunnisteen paikkamerkki 3">
            <a:extLst>
              <a:ext uri="{FF2B5EF4-FFF2-40B4-BE49-F238E27FC236}">
                <a16:creationId xmlns:a16="http://schemas.microsoft.com/office/drawing/2014/main" id="{E59D0DFC-2139-34A5-CB6F-B844D35D084F}"/>
              </a:ext>
            </a:extLst>
          </p:cNvPr>
          <p:cNvSpPr txBox="1">
            <a:spLocks/>
          </p:cNvSpPr>
          <p:nvPr/>
        </p:nvSpPr>
        <p:spPr>
          <a:xfrm>
            <a:off x="410575" y="7096366"/>
            <a:ext cx="6778625" cy="2540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fi-FI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S6 BE 4 </a:t>
            </a:r>
            <a:r>
              <a:rPr lang="en-US" sz="2000" dirty="0" err="1"/>
              <a:t>Mësimdhënia</a:t>
            </a:r>
            <a:r>
              <a:rPr lang="en-US" sz="2000" dirty="0"/>
              <a:t> </a:t>
            </a:r>
            <a:r>
              <a:rPr lang="en-US" sz="2000" dirty="0" err="1"/>
              <a:t>gjithëpërfshirëse</a:t>
            </a:r>
            <a:endParaRPr lang="en-GB" sz="2000" dirty="0"/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A3A17A79-8781-C047-7260-874CBFC8E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061" y="22322"/>
            <a:ext cx="1234024" cy="124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8764285-DB90-6404-9460-4D257E34E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7958887" y="116353"/>
            <a:ext cx="2553048" cy="79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C7FF8C92-148C-28B4-6552-0CC4AB50BCA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4315070" y="116353"/>
            <a:ext cx="2036289" cy="803726"/>
          </a:xfrm>
          <a:prstGeom prst="rect">
            <a:avLst/>
          </a:prstGeom>
        </p:spPr>
      </p:pic>
      <p:sp>
        <p:nvSpPr>
          <p:cNvPr id="12" name="Alatunnisteen paikkamerkki 3">
            <a:extLst>
              <a:ext uri="{FF2B5EF4-FFF2-40B4-BE49-F238E27FC236}">
                <a16:creationId xmlns:a16="http://schemas.microsoft.com/office/drawing/2014/main" id="{B0CFDD4B-3156-7082-0606-4D1AF0D5913E}"/>
              </a:ext>
            </a:extLst>
          </p:cNvPr>
          <p:cNvSpPr txBox="1">
            <a:spLocks/>
          </p:cNvSpPr>
          <p:nvPr/>
        </p:nvSpPr>
        <p:spPr>
          <a:xfrm>
            <a:off x="420560" y="6680199"/>
            <a:ext cx="6779559" cy="251947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>
                <a:solidFill>
                  <a:srgbClr val="4E008E"/>
                </a:solidFill>
              </a:rPr>
              <a:t>S6 EU 4 Inclusive Teaching</a:t>
            </a:r>
            <a:endParaRPr lang="en-GB" sz="1500" dirty="0">
              <a:solidFill>
                <a:srgbClr val="4E00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4005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7577BD-C0EF-4342-B052-EAD28D645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399" y="1228244"/>
            <a:ext cx="10445189" cy="623163"/>
          </a:xfrm>
        </p:spPr>
        <p:txBody>
          <a:bodyPr/>
          <a:lstStyle/>
          <a:p>
            <a:r>
              <a:rPr lang="en-GB" dirty="0"/>
              <a:t>CICO </a:t>
            </a:r>
            <a:r>
              <a:rPr lang="en-GB" dirty="0" err="1"/>
              <a:t>funksionon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më</a:t>
            </a:r>
            <a:r>
              <a:rPr lang="en-GB" dirty="0"/>
              <a:t> </a:t>
            </a:r>
            <a:r>
              <a:rPr lang="en-GB" dirty="0" err="1"/>
              <a:t>poshtë</a:t>
            </a:r>
            <a:r>
              <a:rPr lang="en-GB" dirty="0"/>
              <a:t>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B98223F-7E73-4272-9E95-C0F067D9B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674" y="2068206"/>
            <a:ext cx="10832011" cy="4521216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en-US" sz="2800" dirty="0" err="1"/>
              <a:t>Mësuesi</a:t>
            </a:r>
            <a:r>
              <a:rPr lang="en-US" sz="2800" dirty="0"/>
              <a:t> </a:t>
            </a:r>
            <a:r>
              <a:rPr lang="en-US" sz="2800" dirty="0" err="1"/>
              <a:t>ngre</a:t>
            </a:r>
            <a:r>
              <a:rPr lang="en-US" sz="2800" dirty="0"/>
              <a:t> </a:t>
            </a:r>
            <a:r>
              <a:rPr lang="en-US" sz="2800" dirty="0" err="1"/>
              <a:t>shqetësime</a:t>
            </a:r>
            <a:r>
              <a:rPr lang="en-US" sz="2800" dirty="0"/>
              <a:t> </a:t>
            </a:r>
            <a:r>
              <a:rPr lang="en-US" sz="2800" dirty="0" err="1"/>
              <a:t>lidhur</a:t>
            </a:r>
            <a:r>
              <a:rPr lang="en-US" sz="2800" dirty="0"/>
              <a:t> me </a:t>
            </a:r>
            <a:r>
              <a:rPr lang="en-US" sz="2800" dirty="0" err="1"/>
              <a:t>sjelljen</a:t>
            </a:r>
            <a:r>
              <a:rPr lang="en-US" sz="2800" dirty="0"/>
              <a:t> </a:t>
            </a:r>
            <a:r>
              <a:rPr lang="en-US" sz="2800" dirty="0" err="1"/>
              <a:t>problematike</a:t>
            </a:r>
            <a:r>
              <a:rPr lang="en-US" sz="2800" dirty="0"/>
              <a:t> apo </a:t>
            </a:r>
            <a:r>
              <a:rPr lang="en-US" sz="2800" dirty="0" err="1"/>
              <a:t>shkatërruese</a:t>
            </a:r>
            <a:r>
              <a:rPr lang="en-US" sz="2800" dirty="0"/>
              <a:t> </a:t>
            </a:r>
            <a:r>
              <a:rPr lang="en-US" sz="2800" dirty="0" err="1"/>
              <a:t>të</a:t>
            </a:r>
            <a:r>
              <a:rPr lang="en-US" sz="2800" dirty="0"/>
              <a:t> </a:t>
            </a:r>
            <a:r>
              <a:rPr lang="en-US" sz="2800" dirty="0" err="1"/>
              <a:t>nxënësit</a:t>
            </a:r>
            <a:endParaRPr lang="en-US" sz="2800" dirty="0"/>
          </a:p>
          <a:p>
            <a:pPr marL="514350" indent="-514350">
              <a:buAutoNum type="arabicParenR"/>
            </a:pPr>
            <a:r>
              <a:rPr lang="en-US" sz="2800" dirty="0" err="1"/>
              <a:t>Ditët</a:t>
            </a:r>
            <a:r>
              <a:rPr lang="en-US" sz="2800" dirty="0"/>
              <a:t> e </a:t>
            </a:r>
            <a:r>
              <a:rPr lang="en-US" sz="2800" dirty="0" err="1"/>
              <a:t>shkollës</a:t>
            </a:r>
            <a:r>
              <a:rPr lang="en-US" sz="2800" dirty="0"/>
              <a:t> e </a:t>
            </a:r>
            <a:r>
              <a:rPr lang="en-US" sz="2800" dirty="0" err="1"/>
              <a:t>nxënësit</a:t>
            </a:r>
            <a:r>
              <a:rPr lang="en-US" sz="2800" dirty="0"/>
              <a:t> </a:t>
            </a:r>
            <a:r>
              <a:rPr lang="en-US" sz="2800" dirty="0" err="1"/>
              <a:t>monitorohen</a:t>
            </a:r>
            <a:r>
              <a:rPr lang="en-US" sz="2800" dirty="0"/>
              <a:t> </a:t>
            </a:r>
            <a:r>
              <a:rPr lang="en-US" sz="2800" dirty="0" err="1"/>
              <a:t>dhe</a:t>
            </a:r>
            <a:r>
              <a:rPr lang="en-US" sz="2800" dirty="0"/>
              <a:t> </a:t>
            </a:r>
            <a:r>
              <a:rPr lang="en-US" sz="2800" dirty="0" err="1"/>
              <a:t>bëhet</a:t>
            </a:r>
            <a:r>
              <a:rPr lang="en-US" sz="2800" dirty="0"/>
              <a:t> </a:t>
            </a:r>
            <a:r>
              <a:rPr lang="en-US" sz="2800" dirty="0" err="1"/>
              <a:t>vlerësimi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situatave</a:t>
            </a:r>
            <a:r>
              <a:rPr lang="en-US" sz="2800" dirty="0"/>
              <a:t> </a:t>
            </a:r>
            <a:r>
              <a:rPr lang="en-US" sz="2800" dirty="0" err="1"/>
              <a:t>të</a:t>
            </a:r>
            <a:r>
              <a:rPr lang="en-US" sz="2800" dirty="0"/>
              <a:t> </a:t>
            </a:r>
            <a:r>
              <a:rPr lang="en-US" sz="2800" dirty="0" err="1"/>
              <a:t>mundshme</a:t>
            </a:r>
            <a:r>
              <a:rPr lang="en-US" sz="2800" dirty="0"/>
              <a:t> </a:t>
            </a:r>
            <a:r>
              <a:rPr lang="en-US" sz="2800" dirty="0" err="1"/>
              <a:t>problematike</a:t>
            </a:r>
            <a:r>
              <a:rPr lang="en-US" sz="2800" dirty="0"/>
              <a:t> duke </a:t>
            </a:r>
            <a:r>
              <a:rPr lang="en-US" sz="2800" dirty="0" err="1"/>
              <a:t>përdorur</a:t>
            </a:r>
            <a:r>
              <a:rPr lang="en-US" sz="2800" dirty="0"/>
              <a:t> </a:t>
            </a:r>
            <a:r>
              <a:rPr lang="en-US" sz="2800" dirty="0" err="1"/>
              <a:t>formularin</a:t>
            </a:r>
            <a:endParaRPr lang="en-US" sz="2800" dirty="0"/>
          </a:p>
          <a:p>
            <a:pPr marL="514350" indent="-514350">
              <a:buAutoNum type="arabicParenR"/>
            </a:pPr>
            <a:r>
              <a:rPr lang="en-US" sz="2800" dirty="0"/>
              <a:t>Puna </a:t>
            </a:r>
            <a:r>
              <a:rPr lang="en-US" sz="2800" dirty="0" err="1"/>
              <a:t>bazuar</a:t>
            </a:r>
            <a:r>
              <a:rPr lang="en-US" sz="2800" dirty="0"/>
              <a:t> </a:t>
            </a:r>
            <a:r>
              <a:rPr lang="en-US" sz="2800" dirty="0" err="1"/>
              <a:t>te</a:t>
            </a:r>
            <a:r>
              <a:rPr lang="en-US" sz="2800" dirty="0"/>
              <a:t> CICO </a:t>
            </a:r>
            <a:r>
              <a:rPr lang="en-US" sz="2800" dirty="0" err="1"/>
              <a:t>shqyrtohet</a:t>
            </a:r>
            <a:r>
              <a:rPr lang="en-US" sz="2800" dirty="0"/>
              <a:t> </a:t>
            </a:r>
            <a:r>
              <a:rPr lang="en-US" sz="2800" dirty="0" err="1"/>
              <a:t>bashkë</a:t>
            </a:r>
            <a:r>
              <a:rPr lang="en-US" sz="2800" dirty="0"/>
              <a:t> me </a:t>
            </a:r>
            <a:r>
              <a:rPr lang="en-US" sz="2800" dirty="0" err="1"/>
              <a:t>nxënësin</a:t>
            </a:r>
            <a:r>
              <a:rPr lang="en-US" sz="2800" dirty="0"/>
              <a:t>, </a:t>
            </a:r>
            <a:r>
              <a:rPr lang="en-US" sz="2800" dirty="0" err="1"/>
              <a:t>kujdestarin</a:t>
            </a:r>
            <a:r>
              <a:rPr lang="en-US" sz="2800" dirty="0"/>
              <a:t>, </a:t>
            </a:r>
            <a:r>
              <a:rPr lang="en-US" sz="2800" dirty="0" err="1"/>
              <a:t>mësuesin</a:t>
            </a:r>
            <a:r>
              <a:rPr lang="en-US" sz="2800" dirty="0"/>
              <a:t> </a:t>
            </a:r>
            <a:r>
              <a:rPr lang="en-US" sz="2800" dirty="0" err="1"/>
              <a:t>dhe</a:t>
            </a:r>
            <a:r>
              <a:rPr lang="en-US" sz="2800" dirty="0"/>
              <a:t> </a:t>
            </a:r>
            <a:r>
              <a:rPr lang="en-US" sz="2800" dirty="0" err="1"/>
              <a:t>ekipin</a:t>
            </a:r>
            <a:r>
              <a:rPr lang="en-US" sz="2800" dirty="0"/>
              <a:t> </a:t>
            </a:r>
            <a:r>
              <a:rPr lang="en-US" sz="2800" dirty="0" err="1"/>
              <a:t>për</a:t>
            </a:r>
            <a:r>
              <a:rPr lang="en-US" sz="2800" dirty="0"/>
              <a:t> CICO-n (</a:t>
            </a:r>
            <a:r>
              <a:rPr lang="en-US" sz="2800" dirty="0" err="1"/>
              <a:t>objekivat</a:t>
            </a:r>
            <a:r>
              <a:rPr lang="en-US" sz="2800" dirty="0"/>
              <a:t> </a:t>
            </a:r>
            <a:r>
              <a:rPr lang="en-US" sz="2800" dirty="0" err="1"/>
              <a:t>dhe</a:t>
            </a:r>
            <a:r>
              <a:rPr lang="en-US" sz="2800" dirty="0"/>
              <a:t> </a:t>
            </a:r>
            <a:r>
              <a:rPr lang="en-US" sz="2800" dirty="0" err="1"/>
              <a:t>numri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sukseseve</a:t>
            </a:r>
            <a:r>
              <a:rPr lang="en-US" sz="2800" dirty="0"/>
              <a:t>)</a:t>
            </a:r>
          </a:p>
          <a:p>
            <a:pPr marL="514350" indent="-514350">
              <a:buAutoNum type="arabicParenR"/>
            </a:pPr>
            <a:r>
              <a:rPr lang="en-US" sz="2800" dirty="0"/>
              <a:t>Kur </a:t>
            </a:r>
            <a:r>
              <a:rPr lang="en-US" sz="2800" dirty="0" err="1"/>
              <a:t>nxënësi</a:t>
            </a:r>
            <a:r>
              <a:rPr lang="en-US" sz="2800" dirty="0"/>
              <a:t> ka </a:t>
            </a:r>
            <a:r>
              <a:rPr lang="en-US" sz="2800" dirty="0" err="1"/>
              <a:t>ditë</a:t>
            </a:r>
            <a:r>
              <a:rPr lang="en-US" sz="2800" dirty="0"/>
              <a:t> </a:t>
            </a:r>
            <a:r>
              <a:rPr lang="en-US" sz="2800" dirty="0" err="1"/>
              <a:t>të</a:t>
            </a:r>
            <a:r>
              <a:rPr lang="en-US" sz="2800" dirty="0"/>
              <a:t> </a:t>
            </a:r>
            <a:r>
              <a:rPr lang="en-US" sz="2800" dirty="0" err="1"/>
              <a:t>mjaftueshme</a:t>
            </a:r>
            <a:r>
              <a:rPr lang="en-US" sz="2800" dirty="0"/>
              <a:t> </a:t>
            </a:r>
            <a:r>
              <a:rPr lang="en-US" sz="2800" dirty="0" err="1"/>
              <a:t>të</a:t>
            </a:r>
            <a:r>
              <a:rPr lang="en-US" sz="2800" dirty="0"/>
              <a:t> </a:t>
            </a:r>
            <a:r>
              <a:rPr lang="en-US" sz="2800" dirty="0" err="1"/>
              <a:t>suksesshme</a:t>
            </a:r>
            <a:r>
              <a:rPr lang="en-US" sz="2800" dirty="0"/>
              <a:t>, ai </a:t>
            </a:r>
            <a:r>
              <a:rPr lang="en-US" sz="2800" dirty="0" err="1"/>
              <a:t>merr</a:t>
            </a:r>
            <a:r>
              <a:rPr lang="en-US" sz="2800" dirty="0"/>
              <a:t> </a:t>
            </a:r>
            <a:r>
              <a:rPr lang="en-US" sz="2800" dirty="0" err="1"/>
              <a:t>një</a:t>
            </a:r>
            <a:r>
              <a:rPr lang="en-US" sz="2800" dirty="0"/>
              <a:t> </a:t>
            </a:r>
            <a:r>
              <a:rPr lang="en-US" sz="2800" dirty="0" err="1"/>
              <a:t>shpërblim</a:t>
            </a:r>
            <a:r>
              <a:rPr lang="en-US" sz="2800" dirty="0"/>
              <a:t> (</a:t>
            </a:r>
            <a:r>
              <a:rPr lang="en-US" sz="2800" dirty="0" err="1"/>
              <a:t>di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</a:t>
            </a:r>
            <a:r>
              <a:rPr lang="en-US" sz="2800" dirty="0" err="1"/>
              <a:t>ka</a:t>
            </a:r>
            <a:r>
              <a:rPr lang="en-US" sz="2800" dirty="0"/>
              <a:t> </a:t>
            </a:r>
            <a:r>
              <a:rPr lang="en-US" sz="2800" dirty="0" err="1"/>
              <a:t>të</a:t>
            </a:r>
            <a:r>
              <a:rPr lang="en-US" sz="2800" dirty="0"/>
              <a:t> </a:t>
            </a:r>
            <a:r>
              <a:rPr lang="en-US" sz="2800" dirty="0" err="1"/>
              <a:t>këndshme</a:t>
            </a:r>
            <a:r>
              <a:rPr lang="en-US" sz="2800" dirty="0"/>
              <a:t> </a:t>
            </a:r>
            <a:r>
              <a:rPr lang="en-US" sz="2800" dirty="0" err="1"/>
              <a:t>që</a:t>
            </a:r>
            <a:r>
              <a:rPr lang="en-US" sz="2800" dirty="0"/>
              <a:t> </a:t>
            </a:r>
            <a:r>
              <a:rPr lang="en-US" sz="2800" dirty="0" err="1"/>
              <a:t>duhet</a:t>
            </a:r>
            <a:r>
              <a:rPr lang="en-US" sz="2800" dirty="0"/>
              <a:t> ta </a:t>
            </a:r>
            <a:r>
              <a:rPr lang="en-US" sz="2800" dirty="0" err="1"/>
              <a:t>bëjë</a:t>
            </a:r>
            <a:r>
              <a:rPr lang="en-US" sz="2800" dirty="0"/>
              <a:t> </a:t>
            </a:r>
            <a:r>
              <a:rPr lang="en-US" sz="2800" dirty="0" err="1"/>
              <a:t>gjatë</a:t>
            </a:r>
            <a:r>
              <a:rPr lang="en-US" sz="2800" dirty="0"/>
              <a:t> </a:t>
            </a:r>
            <a:r>
              <a:rPr lang="en-US" sz="2800" dirty="0" err="1"/>
              <a:t>ditës</a:t>
            </a:r>
            <a:r>
              <a:rPr lang="en-US" sz="2800" dirty="0"/>
              <a:t> </a:t>
            </a:r>
            <a:r>
              <a:rPr lang="en-US" sz="2800" dirty="0" err="1"/>
              <a:t>në</a:t>
            </a:r>
            <a:r>
              <a:rPr lang="en-US" sz="2800" dirty="0"/>
              <a:t> </a:t>
            </a:r>
            <a:r>
              <a:rPr lang="en-US" sz="2800" dirty="0" err="1"/>
              <a:t>shkollë</a:t>
            </a:r>
            <a:r>
              <a:rPr lang="en-US" sz="2800" dirty="0"/>
              <a:t>)</a:t>
            </a:r>
          </a:p>
          <a:p>
            <a:pPr marL="822325" lvl="1" indent="-514350">
              <a:buAutoNum type="arabicParenR"/>
            </a:pPr>
            <a:endParaRPr lang="en-US" dirty="0"/>
          </a:p>
          <a:p>
            <a:endParaRPr lang="en-US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4361AD0-386B-49B4-967A-F09C6B045DC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FD158DB-503D-4E58-9DE6-80F4138DFD7B}" type="datetime1">
              <a:rPr lang="fi-FI" noProof="0" smtClean="0"/>
              <a:t>3.2.2025</a:t>
            </a:fld>
            <a:endParaRPr lang="en-GB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8982288-76B6-46C3-A4D3-D837BF48A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33</a:t>
            </a:fld>
            <a:endParaRPr lang="en-GB" noProof="0"/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77FA9950-D90F-04FD-D36E-F1228ACF0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061" y="22322"/>
            <a:ext cx="1234024" cy="124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F58701D-7CC4-B721-B20B-2D83EF9FB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7958887" y="116353"/>
            <a:ext cx="2553048" cy="79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61E85528-F571-0B48-91AF-855CEB7016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4315070" y="116353"/>
            <a:ext cx="2036289" cy="803726"/>
          </a:xfrm>
          <a:prstGeom prst="rect">
            <a:avLst/>
          </a:prstGeom>
        </p:spPr>
      </p:pic>
      <p:sp>
        <p:nvSpPr>
          <p:cNvPr id="10" name="Alatunnisteen paikkamerkki 3">
            <a:extLst>
              <a:ext uri="{FF2B5EF4-FFF2-40B4-BE49-F238E27FC236}">
                <a16:creationId xmlns:a16="http://schemas.microsoft.com/office/drawing/2014/main" id="{D3C0FD81-63C0-3598-8B54-A232F40CB422}"/>
              </a:ext>
            </a:extLst>
          </p:cNvPr>
          <p:cNvSpPr txBox="1">
            <a:spLocks/>
          </p:cNvSpPr>
          <p:nvPr/>
        </p:nvSpPr>
        <p:spPr>
          <a:xfrm>
            <a:off x="420560" y="6527800"/>
            <a:ext cx="6779559" cy="251947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>
                <a:solidFill>
                  <a:srgbClr val="4E008E"/>
                </a:solidFill>
              </a:rPr>
              <a:t>S6 EU 4 Inclusive Teaching</a:t>
            </a:r>
            <a:endParaRPr lang="en-GB" sz="1500" dirty="0">
              <a:solidFill>
                <a:srgbClr val="4E00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1311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7577BD-C0EF-4342-B052-EAD28D645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399" y="1450982"/>
            <a:ext cx="10445189" cy="535812"/>
          </a:xfrm>
        </p:spPr>
        <p:txBody>
          <a:bodyPr/>
          <a:lstStyle/>
          <a:p>
            <a:r>
              <a:rPr lang="en-GB" sz="3600" dirty="0"/>
              <a:t>CICO </a:t>
            </a:r>
            <a:r>
              <a:rPr lang="en-GB" sz="3600" dirty="0" err="1"/>
              <a:t>funksionon</a:t>
            </a:r>
            <a:r>
              <a:rPr lang="en-GB" sz="3600" dirty="0"/>
              <a:t> </a:t>
            </a:r>
            <a:r>
              <a:rPr lang="en-GB" sz="3600" dirty="0" err="1"/>
              <a:t>si</a:t>
            </a:r>
            <a:r>
              <a:rPr lang="en-GB" sz="3600" dirty="0"/>
              <a:t> </a:t>
            </a:r>
            <a:r>
              <a:rPr lang="en-GB" sz="3600" dirty="0" err="1"/>
              <a:t>më</a:t>
            </a:r>
            <a:r>
              <a:rPr lang="en-GB" sz="3600" dirty="0"/>
              <a:t> </a:t>
            </a:r>
            <a:r>
              <a:rPr lang="en-GB" sz="3600" dirty="0" err="1"/>
              <a:t>poshtë</a:t>
            </a:r>
            <a:r>
              <a:rPr lang="en-GB" sz="3600" dirty="0"/>
              <a:t>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B98223F-7E73-4272-9E95-C0F067D9B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674" y="2129472"/>
            <a:ext cx="11089742" cy="4212709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5) </a:t>
            </a:r>
            <a:r>
              <a:rPr lang="en-US" sz="2800" dirty="0" err="1"/>
              <a:t>Nxënësi</a:t>
            </a:r>
            <a:r>
              <a:rPr lang="en-US" sz="2800" dirty="0"/>
              <a:t> </a:t>
            </a:r>
            <a:r>
              <a:rPr lang="en-US" sz="2800" dirty="0" err="1"/>
              <a:t>takon</a:t>
            </a:r>
            <a:r>
              <a:rPr lang="en-US" sz="2800" dirty="0"/>
              <a:t> </a:t>
            </a:r>
            <a:r>
              <a:rPr lang="en-US" sz="2800" dirty="0" err="1"/>
              <a:t>trajnerin</a:t>
            </a:r>
            <a:r>
              <a:rPr lang="en-US" sz="2800" dirty="0"/>
              <a:t> </a:t>
            </a:r>
            <a:r>
              <a:rPr lang="en-US" sz="2800" dirty="0" err="1"/>
              <a:t>për</a:t>
            </a:r>
            <a:r>
              <a:rPr lang="en-US" sz="2800" dirty="0"/>
              <a:t> CICO-n </a:t>
            </a:r>
            <a:r>
              <a:rPr lang="en-US" sz="2800" dirty="0" err="1">
                <a:cs typeface="Times New Roman" panose="02020603050405020304" pitchFamily="18" charset="0"/>
              </a:rPr>
              <a:t>ç</a:t>
            </a:r>
            <a:r>
              <a:rPr lang="en-US" sz="2800" dirty="0" err="1"/>
              <a:t>do</a:t>
            </a:r>
            <a:r>
              <a:rPr lang="en-US" sz="2800" dirty="0"/>
              <a:t> </a:t>
            </a:r>
            <a:r>
              <a:rPr lang="en-US" sz="2800" dirty="0" err="1"/>
              <a:t>mëngjes</a:t>
            </a:r>
            <a:r>
              <a:rPr lang="en-US" sz="2800" dirty="0"/>
              <a:t> </a:t>
            </a:r>
            <a:r>
              <a:rPr lang="en-US" sz="2800" dirty="0" err="1"/>
              <a:t>që</a:t>
            </a:r>
            <a:r>
              <a:rPr lang="en-US" sz="2800" dirty="0"/>
              <a:t> </a:t>
            </a:r>
            <a:r>
              <a:rPr lang="en-US" sz="2800" dirty="0" err="1"/>
              <a:t>bëhet</a:t>
            </a:r>
            <a:r>
              <a:rPr lang="en-US" sz="2800" dirty="0"/>
              <a:t> </a:t>
            </a:r>
            <a:r>
              <a:rPr lang="en-US" sz="2800" dirty="0" err="1"/>
              <a:t>mësim</a:t>
            </a:r>
            <a:endParaRPr lang="en-US" sz="2800" dirty="0"/>
          </a:p>
          <a:p>
            <a:pPr marL="307975" lvl="1" indent="0">
              <a:buNone/>
            </a:pPr>
            <a:r>
              <a:rPr lang="en-US" sz="2400" dirty="0" err="1"/>
              <a:t>Nxënësi</a:t>
            </a:r>
            <a:r>
              <a:rPr lang="en-US" sz="2400" dirty="0"/>
              <a:t> </a:t>
            </a:r>
            <a:r>
              <a:rPr lang="en-US" sz="2400" dirty="0" err="1"/>
              <a:t>merr</a:t>
            </a:r>
            <a:r>
              <a:rPr lang="en-US" sz="2400" dirty="0"/>
              <a:t> </a:t>
            </a:r>
            <a:r>
              <a:rPr lang="en-US" sz="2400" dirty="0" err="1"/>
              <a:t>nga</a:t>
            </a:r>
            <a:r>
              <a:rPr lang="en-US" sz="2400" dirty="0"/>
              <a:t> </a:t>
            </a:r>
            <a:r>
              <a:rPr lang="en-US" sz="2400" dirty="0" err="1"/>
              <a:t>trajneri</a:t>
            </a:r>
            <a:r>
              <a:rPr lang="en-US" sz="2400" dirty="0"/>
              <a:t> </a:t>
            </a:r>
            <a:r>
              <a:rPr lang="en-US" sz="2400" dirty="0" err="1"/>
              <a:t>një</a:t>
            </a:r>
            <a:r>
              <a:rPr lang="en-US" sz="2400" dirty="0"/>
              <a:t> </a:t>
            </a:r>
            <a:r>
              <a:rPr lang="en-US" sz="2400" dirty="0" err="1"/>
              <a:t>kartë</a:t>
            </a:r>
            <a:r>
              <a:rPr lang="en-US" sz="2400" dirty="0"/>
              <a:t> </a:t>
            </a:r>
            <a:r>
              <a:rPr lang="en-US" sz="2400" dirty="0" err="1"/>
              <a:t>pikësh</a:t>
            </a:r>
            <a:r>
              <a:rPr lang="en-US" sz="2400" dirty="0"/>
              <a:t> </a:t>
            </a:r>
            <a:r>
              <a:rPr lang="en-US" sz="2400" dirty="0" err="1"/>
              <a:t>ditore</a:t>
            </a:r>
            <a:r>
              <a:rPr lang="en-US" sz="2400" dirty="0"/>
              <a:t>, </a:t>
            </a:r>
            <a:r>
              <a:rPr lang="en-US" sz="2400" dirty="0" err="1"/>
              <a:t>në</a:t>
            </a:r>
            <a:r>
              <a:rPr lang="en-US" sz="2400" dirty="0"/>
              <a:t> </a:t>
            </a:r>
            <a:r>
              <a:rPr lang="en-US" sz="2400" dirty="0" err="1"/>
              <a:t>të</a:t>
            </a:r>
            <a:r>
              <a:rPr lang="en-US" sz="2400" dirty="0"/>
              <a:t> </a:t>
            </a:r>
            <a:r>
              <a:rPr lang="en-US" sz="2400" dirty="0" err="1"/>
              <a:t>cilën</a:t>
            </a:r>
            <a:r>
              <a:rPr lang="en-US" sz="2400" dirty="0"/>
              <a:t> </a:t>
            </a:r>
            <a:r>
              <a:rPr lang="en-US" sz="2400" dirty="0" err="1"/>
              <a:t>përfshihen</a:t>
            </a:r>
            <a:r>
              <a:rPr lang="en-US" sz="2400" dirty="0"/>
              <a:t> </a:t>
            </a:r>
            <a:r>
              <a:rPr lang="en-US" sz="2400" dirty="0" err="1"/>
              <a:t>objektiva</a:t>
            </a:r>
            <a:r>
              <a:rPr lang="en-US" sz="2400" dirty="0"/>
              <a:t> </a:t>
            </a:r>
            <a:r>
              <a:rPr lang="en-US" sz="2400" dirty="0" err="1"/>
              <a:t>dhe</a:t>
            </a:r>
            <a:r>
              <a:rPr lang="en-US" sz="2400" dirty="0"/>
              <a:t> </a:t>
            </a:r>
            <a:r>
              <a:rPr lang="en-US" sz="2400" dirty="0" err="1"/>
              <a:t>mësimet</a:t>
            </a:r>
            <a:r>
              <a:rPr lang="en-US" sz="2400" dirty="0"/>
              <a:t> e </a:t>
            </a:r>
            <a:r>
              <a:rPr lang="en-US" sz="2400" dirty="0" err="1"/>
              <a:t>ditës</a:t>
            </a:r>
            <a:endParaRPr lang="en-US" sz="2400" dirty="0"/>
          </a:p>
          <a:p>
            <a:pPr marL="0" indent="0">
              <a:buNone/>
            </a:pPr>
            <a:r>
              <a:rPr lang="en-US" sz="2800" dirty="0"/>
              <a:t>6) </a:t>
            </a:r>
            <a:r>
              <a:rPr lang="en-US" sz="2800" dirty="0" err="1"/>
              <a:t>Në</a:t>
            </a:r>
            <a:r>
              <a:rPr lang="en-US" sz="2800" dirty="0"/>
              <a:t> fund </a:t>
            </a:r>
            <a:r>
              <a:rPr lang="en-US" sz="2800" dirty="0" err="1"/>
              <a:t>të</a:t>
            </a:r>
            <a:r>
              <a:rPr lang="en-US" sz="2800" dirty="0"/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çdo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mësimi</a:t>
            </a:r>
            <a:r>
              <a:rPr lang="en-US" sz="2800" dirty="0"/>
              <a:t>, </a:t>
            </a:r>
            <a:r>
              <a:rPr lang="en-US" sz="2800" dirty="0" err="1"/>
              <a:t>mësuesi</a:t>
            </a:r>
            <a:r>
              <a:rPr lang="en-US" sz="2800" dirty="0"/>
              <a:t> </a:t>
            </a:r>
            <a:r>
              <a:rPr lang="en-US" sz="2800" dirty="0" err="1"/>
              <a:t>vlerëson</a:t>
            </a:r>
            <a:r>
              <a:rPr lang="en-US" sz="2800" dirty="0"/>
              <a:t> </a:t>
            </a:r>
            <a:r>
              <a:rPr lang="en-US" sz="2800" dirty="0" err="1"/>
              <a:t>suksesin</a:t>
            </a:r>
            <a:r>
              <a:rPr lang="en-US" sz="2800" dirty="0"/>
              <a:t> e </a:t>
            </a:r>
            <a:r>
              <a:rPr lang="en-US" sz="2800" dirty="0" err="1"/>
              <a:t>nxënësit</a:t>
            </a:r>
            <a:r>
              <a:rPr lang="en-US" sz="2800" dirty="0"/>
              <a:t> </a:t>
            </a:r>
            <a:r>
              <a:rPr lang="en-US" sz="2800" dirty="0" err="1"/>
              <a:t>në</a:t>
            </a:r>
            <a:r>
              <a:rPr lang="en-US" sz="2800" dirty="0"/>
              <a:t> </a:t>
            </a:r>
            <a:r>
              <a:rPr lang="en-US" sz="2800" dirty="0" err="1"/>
              <a:t>një</a:t>
            </a:r>
            <a:r>
              <a:rPr lang="en-US" sz="2800" dirty="0"/>
              <a:t> </a:t>
            </a:r>
            <a:r>
              <a:rPr lang="en-US" sz="2800" dirty="0" err="1"/>
              <a:t>shkallë</a:t>
            </a:r>
            <a:r>
              <a:rPr lang="en-US" sz="2800" dirty="0"/>
              <a:t> </a:t>
            </a:r>
            <a:r>
              <a:rPr lang="en-US" sz="2800" dirty="0" err="1"/>
              <a:t>prej</a:t>
            </a:r>
            <a:r>
              <a:rPr lang="en-US" sz="2800" dirty="0"/>
              <a:t> 0 (</a:t>
            </a:r>
            <a:r>
              <a:rPr lang="en-US" sz="2800" dirty="0" err="1"/>
              <a:t>objektiva</a:t>
            </a:r>
            <a:r>
              <a:rPr lang="en-US" sz="2800" dirty="0"/>
              <a:t> </a:t>
            </a:r>
            <a:r>
              <a:rPr lang="en-US" sz="2800" dirty="0" err="1"/>
              <a:t>nuk</a:t>
            </a:r>
            <a:r>
              <a:rPr lang="en-US" sz="2800" dirty="0"/>
              <a:t> </a:t>
            </a:r>
            <a:r>
              <a:rPr lang="en-US" sz="2800" dirty="0" err="1"/>
              <a:t>është</a:t>
            </a:r>
            <a:r>
              <a:rPr lang="en-US" sz="2800" dirty="0"/>
              <a:t> </a:t>
            </a:r>
            <a:r>
              <a:rPr lang="en-US" sz="2800" dirty="0" err="1"/>
              <a:t>arritur</a:t>
            </a:r>
            <a:r>
              <a:rPr lang="en-US" sz="2800" dirty="0"/>
              <a:t>) – 1 (</a:t>
            </a:r>
            <a:r>
              <a:rPr lang="en-US" sz="2800" dirty="0" err="1"/>
              <a:t>shumë</a:t>
            </a:r>
            <a:r>
              <a:rPr lang="en-US" sz="2800" dirty="0"/>
              <a:t> e </a:t>
            </a:r>
            <a:r>
              <a:rPr lang="en-US" sz="2800" dirty="0" err="1"/>
              <a:t>mirë</a:t>
            </a:r>
            <a:r>
              <a:rPr lang="en-US" sz="2800" dirty="0"/>
              <a:t>) – 2 (</a:t>
            </a:r>
            <a:r>
              <a:rPr lang="en-US" sz="2800" dirty="0" err="1"/>
              <a:t>shkëlqyeshëm</a:t>
            </a:r>
            <a:r>
              <a:rPr lang="en-US" sz="2800" dirty="0"/>
              <a:t>)</a:t>
            </a:r>
          </a:p>
          <a:p>
            <a:pPr marL="0" indent="0">
              <a:buNone/>
            </a:pPr>
            <a:r>
              <a:rPr lang="en-US" sz="2800" dirty="0"/>
              <a:t>7) </a:t>
            </a:r>
            <a:r>
              <a:rPr lang="en-US" sz="2800" dirty="0" err="1"/>
              <a:t>Në</a:t>
            </a:r>
            <a:r>
              <a:rPr lang="en-US" sz="2800" dirty="0"/>
              <a:t> fund </a:t>
            </a:r>
            <a:r>
              <a:rPr lang="en-US" sz="2800" dirty="0" err="1"/>
              <a:t>të</a:t>
            </a:r>
            <a:r>
              <a:rPr lang="en-US" sz="2800" dirty="0"/>
              <a:t> </a:t>
            </a:r>
            <a:r>
              <a:rPr lang="en-US" sz="2800" dirty="0" err="1"/>
              <a:t>ditës</a:t>
            </a:r>
            <a:r>
              <a:rPr lang="en-US" sz="2800" dirty="0"/>
              <a:t> </a:t>
            </a:r>
            <a:r>
              <a:rPr lang="en-US" sz="2800" dirty="0" err="1"/>
              <a:t>së</a:t>
            </a:r>
            <a:r>
              <a:rPr lang="en-US" sz="2800" dirty="0"/>
              <a:t> </a:t>
            </a:r>
            <a:r>
              <a:rPr lang="en-US" sz="2800" dirty="0" err="1"/>
              <a:t>shkollës</a:t>
            </a:r>
            <a:r>
              <a:rPr lang="en-US" sz="2800" dirty="0"/>
              <a:t>, </a:t>
            </a:r>
            <a:r>
              <a:rPr lang="en-US" sz="2800" dirty="0" err="1"/>
              <a:t>nxënësi</a:t>
            </a:r>
            <a:r>
              <a:rPr lang="en-US" sz="2800" dirty="0"/>
              <a:t> </a:t>
            </a:r>
            <a:r>
              <a:rPr lang="en-US" sz="2800" dirty="0" err="1"/>
              <a:t>ia</a:t>
            </a:r>
            <a:r>
              <a:rPr lang="en-US" sz="2800" dirty="0"/>
              <a:t> </a:t>
            </a:r>
            <a:r>
              <a:rPr lang="en-US" sz="2800" dirty="0" err="1"/>
              <a:t>kthen</a:t>
            </a:r>
            <a:r>
              <a:rPr lang="en-US" sz="2800" dirty="0"/>
              <a:t> </a:t>
            </a:r>
            <a:r>
              <a:rPr lang="en-US" sz="2800" dirty="0" err="1"/>
              <a:t>kartën</a:t>
            </a:r>
            <a:r>
              <a:rPr lang="en-US" sz="2800" dirty="0"/>
              <a:t> e </a:t>
            </a:r>
            <a:r>
              <a:rPr lang="en-US" sz="2800" dirty="0" err="1"/>
              <a:t>pikëve</a:t>
            </a:r>
            <a:r>
              <a:rPr lang="en-US" sz="2800" dirty="0"/>
              <a:t> </a:t>
            </a:r>
            <a:r>
              <a:rPr lang="en-US" sz="2800" dirty="0" err="1"/>
              <a:t>trajnerit</a:t>
            </a:r>
            <a:r>
              <a:rPr lang="en-US" sz="2800" dirty="0"/>
              <a:t> </a:t>
            </a:r>
            <a:r>
              <a:rPr lang="en-US" sz="2800" dirty="0" err="1"/>
              <a:t>të</a:t>
            </a:r>
            <a:r>
              <a:rPr lang="en-US" sz="2800" dirty="0"/>
              <a:t> CICO-</a:t>
            </a:r>
            <a:r>
              <a:rPr lang="en-US" sz="2800" dirty="0" err="1"/>
              <a:t>së</a:t>
            </a:r>
            <a:endParaRPr lang="en-US" sz="2800" dirty="0"/>
          </a:p>
          <a:p>
            <a:pPr marL="307975" lvl="1" indent="0">
              <a:buNone/>
            </a:pPr>
            <a:r>
              <a:rPr lang="en-US" sz="2400" dirty="0" err="1"/>
              <a:t>Trajneri</a:t>
            </a:r>
            <a:r>
              <a:rPr lang="en-US" sz="2400" dirty="0"/>
              <a:t> </a:t>
            </a:r>
            <a:r>
              <a:rPr lang="en-US" sz="2400" dirty="0" err="1"/>
              <a:t>regjistron</a:t>
            </a:r>
            <a:r>
              <a:rPr lang="en-US" sz="2400" dirty="0"/>
              <a:t> </a:t>
            </a:r>
            <a:r>
              <a:rPr lang="en-US" sz="2400" dirty="0" err="1"/>
              <a:t>pikët</a:t>
            </a:r>
            <a:r>
              <a:rPr lang="en-US" sz="2400" dirty="0"/>
              <a:t> </a:t>
            </a:r>
            <a:r>
              <a:rPr lang="en-US" sz="2400" dirty="0" err="1"/>
              <a:t>dhe</a:t>
            </a:r>
            <a:r>
              <a:rPr lang="en-US" sz="2400" dirty="0"/>
              <a:t> </a:t>
            </a:r>
            <a:r>
              <a:rPr lang="en-US" sz="2400" dirty="0" err="1"/>
              <a:t>nxënësi</a:t>
            </a:r>
            <a:r>
              <a:rPr lang="en-US" sz="2400" dirty="0"/>
              <a:t> </a:t>
            </a:r>
            <a:r>
              <a:rPr lang="en-US" sz="2400" dirty="0" err="1"/>
              <a:t>ia</a:t>
            </a:r>
            <a:r>
              <a:rPr lang="en-US" sz="2400" dirty="0"/>
              <a:t> </a:t>
            </a:r>
            <a:r>
              <a:rPr lang="en-US" sz="2400" dirty="0" err="1"/>
              <a:t>kthen</a:t>
            </a:r>
            <a:r>
              <a:rPr lang="en-US" sz="2400" dirty="0"/>
              <a:t> </a:t>
            </a:r>
            <a:r>
              <a:rPr lang="en-US" sz="2400" dirty="0" err="1"/>
              <a:t>kartën</a:t>
            </a:r>
            <a:r>
              <a:rPr lang="en-US" sz="2400" dirty="0"/>
              <a:t> e </a:t>
            </a:r>
            <a:r>
              <a:rPr lang="en-US" sz="2400" dirty="0" err="1"/>
              <a:t>pikëve</a:t>
            </a:r>
            <a:r>
              <a:rPr lang="en-US" sz="2400" dirty="0"/>
              <a:t> </a:t>
            </a:r>
            <a:r>
              <a:rPr lang="en-US" sz="2400" dirty="0" err="1"/>
              <a:t>të</a:t>
            </a:r>
            <a:r>
              <a:rPr lang="en-US" sz="2400" dirty="0"/>
              <a:t> </a:t>
            </a:r>
            <a:r>
              <a:rPr lang="en-US" sz="2400" dirty="0" err="1"/>
              <a:t>firmosur</a:t>
            </a:r>
            <a:r>
              <a:rPr lang="en-US" sz="2400" dirty="0"/>
              <a:t> (</a:t>
            </a:r>
            <a:r>
              <a:rPr lang="en-US" sz="2400" dirty="0" err="1"/>
              <a:t>nga</a:t>
            </a:r>
            <a:r>
              <a:rPr lang="en-US" sz="2400" dirty="0"/>
              <a:t> </a:t>
            </a:r>
            <a:r>
              <a:rPr lang="en-US" sz="2400" dirty="0" err="1"/>
              <a:t>kujdestari</a:t>
            </a:r>
            <a:r>
              <a:rPr lang="en-US" sz="2400" dirty="0"/>
              <a:t>) </a:t>
            </a:r>
            <a:r>
              <a:rPr lang="en-US" sz="2400" dirty="0" err="1"/>
              <a:t>trajnerit</a:t>
            </a:r>
            <a:r>
              <a:rPr lang="en-US" sz="2400" dirty="0"/>
              <a:t> </a:t>
            </a:r>
            <a:r>
              <a:rPr lang="en-US" sz="2400" dirty="0" err="1"/>
              <a:t>të</a:t>
            </a:r>
            <a:r>
              <a:rPr lang="en-US" sz="2400" dirty="0"/>
              <a:t> CICO-s </a:t>
            </a:r>
            <a:r>
              <a:rPr lang="en-US" sz="2400" dirty="0" err="1"/>
              <a:t>të</a:t>
            </a:r>
            <a:r>
              <a:rPr lang="en-US" sz="2400" dirty="0"/>
              <a:t> </a:t>
            </a:r>
            <a:r>
              <a:rPr lang="en-US" sz="2400" dirty="0" err="1"/>
              <a:t>nesërmen</a:t>
            </a:r>
            <a:r>
              <a:rPr lang="en-US" sz="2400" dirty="0"/>
              <a:t> </a:t>
            </a:r>
            <a:r>
              <a:rPr lang="en-US" sz="2400" dirty="0" err="1"/>
              <a:t>në</a:t>
            </a:r>
            <a:r>
              <a:rPr lang="en-US" sz="2400" dirty="0"/>
              <a:t> </a:t>
            </a:r>
            <a:r>
              <a:rPr lang="en-US" sz="2400" dirty="0" err="1"/>
              <a:t>mëngjes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2800" dirty="0"/>
          </a:p>
          <a:p>
            <a:pPr marL="822325" lvl="1" indent="-514350">
              <a:buAutoNum type="arabicParenR"/>
            </a:pPr>
            <a:endParaRPr lang="en-US" sz="2400" dirty="0"/>
          </a:p>
          <a:p>
            <a:endParaRPr lang="en-US" sz="280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4361AD0-386B-49B4-967A-F09C6B045DC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DEDD2FA-D18A-4599-94E8-FB5EC4887DA3}" type="datetime1">
              <a:rPr lang="fi-FI" noProof="0" smtClean="0"/>
              <a:t>3.2.2025</a:t>
            </a:fld>
            <a:endParaRPr lang="en-GB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8982288-76B6-46C3-A4D3-D837BF48A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34</a:t>
            </a:fld>
            <a:endParaRPr lang="en-GB" noProof="0"/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A0DBC663-1A00-FE56-79D1-9F843D156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061" y="22322"/>
            <a:ext cx="1234024" cy="124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33B6735-67D1-25D3-8D4E-6E424F622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7958887" y="116353"/>
            <a:ext cx="2553048" cy="79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F5F3D9BD-AD62-316F-C27E-ECDD20D1C6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4315070" y="116353"/>
            <a:ext cx="2036289" cy="803726"/>
          </a:xfrm>
          <a:prstGeom prst="rect">
            <a:avLst/>
          </a:prstGeom>
        </p:spPr>
      </p:pic>
      <p:sp>
        <p:nvSpPr>
          <p:cNvPr id="10" name="Alatunnisteen paikkamerkki 3">
            <a:extLst>
              <a:ext uri="{FF2B5EF4-FFF2-40B4-BE49-F238E27FC236}">
                <a16:creationId xmlns:a16="http://schemas.microsoft.com/office/drawing/2014/main" id="{A3998CCC-E953-5593-6614-7DB4D377DA30}"/>
              </a:ext>
            </a:extLst>
          </p:cNvPr>
          <p:cNvSpPr txBox="1">
            <a:spLocks/>
          </p:cNvSpPr>
          <p:nvPr/>
        </p:nvSpPr>
        <p:spPr>
          <a:xfrm>
            <a:off x="420560" y="6527800"/>
            <a:ext cx="6779559" cy="251947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>
                <a:solidFill>
                  <a:srgbClr val="4E008E"/>
                </a:solidFill>
              </a:rPr>
              <a:t>S6 EU 4 Inclusive Teaching</a:t>
            </a:r>
            <a:endParaRPr lang="en-GB" sz="1500" dirty="0">
              <a:solidFill>
                <a:srgbClr val="4E00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4039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BC1B21-47D1-4CD3-8A07-9A421D4C8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1318356"/>
            <a:ext cx="10655486" cy="649288"/>
          </a:xfrm>
        </p:spPr>
        <p:txBody>
          <a:bodyPr/>
          <a:lstStyle/>
          <a:p>
            <a:r>
              <a:rPr lang="fi-FI" dirty="0"/>
              <a:t>Karta e pikëve e CICO-së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B39EBDC9-A49E-4423-9BD1-9C3EFA10DAC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11163" y="2219619"/>
            <a:ext cx="5181600" cy="4102608"/>
          </a:xfrm>
          <a:prstGeom prst="rect">
            <a:avLst/>
          </a:prstGeom>
        </p:spPr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BCDED574-1DBC-46B7-97AC-A6D5192332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2763" y="2219619"/>
            <a:ext cx="6480174" cy="4102608"/>
          </a:xfrm>
        </p:spPr>
        <p:txBody>
          <a:bodyPr/>
          <a:lstStyle/>
          <a:p>
            <a:r>
              <a:rPr lang="fi-FI" dirty="0"/>
              <a:t>Objektiva të qarta</a:t>
            </a:r>
          </a:p>
          <a:p>
            <a:r>
              <a:rPr lang="fi-FI" dirty="0"/>
              <a:t>Mësuesit vlerësojnë</a:t>
            </a:r>
          </a:p>
          <a:p>
            <a:r>
              <a:rPr lang="en-US" dirty="0" err="1"/>
              <a:t>Trajneri</a:t>
            </a:r>
            <a:r>
              <a:rPr lang="en-US" dirty="0"/>
              <a:t> </a:t>
            </a:r>
            <a:r>
              <a:rPr lang="en-US" dirty="0" err="1"/>
              <a:t>regjistron</a:t>
            </a:r>
            <a:r>
              <a:rPr lang="en-US" dirty="0"/>
              <a:t> </a:t>
            </a:r>
            <a:r>
              <a:rPr lang="en-US" dirty="0" err="1"/>
              <a:t>pikët</a:t>
            </a:r>
            <a:endParaRPr lang="en-US" dirty="0"/>
          </a:p>
          <a:p>
            <a:r>
              <a:rPr lang="en-US" dirty="0" err="1"/>
              <a:t>Nxënësi</a:t>
            </a:r>
            <a:r>
              <a:rPr lang="en-US" dirty="0"/>
              <a:t> e </a:t>
            </a:r>
            <a:r>
              <a:rPr lang="en-US" dirty="0" err="1"/>
              <a:t>tregon</a:t>
            </a:r>
            <a:r>
              <a:rPr lang="en-US" dirty="0"/>
              <a:t> </a:t>
            </a:r>
            <a:r>
              <a:rPr lang="en-US" dirty="0" err="1"/>
              <a:t>kartën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shtëpi</a:t>
            </a:r>
            <a:endParaRPr lang="en-US" dirty="0"/>
          </a:p>
          <a:p>
            <a:r>
              <a:rPr lang="en-US" dirty="0" err="1"/>
              <a:t>Nxënësi</a:t>
            </a:r>
            <a:r>
              <a:rPr lang="en-US" dirty="0"/>
              <a:t> e </a:t>
            </a:r>
            <a:r>
              <a:rPr lang="en-US" dirty="0" err="1"/>
              <a:t>kthen</a:t>
            </a:r>
            <a:r>
              <a:rPr lang="en-US" dirty="0"/>
              <a:t> </a:t>
            </a:r>
            <a:r>
              <a:rPr lang="en-US" dirty="0" err="1"/>
              <a:t>kartën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shkollë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nesërmen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mëngjes</a:t>
            </a:r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CC5BB87-1463-4314-BEFC-A5652C218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92598-9301-4788-98DF-96EBBFB603D4}" type="datetime1">
              <a:rPr lang="fi-FI" noProof="0" smtClean="0"/>
              <a:t>3.2.2025</a:t>
            </a:fld>
            <a:endParaRPr lang="en-GB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E4FF246-F26D-47EE-92B4-B2BEAB1B20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35</a:t>
            </a:fld>
            <a:endParaRPr lang="en-GB" noProof="0"/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CF832A55-0A85-7866-7A7A-33F7CE12B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061" y="22322"/>
            <a:ext cx="1234024" cy="124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0E1DECA-7424-52FD-C9B6-66CBDE58F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7958887" y="116353"/>
            <a:ext cx="2553048" cy="79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F2C915FA-AB9F-8614-3D65-D11114FFCB1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4315070" y="116353"/>
            <a:ext cx="2036289" cy="803726"/>
          </a:xfrm>
          <a:prstGeom prst="rect">
            <a:avLst/>
          </a:prstGeom>
        </p:spPr>
      </p:pic>
      <p:sp>
        <p:nvSpPr>
          <p:cNvPr id="11" name="Alatunnisteen paikkamerkki 3">
            <a:extLst>
              <a:ext uri="{FF2B5EF4-FFF2-40B4-BE49-F238E27FC236}">
                <a16:creationId xmlns:a16="http://schemas.microsoft.com/office/drawing/2014/main" id="{700661AE-314F-088D-6C14-04164493C955}"/>
              </a:ext>
            </a:extLst>
          </p:cNvPr>
          <p:cNvSpPr txBox="1">
            <a:spLocks/>
          </p:cNvSpPr>
          <p:nvPr/>
        </p:nvSpPr>
        <p:spPr>
          <a:xfrm>
            <a:off x="420560" y="6527800"/>
            <a:ext cx="6779559" cy="251947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>
                <a:solidFill>
                  <a:srgbClr val="4E008E"/>
                </a:solidFill>
              </a:rPr>
              <a:t>S6 EU 4 Inclusive Teaching</a:t>
            </a:r>
            <a:endParaRPr lang="en-GB" sz="1500" dirty="0">
              <a:solidFill>
                <a:srgbClr val="4E00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5169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7090EF-323F-4346-9285-C201C6E65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163" y="1267104"/>
            <a:ext cx="10515600" cy="645616"/>
          </a:xfrm>
        </p:spPr>
        <p:txBody>
          <a:bodyPr/>
          <a:lstStyle/>
          <a:p>
            <a:r>
              <a:rPr lang="en-US" sz="2800" dirty="0" err="1"/>
              <a:t>Mbështetja</a:t>
            </a:r>
            <a:r>
              <a:rPr lang="en-US" sz="2800" dirty="0"/>
              <a:t> e </a:t>
            </a:r>
            <a:r>
              <a:rPr lang="en-US" sz="2800" dirty="0" err="1"/>
              <a:t>suksesshme</a:t>
            </a:r>
            <a:r>
              <a:rPr lang="en-US" sz="2800" dirty="0"/>
              <a:t> </a:t>
            </a:r>
            <a:r>
              <a:rPr lang="en-US" sz="2800" dirty="0" err="1"/>
              <a:t>kërkon</a:t>
            </a:r>
            <a:r>
              <a:rPr lang="en-US" sz="3200" dirty="0"/>
              <a:t> </a:t>
            </a:r>
            <a:r>
              <a:rPr lang="en-US" sz="2800" dirty="0" err="1"/>
              <a:t>bashkëpunim</a:t>
            </a:r>
            <a:endParaRPr lang="fi-FI" sz="2800" dirty="0"/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63E47B30-5B43-402B-8641-E0E2CF2999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4138878"/>
              </p:ext>
            </p:extLst>
          </p:nvPr>
        </p:nvGraphicFramePr>
        <p:xfrm>
          <a:off x="357981" y="1946031"/>
          <a:ext cx="11476037" cy="4527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EBE7380-7E31-4667-9682-FC74AC2F9A4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5E1860D-8E41-4295-AE51-DCC2199C48A4}" type="datetime1">
              <a:rPr lang="fi-FI" noProof="0" smtClean="0"/>
              <a:t>3.2.2025</a:t>
            </a:fld>
            <a:endParaRPr lang="en-GB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1EE3079-B63F-488D-98BE-90E992DC0F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36</a:t>
            </a:fld>
            <a:endParaRPr lang="en-GB" noProof="0"/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CF468ECB-0A39-9759-EC88-ED5BF3F71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061" y="22322"/>
            <a:ext cx="1234024" cy="124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A8EE6A5-C278-BEBE-7BCD-D34672634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7958887" y="116353"/>
            <a:ext cx="2553048" cy="79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A26044BC-BB23-D64B-636C-CB69CE26620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4315070" y="116353"/>
            <a:ext cx="2036289" cy="803726"/>
          </a:xfrm>
          <a:prstGeom prst="rect">
            <a:avLst/>
          </a:prstGeom>
        </p:spPr>
      </p:pic>
      <p:sp>
        <p:nvSpPr>
          <p:cNvPr id="10" name="Alatunnisteen paikkamerkki 3">
            <a:extLst>
              <a:ext uri="{FF2B5EF4-FFF2-40B4-BE49-F238E27FC236}">
                <a16:creationId xmlns:a16="http://schemas.microsoft.com/office/drawing/2014/main" id="{1727ADF4-CA19-75BA-5124-0E410DF341EE}"/>
              </a:ext>
            </a:extLst>
          </p:cNvPr>
          <p:cNvSpPr txBox="1">
            <a:spLocks/>
          </p:cNvSpPr>
          <p:nvPr/>
        </p:nvSpPr>
        <p:spPr>
          <a:xfrm>
            <a:off x="420560" y="6527800"/>
            <a:ext cx="6779559" cy="251947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>
                <a:solidFill>
                  <a:srgbClr val="4E008E"/>
                </a:solidFill>
              </a:rPr>
              <a:t>S6 EU 4 Inclusive Teaching</a:t>
            </a:r>
            <a:endParaRPr lang="en-GB" sz="1500" dirty="0">
              <a:solidFill>
                <a:srgbClr val="4E00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7985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4870249-3470-4475-B5DF-D9380E7119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>
                <a:latin typeface="Arial"/>
                <a:cs typeface="Arial"/>
              </a:rPr>
              <a:t>Reflektim</a:t>
            </a:r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6B15376F-D4F5-4E7B-9B23-6FD258200F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z-Cyrl-AZ" dirty="0">
                <a:solidFill>
                  <a:srgbClr val="4E008E"/>
                </a:solidFill>
              </a:rPr>
              <a:t>Ҫ</a:t>
            </a:r>
            <a:r>
              <a:rPr lang="en-CA" dirty="0" err="1">
                <a:solidFill>
                  <a:srgbClr val="4E008E"/>
                </a:solidFill>
              </a:rPr>
              <a:t>farë</a:t>
            </a:r>
            <a:r>
              <a:rPr lang="en-CA" dirty="0">
                <a:solidFill>
                  <a:srgbClr val="4E008E"/>
                </a:solidFill>
              </a:rPr>
              <a:t> </a:t>
            </a:r>
            <a:r>
              <a:rPr lang="en-CA" dirty="0" err="1">
                <a:solidFill>
                  <a:srgbClr val="4E008E"/>
                </a:solidFill>
              </a:rPr>
              <a:t>kemi</a:t>
            </a:r>
            <a:r>
              <a:rPr lang="en-CA" dirty="0">
                <a:solidFill>
                  <a:srgbClr val="4E008E"/>
                </a:solidFill>
              </a:rPr>
              <a:t> </a:t>
            </a:r>
            <a:r>
              <a:rPr lang="en-CA" dirty="0" err="1">
                <a:solidFill>
                  <a:srgbClr val="4E008E"/>
                </a:solidFill>
              </a:rPr>
              <a:t>mësuar</a:t>
            </a:r>
            <a:r>
              <a:rPr lang="fi-FI" dirty="0">
                <a:solidFill>
                  <a:srgbClr val="4E008E"/>
                </a:solidFill>
              </a:rPr>
              <a:t>?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FA6422-2001-4E27-9686-4D93AB2798F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1252901-5FAD-4771-8BD8-51976589A0E0}" type="datetime1">
              <a:rPr lang="fi-FI" noProof="0" smtClean="0"/>
              <a:t>3.2.2025</a:t>
            </a:fld>
            <a:endParaRPr lang="en-GB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ADBFD-C0BD-4895-A54C-F2054B36B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37</a:t>
            </a:fld>
            <a:endParaRPr lang="en-GB" noProof="0"/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F5D0EA42-CCE0-1EA2-5A4C-953FF9869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061" y="22322"/>
            <a:ext cx="1234024" cy="124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0A02C2E-2576-22C6-B5A4-2416F6521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7958887" y="116353"/>
            <a:ext cx="2553048" cy="79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E566DA4B-3738-DF7A-9EAA-A769D982D7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4315070" y="116353"/>
            <a:ext cx="2036289" cy="803726"/>
          </a:xfrm>
          <a:prstGeom prst="rect">
            <a:avLst/>
          </a:prstGeom>
        </p:spPr>
      </p:pic>
      <p:sp>
        <p:nvSpPr>
          <p:cNvPr id="10" name="Alatunnisteen paikkamerkki 3">
            <a:extLst>
              <a:ext uri="{FF2B5EF4-FFF2-40B4-BE49-F238E27FC236}">
                <a16:creationId xmlns:a16="http://schemas.microsoft.com/office/drawing/2014/main" id="{CB596BD6-1018-2107-82AF-A401BDBD8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560" y="6527800"/>
            <a:ext cx="6779559" cy="251947"/>
          </a:xfrm>
        </p:spPr>
        <p:txBody>
          <a:bodyPr/>
          <a:lstStyle/>
          <a:p>
            <a:r>
              <a:rPr lang="en-US" sz="1500" dirty="0">
                <a:solidFill>
                  <a:srgbClr val="4E008E"/>
                </a:solidFill>
              </a:rPr>
              <a:t>S6</a:t>
            </a:r>
            <a:r>
              <a:rPr lang="en-US" sz="1500" noProof="0" dirty="0">
                <a:solidFill>
                  <a:srgbClr val="4E008E"/>
                </a:solidFill>
              </a:rPr>
              <a:t> EU 4 Inclusive Teaching</a:t>
            </a:r>
            <a:endParaRPr lang="en-GB" sz="1500" noProof="0" dirty="0">
              <a:solidFill>
                <a:srgbClr val="4E00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4142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B4ACA-3CC9-7740-B486-6C837AEFA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1392366"/>
            <a:ext cx="10515600" cy="645616"/>
          </a:xfrm>
        </p:spPr>
        <p:txBody>
          <a:bodyPr/>
          <a:lstStyle/>
          <a:p>
            <a:r>
              <a:rPr lang="fi-FI" dirty="0"/>
              <a:t>Le të ndajmë së bashku ide të reja!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C06BC-AA90-1EC8-7380-230812111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00" y="2449197"/>
            <a:ext cx="11662537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1. </a:t>
            </a:r>
            <a:r>
              <a:rPr lang="en-US" sz="2400" dirty="0" err="1"/>
              <a:t>Mendoni</a:t>
            </a:r>
            <a:r>
              <a:rPr lang="en-US" sz="2400" dirty="0"/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ç</a:t>
            </a:r>
            <a:r>
              <a:rPr lang="en-US" sz="2400" dirty="0" err="1"/>
              <a:t>farë</a:t>
            </a:r>
            <a:r>
              <a:rPr lang="en-US" sz="2400" dirty="0"/>
              <a:t> </a:t>
            </a:r>
            <a:r>
              <a:rPr lang="en-US" sz="2400" dirty="0" err="1"/>
              <a:t>njohurish</a:t>
            </a:r>
            <a:r>
              <a:rPr lang="en-US" sz="2400" dirty="0"/>
              <a:t> </a:t>
            </a:r>
            <a:r>
              <a:rPr lang="en-US" sz="2400" dirty="0" err="1"/>
              <a:t>të</a:t>
            </a:r>
            <a:r>
              <a:rPr lang="en-US" sz="2400" dirty="0"/>
              <a:t> </a:t>
            </a:r>
            <a:r>
              <a:rPr lang="en-US" sz="2400" dirty="0" err="1"/>
              <a:t>reja</a:t>
            </a:r>
            <a:r>
              <a:rPr lang="en-US" sz="2400" dirty="0"/>
              <a:t> </a:t>
            </a:r>
            <a:r>
              <a:rPr lang="en-US" sz="2400" dirty="0" err="1"/>
              <a:t>morët</a:t>
            </a:r>
            <a:r>
              <a:rPr lang="en-US" sz="2400" dirty="0"/>
              <a:t> sot </a:t>
            </a:r>
            <a:r>
              <a:rPr lang="en-US" sz="2400" dirty="0" err="1"/>
              <a:t>dhe</a:t>
            </a:r>
            <a:r>
              <a:rPr lang="en-US" sz="2400" dirty="0"/>
              <a:t> </a:t>
            </a:r>
            <a:r>
              <a:rPr lang="en-US" sz="2400" dirty="0" err="1"/>
              <a:t>zgjidhni</a:t>
            </a:r>
            <a:r>
              <a:rPr lang="en-US" sz="2400" dirty="0"/>
              <a:t> </a:t>
            </a:r>
            <a:r>
              <a:rPr lang="en-US" sz="2400" dirty="0" err="1"/>
              <a:t>një</a:t>
            </a:r>
            <a:r>
              <a:rPr lang="en-US" sz="2400" dirty="0"/>
              <a:t> ide </a:t>
            </a:r>
            <a:r>
              <a:rPr lang="en-US" sz="2400" dirty="0" err="1"/>
              <a:t>prej</a:t>
            </a:r>
            <a:r>
              <a:rPr lang="en-US" sz="2400" dirty="0"/>
              <a:t> </a:t>
            </a:r>
            <a:r>
              <a:rPr lang="en-US" sz="2400" dirty="0" err="1"/>
              <a:t>tyre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/>
              <a:t>2. Kur </a:t>
            </a:r>
            <a:r>
              <a:rPr lang="en-US" sz="2400" dirty="0" err="1"/>
              <a:t>të</a:t>
            </a:r>
            <a:r>
              <a:rPr lang="en-US" sz="2400" dirty="0"/>
              <a:t> </a:t>
            </a:r>
            <a:r>
              <a:rPr lang="en-US" sz="2400" dirty="0" err="1"/>
              <a:t>gjithë</a:t>
            </a:r>
            <a:r>
              <a:rPr lang="en-US" sz="2400" dirty="0"/>
              <a:t> </a:t>
            </a:r>
            <a:r>
              <a:rPr lang="en-US" sz="2400" dirty="0" err="1"/>
              <a:t>anëtarët</a:t>
            </a:r>
            <a:r>
              <a:rPr lang="en-US" sz="2400" dirty="0"/>
              <a:t> e </a:t>
            </a:r>
            <a:r>
              <a:rPr lang="en-US" sz="2400" dirty="0" err="1"/>
              <a:t>grupit</a:t>
            </a:r>
            <a:r>
              <a:rPr lang="en-US" sz="2400" dirty="0"/>
              <a:t> </a:t>
            </a:r>
            <a:r>
              <a:rPr lang="en-US" sz="2400" dirty="0" err="1"/>
              <a:t>të</a:t>
            </a:r>
            <a:r>
              <a:rPr lang="en-US" sz="2400" dirty="0"/>
              <a:t> </a:t>
            </a:r>
            <a:r>
              <a:rPr lang="en-US" sz="2400" dirty="0" err="1"/>
              <a:t>jenë</a:t>
            </a:r>
            <a:r>
              <a:rPr lang="en-US" sz="2400" dirty="0"/>
              <a:t> </a:t>
            </a:r>
            <a:r>
              <a:rPr lang="en-US" sz="2400" dirty="0" err="1"/>
              <a:t>gati</a:t>
            </a:r>
            <a:r>
              <a:rPr lang="en-US" sz="2400" dirty="0"/>
              <a:t>, </a:t>
            </a:r>
            <a:r>
              <a:rPr lang="en-US" sz="2400" dirty="0" err="1"/>
              <a:t>filloni</a:t>
            </a:r>
            <a:r>
              <a:rPr lang="en-US" sz="2400" dirty="0"/>
              <a:t> </a:t>
            </a:r>
            <a:r>
              <a:rPr lang="en-US" sz="2400" dirty="0" err="1"/>
              <a:t>të</a:t>
            </a:r>
            <a:r>
              <a:rPr lang="en-US" sz="2400" dirty="0"/>
              <a:t> </a:t>
            </a:r>
            <a:r>
              <a:rPr lang="en-US" sz="2400" dirty="0" err="1"/>
              <a:t>ecni</a:t>
            </a:r>
            <a:r>
              <a:rPr lang="en-US" sz="2400" dirty="0"/>
              <a:t> </a:t>
            </a:r>
            <a:r>
              <a:rPr lang="en-US" sz="2400" dirty="0" err="1"/>
              <a:t>së</a:t>
            </a:r>
            <a:r>
              <a:rPr lang="en-US" sz="2400" dirty="0"/>
              <a:t> </a:t>
            </a:r>
            <a:r>
              <a:rPr lang="en-US" sz="2400" dirty="0" err="1"/>
              <a:t>bashku</a:t>
            </a:r>
            <a:r>
              <a:rPr lang="en-US" sz="2400" dirty="0"/>
              <a:t> </a:t>
            </a:r>
            <a:r>
              <a:rPr lang="en-US" sz="2400" dirty="0" err="1"/>
              <a:t>nëpër</a:t>
            </a:r>
            <a:r>
              <a:rPr lang="en-US" sz="2400" dirty="0"/>
              <a:t> </a:t>
            </a:r>
            <a:r>
              <a:rPr lang="en-US" sz="2400" dirty="0" err="1"/>
              <a:t>dhomë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/>
              <a:t>3. Kur </a:t>
            </a:r>
            <a:r>
              <a:rPr lang="en-US" sz="2400" dirty="0" err="1"/>
              <a:t>të</a:t>
            </a:r>
            <a:r>
              <a:rPr lang="en-US" sz="2400" dirty="0"/>
              <a:t> </a:t>
            </a:r>
            <a:r>
              <a:rPr lang="en-US" sz="2400" dirty="0" err="1"/>
              <a:t>takoni</a:t>
            </a:r>
            <a:r>
              <a:rPr lang="en-US" sz="2400" dirty="0"/>
              <a:t> </a:t>
            </a:r>
            <a:r>
              <a:rPr lang="en-US" sz="2400" dirty="0" err="1"/>
              <a:t>një</a:t>
            </a:r>
            <a:r>
              <a:rPr lang="en-US" sz="2400" dirty="0"/>
              <a:t> person </a:t>
            </a:r>
            <a:r>
              <a:rPr lang="en-US" sz="2400" dirty="0" err="1"/>
              <a:t>tjetër</a:t>
            </a:r>
            <a:r>
              <a:rPr lang="en-US" sz="2400" dirty="0"/>
              <a:t>, </a:t>
            </a:r>
            <a:r>
              <a:rPr lang="en-US" sz="2400" dirty="0" err="1"/>
              <a:t>shkëmbeni</a:t>
            </a:r>
            <a:r>
              <a:rPr lang="en-US" sz="2400" dirty="0"/>
              <a:t> ide </a:t>
            </a:r>
            <a:r>
              <a:rPr lang="en-US" sz="2400" dirty="0" err="1"/>
              <a:t>dhe</a:t>
            </a:r>
            <a:r>
              <a:rPr lang="en-US" sz="2400" dirty="0"/>
              <a:t> </a:t>
            </a:r>
            <a:r>
              <a:rPr lang="en-US" sz="2400" dirty="0" err="1"/>
              <a:t>vazhdoni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/>
              <a:t>4. Kur </a:t>
            </a:r>
            <a:r>
              <a:rPr lang="en-US" sz="2400" dirty="0" err="1"/>
              <a:t>të</a:t>
            </a:r>
            <a:r>
              <a:rPr lang="en-US" sz="2400" dirty="0"/>
              <a:t> </a:t>
            </a:r>
            <a:r>
              <a:rPr lang="en-US" sz="2400" dirty="0" err="1"/>
              <a:t>takoni</a:t>
            </a:r>
            <a:r>
              <a:rPr lang="en-US" sz="2400" dirty="0"/>
              <a:t> </a:t>
            </a:r>
            <a:r>
              <a:rPr lang="en-US" sz="2400" dirty="0" err="1"/>
              <a:t>personin</a:t>
            </a:r>
            <a:r>
              <a:rPr lang="en-US" sz="2400" dirty="0"/>
              <a:t> </a:t>
            </a:r>
            <a:r>
              <a:rPr lang="en-US" sz="2400" dirty="0" err="1"/>
              <a:t>tjetër</a:t>
            </a:r>
            <a:r>
              <a:rPr lang="en-US" sz="2400" dirty="0"/>
              <a:t>, </a:t>
            </a:r>
            <a:r>
              <a:rPr lang="en-US" sz="2400" dirty="0" err="1"/>
              <a:t>tregojani</a:t>
            </a:r>
            <a:r>
              <a:rPr lang="en-US" sz="2400" dirty="0"/>
              <a:t> </a:t>
            </a:r>
            <a:r>
              <a:rPr lang="en-US" sz="2400" dirty="0" err="1"/>
              <a:t>idenë</a:t>
            </a:r>
            <a:r>
              <a:rPr lang="en-US" sz="2400" dirty="0"/>
              <a:t> </a:t>
            </a:r>
            <a:r>
              <a:rPr lang="en-US" sz="2400" dirty="0" err="1"/>
              <a:t>që</a:t>
            </a:r>
            <a:r>
              <a:rPr lang="en-US" sz="2400" dirty="0"/>
              <a:t> </a:t>
            </a:r>
            <a:r>
              <a:rPr lang="en-US" sz="2400" dirty="0" err="1"/>
              <a:t>sapo</a:t>
            </a:r>
            <a:r>
              <a:rPr lang="en-US" sz="2400" dirty="0"/>
              <a:t> </a:t>
            </a:r>
            <a:r>
              <a:rPr lang="en-US" sz="2400" dirty="0" err="1"/>
              <a:t>keni</a:t>
            </a:r>
            <a:r>
              <a:rPr lang="en-US" sz="2400" dirty="0"/>
              <a:t> </a:t>
            </a:r>
            <a:r>
              <a:rPr lang="en-US" sz="2400" dirty="0" err="1"/>
              <a:t>dëgjuar</a:t>
            </a:r>
            <a:r>
              <a:rPr lang="en-US" sz="2400" dirty="0"/>
              <a:t>. </a:t>
            </a:r>
            <a:r>
              <a:rPr lang="en-US" sz="2400" dirty="0" err="1"/>
              <a:t>Në</a:t>
            </a:r>
            <a:r>
              <a:rPr lang="en-US" sz="2400" dirty="0"/>
              <a:t> </a:t>
            </a:r>
            <a:r>
              <a:rPr lang="en-US" sz="2400" dirty="0" err="1"/>
              <a:t>mënyrë</a:t>
            </a:r>
            <a:r>
              <a:rPr lang="en-US" sz="2400" dirty="0"/>
              <a:t> </a:t>
            </a:r>
            <a:r>
              <a:rPr lang="en-US" sz="2400" dirty="0" err="1"/>
              <a:t>të</a:t>
            </a:r>
            <a:r>
              <a:rPr lang="en-US" sz="2400" dirty="0"/>
              <a:t> </a:t>
            </a:r>
            <a:r>
              <a:rPr lang="en-US" sz="2400" dirty="0" err="1"/>
              <a:t>ngjashme</a:t>
            </a:r>
            <a:r>
              <a:rPr lang="en-US" sz="2400" dirty="0"/>
              <a:t>, ai/ajo do </a:t>
            </a:r>
            <a:r>
              <a:rPr lang="en-US" sz="2400" dirty="0" err="1"/>
              <a:t>t’ju</a:t>
            </a:r>
            <a:r>
              <a:rPr lang="en-US" sz="2400" dirty="0"/>
              <a:t> </a:t>
            </a:r>
            <a:r>
              <a:rPr lang="en-US" sz="2400" dirty="0" err="1"/>
              <a:t>tregojë</a:t>
            </a:r>
            <a:r>
              <a:rPr lang="en-US" sz="2400" dirty="0"/>
              <a:t> </a:t>
            </a:r>
            <a:r>
              <a:rPr lang="en-US" sz="2400" dirty="0" err="1"/>
              <a:t>idenë</a:t>
            </a:r>
            <a:r>
              <a:rPr lang="en-US" sz="2400" dirty="0"/>
              <a:t> e </a:t>
            </a:r>
            <a:r>
              <a:rPr lang="en-US" sz="2400" dirty="0" err="1"/>
              <a:t>mëparshme</a:t>
            </a:r>
            <a:r>
              <a:rPr lang="en-US" sz="2400" dirty="0"/>
              <a:t> </a:t>
            </a:r>
            <a:r>
              <a:rPr lang="en-US" sz="2400" dirty="0" err="1"/>
              <a:t>që</a:t>
            </a:r>
            <a:r>
              <a:rPr lang="en-US" sz="2400" dirty="0"/>
              <a:t> ka </a:t>
            </a:r>
            <a:r>
              <a:rPr lang="en-US" sz="2400" dirty="0" err="1"/>
              <a:t>dëgjuar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/>
              <a:t>5. </a:t>
            </a:r>
            <a:r>
              <a:rPr lang="en-US" sz="2400" dirty="0" err="1"/>
              <a:t>Vazhdoni</a:t>
            </a:r>
            <a:r>
              <a:rPr lang="en-US" sz="2400" dirty="0"/>
              <a:t> </a:t>
            </a:r>
            <a:r>
              <a:rPr lang="en-US" sz="2400" dirty="0" err="1"/>
              <a:t>në</a:t>
            </a:r>
            <a:r>
              <a:rPr lang="en-US" sz="2400" dirty="0"/>
              <a:t> </a:t>
            </a:r>
            <a:r>
              <a:rPr lang="en-US" sz="2400" dirty="0" err="1"/>
              <a:t>të</a:t>
            </a:r>
            <a:r>
              <a:rPr lang="en-US" sz="2400" dirty="0"/>
              <a:t> </a:t>
            </a:r>
            <a:r>
              <a:rPr lang="en-US" sz="2400" dirty="0" err="1"/>
              <a:t>njëjtën</a:t>
            </a:r>
            <a:r>
              <a:rPr lang="en-US" sz="2400" dirty="0"/>
              <a:t> </a:t>
            </a:r>
            <a:r>
              <a:rPr lang="en-US" sz="2400" dirty="0" err="1"/>
              <a:t>mënyrë</a:t>
            </a:r>
            <a:r>
              <a:rPr lang="en-US" sz="2400" dirty="0"/>
              <a:t> </a:t>
            </a:r>
            <a:r>
              <a:rPr lang="en-US" sz="2400" dirty="0" err="1"/>
              <a:t>dhe</a:t>
            </a:r>
            <a:r>
              <a:rPr lang="en-US" sz="2400" dirty="0"/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çojeni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gjithmonë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përpara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/>
              <a:t>idenë</a:t>
            </a:r>
            <a:r>
              <a:rPr lang="en-US" sz="2400" dirty="0"/>
              <a:t> e </a:t>
            </a:r>
            <a:r>
              <a:rPr lang="en-US" sz="2400" dirty="0" err="1"/>
              <a:t>fundit</a:t>
            </a:r>
            <a:r>
              <a:rPr lang="en-US" sz="2400" dirty="0"/>
              <a:t> </a:t>
            </a:r>
            <a:r>
              <a:rPr lang="en-US" sz="2400" dirty="0" err="1"/>
              <a:t>që</a:t>
            </a:r>
            <a:r>
              <a:rPr lang="en-US" sz="2400" dirty="0"/>
              <a:t> </a:t>
            </a:r>
            <a:r>
              <a:rPr lang="en-US" sz="2400" dirty="0" err="1"/>
              <a:t>keni</a:t>
            </a:r>
            <a:r>
              <a:rPr lang="en-US" sz="2400" dirty="0"/>
              <a:t> </a:t>
            </a:r>
            <a:r>
              <a:rPr lang="en-US" sz="2400" dirty="0" err="1"/>
              <a:t>dëgjuar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/>
              <a:t>6. </a:t>
            </a:r>
            <a:r>
              <a:rPr lang="en-US" sz="2400" dirty="0" err="1"/>
              <a:t>Vazhdoni</a:t>
            </a:r>
            <a:r>
              <a:rPr lang="en-US" sz="2400" dirty="0"/>
              <a:t> ta </a:t>
            </a:r>
            <a:r>
              <a:rPr lang="en-US" sz="2400" dirty="0" err="1"/>
              <a:t>bëni</a:t>
            </a:r>
            <a:r>
              <a:rPr lang="en-US" sz="2400" dirty="0"/>
              <a:t> </a:t>
            </a:r>
            <a:r>
              <a:rPr lang="en-US" sz="2400" dirty="0" err="1"/>
              <a:t>këtë</a:t>
            </a:r>
            <a:r>
              <a:rPr lang="en-US" sz="2400" dirty="0"/>
              <a:t> </a:t>
            </a:r>
            <a:r>
              <a:rPr lang="en-US" sz="2400" dirty="0" err="1"/>
              <a:t>gjë</a:t>
            </a:r>
            <a:r>
              <a:rPr lang="en-US" sz="2400" dirty="0"/>
              <a:t> </a:t>
            </a:r>
            <a:r>
              <a:rPr lang="en-US" sz="2400" dirty="0" err="1"/>
              <a:t>derisa</a:t>
            </a:r>
            <a:r>
              <a:rPr lang="en-US" sz="2400" dirty="0"/>
              <a:t> </a:t>
            </a:r>
            <a:r>
              <a:rPr lang="en-US" sz="2400" dirty="0" err="1"/>
              <a:t>të</a:t>
            </a:r>
            <a:r>
              <a:rPr lang="en-US" sz="2400" dirty="0"/>
              <a:t> </a:t>
            </a:r>
            <a:r>
              <a:rPr lang="en-US" sz="2400" dirty="0" err="1"/>
              <a:t>ktheheni</a:t>
            </a:r>
            <a:r>
              <a:rPr lang="en-US" sz="2400" dirty="0"/>
              <a:t> </a:t>
            </a:r>
            <a:r>
              <a:rPr lang="en-US" sz="2400" dirty="0" err="1"/>
              <a:t>tek</a:t>
            </a:r>
            <a:r>
              <a:rPr lang="en-US" sz="2400" dirty="0"/>
              <a:t> </a:t>
            </a:r>
            <a:r>
              <a:rPr lang="en-US" sz="2400" dirty="0" err="1"/>
              <a:t>ideja</a:t>
            </a:r>
            <a:r>
              <a:rPr lang="en-US" sz="2400" dirty="0"/>
              <a:t> </a:t>
            </a:r>
            <a:r>
              <a:rPr lang="en-US" sz="2400" dirty="0" err="1"/>
              <a:t>juaj</a:t>
            </a:r>
            <a:r>
              <a:rPr lang="en-US" sz="2400" dirty="0"/>
              <a:t> </a:t>
            </a:r>
            <a:r>
              <a:rPr lang="en-US" sz="2400" dirty="0" err="1"/>
              <a:t>origjinale</a:t>
            </a:r>
            <a:r>
              <a:rPr lang="en-US" sz="2400" dirty="0"/>
              <a:t>. Pas </a:t>
            </a:r>
            <a:r>
              <a:rPr lang="en-US" sz="2400" dirty="0" err="1"/>
              <a:t>kësaj</a:t>
            </a:r>
            <a:r>
              <a:rPr lang="en-US" sz="2400" dirty="0"/>
              <a:t>, </a:t>
            </a:r>
            <a:r>
              <a:rPr lang="en-US" sz="2400" dirty="0" err="1"/>
              <a:t>ju</a:t>
            </a:r>
            <a:r>
              <a:rPr lang="en-US" sz="2400" dirty="0"/>
              <a:t> </a:t>
            </a:r>
            <a:r>
              <a:rPr lang="en-US" sz="2400" dirty="0" err="1"/>
              <a:t>mund</a:t>
            </a:r>
            <a:r>
              <a:rPr lang="en-US" sz="2400" dirty="0"/>
              <a:t> </a:t>
            </a:r>
            <a:r>
              <a:rPr lang="en-US" sz="2400" dirty="0" err="1"/>
              <a:t>të</a:t>
            </a:r>
            <a:r>
              <a:rPr lang="en-US" sz="2400" dirty="0"/>
              <a:t> </a:t>
            </a:r>
            <a:r>
              <a:rPr lang="en-US" sz="2400" dirty="0" err="1"/>
              <a:t>dilni</a:t>
            </a:r>
            <a:r>
              <a:rPr lang="en-US" sz="2400" dirty="0"/>
              <a:t> </a:t>
            </a:r>
            <a:r>
              <a:rPr lang="en-US" sz="2400" dirty="0" err="1"/>
              <a:t>nga</a:t>
            </a:r>
            <a:r>
              <a:rPr lang="en-US" sz="2400" dirty="0"/>
              <a:t> </a:t>
            </a:r>
            <a:r>
              <a:rPr lang="en-US" sz="2400" dirty="0" err="1"/>
              <a:t>loja</a:t>
            </a:r>
            <a:r>
              <a:rPr lang="en-US" sz="2400" dirty="0"/>
              <a:t>.</a:t>
            </a:r>
          </a:p>
          <a:p>
            <a:endParaRPr lang="fi-FI" sz="24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9979A1-2583-C1A1-1533-CBC2A23D94B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F8CA60F-2C8C-4664-80CE-2EF36371353D}" type="datetime1">
              <a:rPr lang="fi-FI" noProof="0" smtClean="0"/>
              <a:t>3.2.2025</a:t>
            </a:fld>
            <a:endParaRPr lang="en-GB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FB4304-8A7E-329B-84F8-97D02BE013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38</a:t>
            </a:fld>
            <a:endParaRPr lang="en-GB" noProof="0"/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CDF1DEC9-2023-6823-8670-BC19D2661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061" y="22322"/>
            <a:ext cx="1234024" cy="124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8F561FE-368A-30D8-09A0-3E6E4D590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7958887" y="116353"/>
            <a:ext cx="2553048" cy="79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31ECB131-DCC6-13B9-3D46-4DB4676F89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4315070" y="116353"/>
            <a:ext cx="2036289" cy="803726"/>
          </a:xfrm>
          <a:prstGeom prst="rect">
            <a:avLst/>
          </a:prstGeom>
        </p:spPr>
      </p:pic>
      <p:sp>
        <p:nvSpPr>
          <p:cNvPr id="10" name="Alatunnisteen paikkamerkki 3">
            <a:extLst>
              <a:ext uri="{FF2B5EF4-FFF2-40B4-BE49-F238E27FC236}">
                <a16:creationId xmlns:a16="http://schemas.microsoft.com/office/drawing/2014/main" id="{D40799D6-E1C4-D1B1-FEDA-36629D5099C2}"/>
              </a:ext>
            </a:extLst>
          </p:cNvPr>
          <p:cNvSpPr txBox="1">
            <a:spLocks/>
          </p:cNvSpPr>
          <p:nvPr/>
        </p:nvSpPr>
        <p:spPr>
          <a:xfrm>
            <a:off x="420560" y="6527800"/>
            <a:ext cx="6779559" cy="251947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>
                <a:solidFill>
                  <a:srgbClr val="4E008E"/>
                </a:solidFill>
              </a:rPr>
              <a:t>S6 EU 4 Inclusive Teaching</a:t>
            </a:r>
            <a:endParaRPr lang="en-GB" sz="1500" dirty="0">
              <a:solidFill>
                <a:srgbClr val="4E00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4710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09F9E-60AF-C4EF-5295-F9D9AC0C2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1261893"/>
            <a:ext cx="7897205" cy="645616"/>
          </a:xfrm>
        </p:spPr>
        <p:txBody>
          <a:bodyPr/>
          <a:lstStyle/>
          <a:p>
            <a:r>
              <a:rPr lang="fi-FI" sz="3600" dirty="0"/>
              <a:t>Detyrat mësimore të S6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7D87E-866B-E889-FF14-D07DE6207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00" y="2019364"/>
            <a:ext cx="11086382" cy="4550735"/>
          </a:xfrm>
        </p:spPr>
        <p:txBody>
          <a:bodyPr/>
          <a:lstStyle/>
          <a:p>
            <a:pPr>
              <a:buFontTx/>
              <a:buChar char="-"/>
            </a:pP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Provoni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disa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ide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ose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metoda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të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prezantuara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gjatë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sesionit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të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gjashtë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në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klasën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tuaj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>
              <a:buFontTx/>
              <a:buChar char="-"/>
            </a:pP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Shkruani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një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raport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për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detyrën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tuaj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mësimore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dhe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dërgojani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trajnerit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:</a:t>
            </a:r>
          </a:p>
          <a:p>
            <a:pPr lvl="1"/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Cila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ka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qenë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klasa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lënda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madhësia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grupit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az-Cyrl-A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Ҫ</a:t>
            </a:r>
            <a:r>
              <a:rPr lang="en-CA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farë</a:t>
            </a:r>
            <a:r>
              <a:rPr lang="en-C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metode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apo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praktike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të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provuat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</a:p>
          <a:p>
            <a:pPr lvl="1"/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Bëni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një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përshkrim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të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eksperimentit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tuaj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dhe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shkoi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Si e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përgatitët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Si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ishte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detyra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Si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shkoi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veprimtaria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Si e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morën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nxënësit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ushtrimin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az-Cyrl-A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Ҫ</a:t>
            </a:r>
            <a:r>
              <a:rPr lang="en-CA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</a:t>
            </a:r>
            <a:r>
              <a:rPr lang="en-CA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lloj</a:t>
            </a:r>
            <a:r>
              <a:rPr lang="en-CA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CA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opinionesh</a:t>
            </a:r>
            <a:r>
              <a:rPr lang="en-CA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CA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vlerësuese</a:t>
            </a:r>
            <a:r>
              <a:rPr lang="en-CA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morët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nxënësit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tuaj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për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të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lvl="1"/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Bashkëlidhini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një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të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ushtrimit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raportit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tuaj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az-Cyrl-A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Ҫ</a:t>
            </a:r>
            <a:r>
              <a:rPr lang="en-CA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farë</a:t>
            </a:r>
            <a:r>
              <a:rPr lang="en-C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 </a:t>
            </a:r>
            <a:r>
              <a:rPr lang="en-CA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të</a:t>
            </a:r>
            <a:r>
              <a:rPr lang="en-C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CA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bënit</a:t>
            </a:r>
            <a:r>
              <a:rPr lang="en-C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CA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ndryshe</a:t>
            </a:r>
            <a:r>
              <a:rPr lang="en-C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herën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ardhshme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az-Cyrl-A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Ҫ</a:t>
            </a:r>
            <a:r>
              <a:rPr lang="en-CA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farë</a:t>
            </a:r>
            <a:r>
              <a:rPr lang="en-C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 </a:t>
            </a:r>
            <a:r>
              <a:rPr lang="en-CA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t’ju</a:t>
            </a:r>
            <a:r>
              <a:rPr lang="en-C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CA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pëlqente</a:t>
            </a:r>
            <a:r>
              <a:rPr lang="en-C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CA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të</a:t>
            </a:r>
            <a:r>
              <a:rPr lang="en-C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CA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provonit</a:t>
            </a:r>
            <a:r>
              <a:rPr lang="en-C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CA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tjetër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b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b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GB" sz="4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E0EEAA-E1A4-E158-A8B4-15D8C856BA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39</a:t>
            </a:fld>
            <a:endParaRPr lang="en-GB" noProof="0"/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E4E22908-DBFE-D5F6-7FD4-D02D6D4E2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061" y="22322"/>
            <a:ext cx="1234024" cy="124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3594822-2077-9FC3-824F-F7E20510A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7958887" y="116353"/>
            <a:ext cx="2553048" cy="79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36DC78CA-1213-9D77-E1EA-6487E37018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4315070" y="116353"/>
            <a:ext cx="2036289" cy="803726"/>
          </a:xfrm>
          <a:prstGeom prst="rect">
            <a:avLst/>
          </a:prstGeom>
        </p:spPr>
      </p:pic>
      <p:sp>
        <p:nvSpPr>
          <p:cNvPr id="9" name="Alatunnisteen paikkamerkki 3">
            <a:extLst>
              <a:ext uri="{FF2B5EF4-FFF2-40B4-BE49-F238E27FC236}">
                <a16:creationId xmlns:a16="http://schemas.microsoft.com/office/drawing/2014/main" id="{6328679B-D70C-F76C-5B2E-54861AFC6179}"/>
              </a:ext>
            </a:extLst>
          </p:cNvPr>
          <p:cNvSpPr txBox="1">
            <a:spLocks/>
          </p:cNvSpPr>
          <p:nvPr/>
        </p:nvSpPr>
        <p:spPr>
          <a:xfrm>
            <a:off x="420560" y="6527800"/>
            <a:ext cx="6779559" cy="251947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>
                <a:solidFill>
                  <a:srgbClr val="4E008E"/>
                </a:solidFill>
              </a:rPr>
              <a:t>S6 EU 4 Inclusive Teaching</a:t>
            </a:r>
            <a:endParaRPr lang="en-GB" sz="1500" dirty="0">
              <a:solidFill>
                <a:srgbClr val="4E00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474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E138F-1BB5-63C5-D489-A83CC3F72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2" y="2805333"/>
            <a:ext cx="11090275" cy="1440000"/>
          </a:xfrm>
        </p:spPr>
        <p:txBody>
          <a:bodyPr/>
          <a:lstStyle/>
          <a:p>
            <a:r>
              <a:rPr lang="fi-FI" dirty="0">
                <a:solidFill>
                  <a:srgbClr val="4E008E"/>
                </a:solidFill>
              </a:rPr>
              <a:t>Kompetenca social-emocionale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4238EB-963F-D652-0BB0-C8A7937F41B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C726D92-0774-4216-BE19-C969D93A23FE}" type="datetime1">
              <a:rPr lang="fi-FI" noProof="0" smtClean="0"/>
              <a:t>3.2.2025</a:t>
            </a:fld>
            <a:endParaRPr lang="en-GB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B8BA9-794A-1980-3C00-54EB6CF5F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/>
              <a:t>|  </a:t>
            </a:r>
            <a:fld id="{CDC8994D-33BE-6F4B-918B-78B2D731EB1C}" type="slidenum">
              <a:rPr lang="en-GB" noProof="0" smtClean="0">
                <a:solidFill>
                  <a:schemeClr val="bg1"/>
                </a:solidFill>
              </a:rPr>
              <a:pPr/>
              <a:t>4</a:t>
            </a:fld>
            <a:endParaRPr lang="en-GB" noProof="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84AC621C-4465-3F9C-4121-125F44C08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061" y="22322"/>
            <a:ext cx="1234024" cy="124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EEBD507-5A9E-6ED2-FD9E-F3C3B74BD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7958887" y="116353"/>
            <a:ext cx="2553048" cy="79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478EA598-802B-F146-64B3-ABFF100B50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4315070" y="116353"/>
            <a:ext cx="2036289" cy="803726"/>
          </a:xfrm>
          <a:prstGeom prst="rect">
            <a:avLst/>
          </a:prstGeom>
        </p:spPr>
      </p:pic>
      <p:sp>
        <p:nvSpPr>
          <p:cNvPr id="9" name="Alatunnisteen paikkamerkki 3">
            <a:extLst>
              <a:ext uri="{FF2B5EF4-FFF2-40B4-BE49-F238E27FC236}">
                <a16:creationId xmlns:a16="http://schemas.microsoft.com/office/drawing/2014/main" id="{487D2842-5F4C-5328-FF82-4A255D4D9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560" y="6527800"/>
            <a:ext cx="6779559" cy="251947"/>
          </a:xfrm>
        </p:spPr>
        <p:txBody>
          <a:bodyPr/>
          <a:lstStyle/>
          <a:p>
            <a:r>
              <a:rPr lang="en-US" sz="1500" dirty="0">
                <a:solidFill>
                  <a:srgbClr val="4E008E"/>
                </a:solidFill>
              </a:rPr>
              <a:t>S6</a:t>
            </a:r>
            <a:r>
              <a:rPr lang="en-US" sz="1500" noProof="0" dirty="0">
                <a:solidFill>
                  <a:srgbClr val="4E008E"/>
                </a:solidFill>
              </a:rPr>
              <a:t> EU 4 Inclusive Teaching</a:t>
            </a:r>
            <a:endParaRPr lang="en-GB" sz="1500" noProof="0" dirty="0">
              <a:solidFill>
                <a:srgbClr val="4E00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3455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0157E-85E1-4E32-9BE1-5744B2077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1427535"/>
            <a:ext cx="10515600" cy="645616"/>
          </a:xfrm>
        </p:spPr>
        <p:txBody>
          <a:bodyPr/>
          <a:lstStyle/>
          <a:p>
            <a:r>
              <a:rPr lang="fi-FI" dirty="0"/>
              <a:t>Referenca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DB7D3-A17A-44F1-9353-43A34306D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00" y="2223109"/>
            <a:ext cx="10515600" cy="4351338"/>
          </a:xfrm>
        </p:spPr>
        <p:txBody>
          <a:bodyPr/>
          <a:lstStyle/>
          <a:p>
            <a:r>
              <a:rPr lang="en-US" dirty="0"/>
              <a:t>McCabe &amp; Altamura, 2011</a:t>
            </a:r>
          </a:p>
          <a:p>
            <a:r>
              <a:rPr lang="fi-FI" dirty="0" err="1"/>
              <a:t>Denham</a:t>
            </a:r>
            <a:r>
              <a:rPr lang="fi-FI" dirty="0"/>
              <a:t>, 2005</a:t>
            </a:r>
          </a:p>
          <a:p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A1583F-2B50-4419-A525-33906E3DCC6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BF14A60-3205-4A60-9E69-9CA9089EFF5A}" type="datetime1">
              <a:rPr lang="fi-FI" noProof="0" smtClean="0"/>
              <a:t>3.2.2025</a:t>
            </a:fld>
            <a:endParaRPr lang="en-GB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D93A7-E3E3-44A9-909E-7568725DE8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40</a:t>
            </a:fld>
            <a:endParaRPr lang="en-GB" noProof="0"/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5CF30105-59F9-E680-16EE-A5D11D90C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061" y="22322"/>
            <a:ext cx="1234024" cy="124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09C8F19-76E4-B2CF-300C-8AEC805EA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7958887" y="116353"/>
            <a:ext cx="2553048" cy="79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1FD89C23-9C99-5C3A-C76F-88F45EB201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4315070" y="116353"/>
            <a:ext cx="2036289" cy="803726"/>
          </a:xfrm>
          <a:prstGeom prst="rect">
            <a:avLst/>
          </a:prstGeom>
        </p:spPr>
      </p:pic>
      <p:sp>
        <p:nvSpPr>
          <p:cNvPr id="10" name="Alatunnisteen paikkamerkki 3">
            <a:extLst>
              <a:ext uri="{FF2B5EF4-FFF2-40B4-BE49-F238E27FC236}">
                <a16:creationId xmlns:a16="http://schemas.microsoft.com/office/drawing/2014/main" id="{D7AD3B6F-CC64-74AC-870E-4F208FAE47F7}"/>
              </a:ext>
            </a:extLst>
          </p:cNvPr>
          <p:cNvSpPr txBox="1">
            <a:spLocks/>
          </p:cNvSpPr>
          <p:nvPr/>
        </p:nvSpPr>
        <p:spPr>
          <a:xfrm>
            <a:off x="420560" y="6527800"/>
            <a:ext cx="6779559" cy="251947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>
                <a:solidFill>
                  <a:srgbClr val="4E008E"/>
                </a:solidFill>
              </a:rPr>
              <a:t>S6 EU 4 Inclusive Teaching</a:t>
            </a:r>
            <a:endParaRPr lang="en-GB" sz="1500" dirty="0">
              <a:solidFill>
                <a:srgbClr val="4E00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058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4361AD0-386B-49B4-967A-F09C6B045DC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187D60E-1C9E-4BE6-9B10-091E9BB9470B}" type="datetime1">
              <a:rPr lang="fi-FI" noProof="0" smtClean="0"/>
              <a:t>3.2.2025</a:t>
            </a:fld>
            <a:endParaRPr lang="en-GB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8982288-76B6-46C3-A4D3-D837BF48A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5</a:t>
            </a:fld>
            <a:endParaRPr lang="en-GB" noProof="0"/>
          </a:p>
        </p:txBody>
      </p:sp>
      <p:sp>
        <p:nvSpPr>
          <p:cNvPr id="9" name="Ellipsi 8">
            <a:extLst>
              <a:ext uri="{FF2B5EF4-FFF2-40B4-BE49-F238E27FC236}">
                <a16:creationId xmlns:a16="http://schemas.microsoft.com/office/drawing/2014/main" id="{7C69F9C4-CBA3-4257-B1CC-6C1519FCD5D0}"/>
              </a:ext>
            </a:extLst>
          </p:cNvPr>
          <p:cNvSpPr/>
          <p:nvPr/>
        </p:nvSpPr>
        <p:spPr>
          <a:xfrm>
            <a:off x="4365170" y="2889736"/>
            <a:ext cx="3352800" cy="1698172"/>
          </a:xfrm>
          <a:prstGeom prst="ellipse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>
                <a:solidFill>
                  <a:schemeClr val="tx1"/>
                </a:solidFill>
              </a:rPr>
              <a:t>KOMPTETENCA SOCIAL-EMOCIONALE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5739A9E4-23F8-4092-89B5-22E9C99D328D}"/>
              </a:ext>
            </a:extLst>
          </p:cNvPr>
          <p:cNvSpPr/>
          <p:nvPr/>
        </p:nvSpPr>
        <p:spPr>
          <a:xfrm>
            <a:off x="755721" y="1331158"/>
            <a:ext cx="3378757" cy="14804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dirty="0"/>
              <a:t>VETËRREGULLIMI DHE AFTËSITË EMOCIONALE:</a:t>
            </a:r>
          </a:p>
          <a:p>
            <a:pPr algn="ctr"/>
            <a:r>
              <a:rPr lang="fi-FI" sz="2000" dirty="0"/>
              <a:t>Rregullimi i emocioneve, empatia</a:t>
            </a: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B4502E8A-658D-4CF1-AE12-30994162BDE7}"/>
              </a:ext>
            </a:extLst>
          </p:cNvPr>
          <p:cNvSpPr/>
          <p:nvPr/>
        </p:nvSpPr>
        <p:spPr>
          <a:xfrm>
            <a:off x="8769467" y="3934764"/>
            <a:ext cx="3276601" cy="14804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VETËIMAZHI, VETË-VLERËSIMI, BINDJET, PRITSHMËRITË</a:t>
            </a:r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084BFA8D-92A0-403E-9E5F-20869A030472}"/>
              </a:ext>
            </a:extLst>
          </p:cNvPr>
          <p:cNvSpPr/>
          <p:nvPr/>
        </p:nvSpPr>
        <p:spPr>
          <a:xfrm>
            <a:off x="4648198" y="5084115"/>
            <a:ext cx="3395136" cy="14804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NDJENJA DHE PËRFSHIRJA:</a:t>
            </a:r>
          </a:p>
          <a:p>
            <a:pPr algn="ctr"/>
            <a:r>
              <a:rPr lang="en-US" dirty="0" err="1"/>
              <a:t>Marrëdhëniet</a:t>
            </a:r>
            <a:r>
              <a:rPr lang="en-US" dirty="0"/>
              <a:t> e </a:t>
            </a:r>
            <a:r>
              <a:rPr lang="en-US" dirty="0" err="1"/>
              <a:t>mira</a:t>
            </a:r>
            <a:r>
              <a:rPr lang="en-US" dirty="0"/>
              <a:t> </a:t>
            </a:r>
            <a:r>
              <a:rPr lang="en-US" dirty="0" err="1"/>
              <a:t>familjare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shoqërore</a:t>
            </a:r>
            <a:r>
              <a:rPr lang="en-US" dirty="0"/>
              <a:t>, </a:t>
            </a:r>
            <a:r>
              <a:rPr lang="en-US" dirty="0" err="1"/>
              <a:t>përvoja</a:t>
            </a:r>
            <a:r>
              <a:rPr lang="en-US" dirty="0"/>
              <a:t> e </a:t>
            </a:r>
            <a:r>
              <a:rPr lang="en-US" dirty="0" err="1"/>
              <a:t>përkatësisë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komunitet</a:t>
            </a:r>
            <a:endParaRPr lang="fi-FI" dirty="0"/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47B94A39-AB5C-4581-AFBE-23ABBF1C904F}"/>
              </a:ext>
            </a:extLst>
          </p:cNvPr>
          <p:cNvSpPr/>
          <p:nvPr/>
        </p:nvSpPr>
        <p:spPr>
          <a:xfrm>
            <a:off x="237435" y="4130706"/>
            <a:ext cx="3678164" cy="161906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dirty="0"/>
              <a:t>AFTËSITË E NDËR-VEPRIMIT SHOQËROR :</a:t>
            </a:r>
          </a:p>
          <a:p>
            <a:pPr algn="ctr"/>
            <a:r>
              <a:rPr lang="en-US" dirty="0" err="1"/>
              <a:t>Komunikimi</a:t>
            </a:r>
            <a:r>
              <a:rPr lang="en-US" dirty="0"/>
              <a:t>,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kuptuarit</a:t>
            </a:r>
            <a:r>
              <a:rPr lang="en-US" dirty="0"/>
              <a:t> </a:t>
            </a:r>
            <a:r>
              <a:rPr lang="en-US" dirty="0" err="1"/>
              <a:t>aktivisht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informacionit</a:t>
            </a:r>
            <a:r>
              <a:rPr lang="en-US" dirty="0"/>
              <a:t>, </a:t>
            </a:r>
            <a:r>
              <a:rPr lang="en-US" dirty="0" err="1"/>
              <a:t>reagimi</a:t>
            </a:r>
            <a:r>
              <a:rPr lang="en-US" dirty="0"/>
              <a:t> </a:t>
            </a:r>
            <a:r>
              <a:rPr lang="en-US" dirty="0" err="1"/>
              <a:t>ndaj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tjerëve</a:t>
            </a:r>
            <a:r>
              <a:rPr lang="en-US" dirty="0"/>
              <a:t>,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ndihmuarit</a:t>
            </a:r>
            <a:r>
              <a:rPr lang="en-US" dirty="0"/>
              <a:t>, </a:t>
            </a:r>
            <a:r>
              <a:rPr lang="en-US" dirty="0" err="1"/>
              <a:t>ndarja</a:t>
            </a:r>
            <a:r>
              <a:rPr lang="en-US" dirty="0"/>
              <a:t> me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tjerë</a:t>
            </a:r>
            <a:r>
              <a:rPr lang="en-US" dirty="0"/>
              <a:t>, </a:t>
            </a:r>
            <a:r>
              <a:rPr lang="en-US" dirty="0" err="1"/>
              <a:t>bashkëpunimi</a:t>
            </a:r>
            <a:endParaRPr lang="fi-FI" dirty="0"/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6DC0914E-BC23-4D93-8F18-A8C153ADD52E}"/>
              </a:ext>
            </a:extLst>
          </p:cNvPr>
          <p:cNvSpPr/>
          <p:nvPr/>
        </p:nvSpPr>
        <p:spPr>
          <a:xfrm>
            <a:off x="7717970" y="1213337"/>
            <a:ext cx="3276601" cy="14804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dirty="0"/>
              <a:t>AFTËSITË SOCIAL-NJOHËSE</a:t>
            </a:r>
            <a:r>
              <a:rPr lang="fi-FI" dirty="0"/>
              <a:t>:</a:t>
            </a:r>
          </a:p>
          <a:p>
            <a:pPr algn="ctr"/>
            <a:r>
              <a:rPr lang="fi-FI" dirty="0"/>
              <a:t>Vëzhgime dhe interpretime, parashikimi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vlerësimi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sanksioneve</a:t>
            </a:r>
            <a:endParaRPr lang="fi-FI" dirty="0"/>
          </a:p>
        </p:txBody>
      </p:sp>
      <p:cxnSp>
        <p:nvCxnSpPr>
          <p:cNvPr id="21" name="Suora nuoliyhdysviiva 20">
            <a:extLst>
              <a:ext uri="{FF2B5EF4-FFF2-40B4-BE49-F238E27FC236}">
                <a16:creationId xmlns:a16="http://schemas.microsoft.com/office/drawing/2014/main" id="{7676CE8F-FCBE-4E24-9D57-33F0918DF0A0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4134478" y="2071386"/>
            <a:ext cx="979714" cy="936171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uora nuoliyhdysviiva 21">
            <a:extLst>
              <a:ext uri="{FF2B5EF4-FFF2-40B4-BE49-F238E27FC236}">
                <a16:creationId xmlns:a16="http://schemas.microsoft.com/office/drawing/2014/main" id="{2821A510-DF17-4BB2-8B48-541C6D3971A6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6868885" y="1953565"/>
            <a:ext cx="849085" cy="936171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uora nuoliyhdysviiva 24">
            <a:extLst>
              <a:ext uri="{FF2B5EF4-FFF2-40B4-BE49-F238E27FC236}">
                <a16:creationId xmlns:a16="http://schemas.microsoft.com/office/drawing/2014/main" id="{42F4A60D-3109-450E-912B-095E3CFCA897}"/>
              </a:ext>
            </a:extLst>
          </p:cNvPr>
          <p:cNvCxnSpPr>
            <a:cxnSpLocks/>
          </p:cNvCxnSpPr>
          <p:nvPr/>
        </p:nvCxnSpPr>
        <p:spPr>
          <a:xfrm flipH="1" flipV="1">
            <a:off x="7587342" y="4228679"/>
            <a:ext cx="1070058" cy="555171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uora nuoliyhdysviiva 27">
            <a:extLst>
              <a:ext uri="{FF2B5EF4-FFF2-40B4-BE49-F238E27FC236}">
                <a16:creationId xmlns:a16="http://schemas.microsoft.com/office/drawing/2014/main" id="{417147FC-C272-462B-9E98-DC1C90B719FD}"/>
              </a:ext>
            </a:extLst>
          </p:cNvPr>
          <p:cNvCxnSpPr>
            <a:cxnSpLocks/>
            <a:stCxn id="16" idx="0"/>
          </p:cNvCxnSpPr>
          <p:nvPr/>
        </p:nvCxnSpPr>
        <p:spPr>
          <a:xfrm flipH="1" flipV="1">
            <a:off x="6099395" y="4628937"/>
            <a:ext cx="246371" cy="45517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uora nuoliyhdysviiva 31">
            <a:extLst>
              <a:ext uri="{FF2B5EF4-FFF2-40B4-BE49-F238E27FC236}">
                <a16:creationId xmlns:a16="http://schemas.microsoft.com/office/drawing/2014/main" id="{3D358A86-CE39-41C4-B192-60114E7036C9}"/>
              </a:ext>
            </a:extLst>
          </p:cNvPr>
          <p:cNvCxnSpPr>
            <a:cxnSpLocks/>
          </p:cNvCxnSpPr>
          <p:nvPr/>
        </p:nvCxnSpPr>
        <p:spPr>
          <a:xfrm flipV="1">
            <a:off x="3909131" y="4288551"/>
            <a:ext cx="732601" cy="64225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kstiruutu 34">
            <a:extLst>
              <a:ext uri="{FF2B5EF4-FFF2-40B4-BE49-F238E27FC236}">
                <a16:creationId xmlns:a16="http://schemas.microsoft.com/office/drawing/2014/main" id="{B3A43196-B25B-4C70-9C48-4A0EA394E452}"/>
              </a:ext>
            </a:extLst>
          </p:cNvPr>
          <p:cNvSpPr txBox="1"/>
          <p:nvPr/>
        </p:nvSpPr>
        <p:spPr>
          <a:xfrm>
            <a:off x="10025743" y="6019799"/>
            <a:ext cx="1785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Poikkeus, 2011</a:t>
            </a:r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5523558D-EECA-7C9C-3E03-1E6340E82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061" y="22322"/>
            <a:ext cx="1234024" cy="124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A904A3-5C72-09A0-14B2-B67F13401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7958887" y="116353"/>
            <a:ext cx="2553048" cy="79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F5464E40-E4CC-B813-4E45-CB34BC8FC3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4315070" y="116353"/>
            <a:ext cx="2036289" cy="803726"/>
          </a:xfrm>
          <a:prstGeom prst="rect">
            <a:avLst/>
          </a:prstGeom>
        </p:spPr>
      </p:pic>
      <p:sp>
        <p:nvSpPr>
          <p:cNvPr id="13" name="Alatunnisteen paikkamerkki 3">
            <a:extLst>
              <a:ext uri="{FF2B5EF4-FFF2-40B4-BE49-F238E27FC236}">
                <a16:creationId xmlns:a16="http://schemas.microsoft.com/office/drawing/2014/main" id="{613CB9E7-2248-9E49-2227-48D043275A0F}"/>
              </a:ext>
            </a:extLst>
          </p:cNvPr>
          <p:cNvSpPr txBox="1">
            <a:spLocks/>
          </p:cNvSpPr>
          <p:nvPr/>
        </p:nvSpPr>
        <p:spPr>
          <a:xfrm>
            <a:off x="420560" y="6527800"/>
            <a:ext cx="6779559" cy="251947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>
                <a:solidFill>
                  <a:srgbClr val="4E008E"/>
                </a:solidFill>
              </a:rPr>
              <a:t>S6 EU 4 Inclusive Teaching</a:t>
            </a:r>
            <a:endParaRPr lang="en-GB" sz="1500" dirty="0">
              <a:solidFill>
                <a:srgbClr val="4E00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60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98C8C-7E88-E58D-D702-7CF803F87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399" y="1333751"/>
            <a:ext cx="11662537" cy="557848"/>
          </a:xfrm>
        </p:spPr>
        <p:txBody>
          <a:bodyPr/>
          <a:lstStyle/>
          <a:p>
            <a:r>
              <a:rPr lang="fi-FI" sz="3600" dirty="0"/>
              <a:t>Komponentet e zhvillimit social-emocional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4A0AD-E5D1-D91C-68D5-8D66E451C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99" y="2225994"/>
            <a:ext cx="10515600" cy="3131449"/>
          </a:xfrm>
        </p:spPr>
        <p:txBody>
          <a:bodyPr/>
          <a:lstStyle/>
          <a:p>
            <a:r>
              <a:rPr lang="en-US" sz="2800" dirty="0" err="1"/>
              <a:t>Zhvillimi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emocioneve</a:t>
            </a:r>
            <a:r>
              <a:rPr lang="en-US" sz="2800" dirty="0"/>
              <a:t> </a:t>
            </a:r>
            <a:r>
              <a:rPr lang="en-US" sz="2800" dirty="0" err="1"/>
              <a:t>dhe</a:t>
            </a:r>
            <a:r>
              <a:rPr lang="en-US" sz="2800" dirty="0"/>
              <a:t> </a:t>
            </a:r>
            <a:r>
              <a:rPr lang="en-US" sz="2800" dirty="0" err="1"/>
              <a:t>vetërregullimi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tyre</a:t>
            </a:r>
            <a:endParaRPr lang="en-US" sz="2800" dirty="0"/>
          </a:p>
          <a:p>
            <a:r>
              <a:rPr lang="en-US" sz="2800" dirty="0" err="1"/>
              <a:t>Aftësia</a:t>
            </a:r>
            <a:r>
              <a:rPr lang="en-US" sz="2800" dirty="0"/>
              <a:t> </a:t>
            </a:r>
            <a:r>
              <a:rPr lang="en-US" sz="2800" dirty="0" err="1"/>
              <a:t>për</a:t>
            </a:r>
            <a:r>
              <a:rPr lang="en-US" sz="2800" dirty="0"/>
              <a:t> </a:t>
            </a:r>
            <a:r>
              <a:rPr lang="en-US" sz="2800" dirty="0" err="1"/>
              <a:t>t’u</a:t>
            </a:r>
            <a:r>
              <a:rPr lang="en-US" sz="2800" dirty="0"/>
              <a:t> </a:t>
            </a:r>
            <a:r>
              <a:rPr lang="en-US" sz="2800" dirty="0" err="1"/>
              <a:t>përballur</a:t>
            </a:r>
            <a:r>
              <a:rPr lang="en-US" sz="2800" dirty="0"/>
              <a:t> me </a:t>
            </a:r>
            <a:r>
              <a:rPr lang="en-US" sz="2800" dirty="0" err="1"/>
              <a:t>faktorët</a:t>
            </a:r>
            <a:r>
              <a:rPr lang="en-US" sz="2800" dirty="0"/>
              <a:t> e </a:t>
            </a:r>
            <a:r>
              <a:rPr lang="en-US" sz="2800" dirty="0" err="1"/>
              <a:t>stresit</a:t>
            </a:r>
            <a:endParaRPr lang="en-US" sz="2800" dirty="0"/>
          </a:p>
          <a:p>
            <a:r>
              <a:rPr lang="en-US" sz="2800" dirty="0" err="1"/>
              <a:t>Zhvillimi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pavarësisë</a:t>
            </a:r>
            <a:r>
              <a:rPr lang="en-US" sz="2800" dirty="0"/>
              <a:t> </a:t>
            </a:r>
            <a:r>
              <a:rPr lang="en-US" sz="2800" dirty="0" err="1"/>
              <a:t>dhe</a:t>
            </a:r>
            <a:r>
              <a:rPr lang="en-US" sz="2800" dirty="0"/>
              <a:t> </a:t>
            </a:r>
            <a:r>
              <a:rPr lang="en-US" sz="2800" dirty="0" err="1"/>
              <a:t>besimit</a:t>
            </a:r>
            <a:endParaRPr lang="en-US" sz="2800" dirty="0"/>
          </a:p>
          <a:p>
            <a:r>
              <a:rPr lang="en-US" sz="2800" dirty="0" err="1"/>
              <a:t>Zhvillimi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unit (</a:t>
            </a:r>
            <a:r>
              <a:rPr lang="en-US" sz="2800" dirty="0" err="1"/>
              <a:t>identitetit</a:t>
            </a:r>
            <a:r>
              <a:rPr lang="en-US" sz="2800" dirty="0"/>
              <a:t>, </a:t>
            </a:r>
            <a:r>
              <a:rPr lang="en-US" sz="2800" dirty="0" err="1"/>
              <a:t>vetë-perceptimit</a:t>
            </a:r>
            <a:r>
              <a:rPr lang="en-US" sz="2800" dirty="0"/>
              <a:t> </a:t>
            </a:r>
            <a:r>
              <a:rPr lang="en-US" sz="2800" dirty="0" err="1"/>
              <a:t>dhe</a:t>
            </a:r>
            <a:r>
              <a:rPr lang="en-US" sz="2800" dirty="0"/>
              <a:t> </a:t>
            </a:r>
            <a:r>
              <a:rPr lang="en-US" sz="2800" dirty="0" err="1"/>
              <a:t>vetë-vlerësimit</a:t>
            </a:r>
            <a:r>
              <a:rPr lang="en-US" sz="2800" dirty="0"/>
              <a:t>)</a:t>
            </a:r>
          </a:p>
          <a:p>
            <a:r>
              <a:rPr lang="en-US" sz="2800" dirty="0" err="1"/>
              <a:t>Zhvillimi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simpatisë</a:t>
            </a:r>
            <a:r>
              <a:rPr lang="en-US" sz="2800" dirty="0"/>
              <a:t> </a:t>
            </a:r>
            <a:r>
              <a:rPr lang="en-US" sz="2800" dirty="0" err="1"/>
              <a:t>dhe</a:t>
            </a:r>
            <a:r>
              <a:rPr lang="en-US" sz="2800" dirty="0"/>
              <a:t> </a:t>
            </a:r>
            <a:r>
              <a:rPr lang="en-US" sz="2800" dirty="0" err="1"/>
              <a:t>empatisë</a:t>
            </a:r>
            <a:r>
              <a:rPr lang="en-US" sz="2800" dirty="0"/>
              <a:t> </a:t>
            </a:r>
          </a:p>
          <a:p>
            <a:r>
              <a:rPr lang="en-US" sz="2800" dirty="0" err="1"/>
              <a:t>Aftësia</a:t>
            </a:r>
            <a:r>
              <a:rPr lang="en-US" sz="2800" dirty="0"/>
              <a:t> </a:t>
            </a:r>
            <a:r>
              <a:rPr lang="en-US" sz="2800" dirty="0" err="1"/>
              <a:t>për</a:t>
            </a:r>
            <a:r>
              <a:rPr lang="en-US" sz="2800" dirty="0"/>
              <a:t> </a:t>
            </a:r>
            <a:r>
              <a:rPr lang="en-US" sz="2800" dirty="0" err="1"/>
              <a:t>të</a:t>
            </a:r>
            <a:r>
              <a:rPr lang="en-US" sz="2800" dirty="0"/>
              <a:t> </a:t>
            </a:r>
            <a:r>
              <a:rPr lang="en-US" sz="2800" dirty="0" err="1"/>
              <a:t>krijuar</a:t>
            </a:r>
            <a:r>
              <a:rPr lang="en-US" sz="2800" dirty="0"/>
              <a:t> </a:t>
            </a:r>
            <a:r>
              <a:rPr lang="en-US" sz="2800" dirty="0" err="1"/>
              <a:t>ndërveprime</a:t>
            </a:r>
            <a:r>
              <a:rPr lang="en-US" sz="2800" dirty="0"/>
              <a:t> </a:t>
            </a:r>
            <a:r>
              <a:rPr lang="en-US" sz="2800" dirty="0" err="1"/>
              <a:t>pozitive</a:t>
            </a:r>
            <a:endParaRPr lang="en-US" sz="28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25BA08-19A1-67A4-E903-22BCAE3F9F1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F8CA60F-2C8C-4664-80CE-2EF36371353D}" type="datetime1">
              <a:rPr lang="fi-FI" noProof="0" smtClean="0"/>
              <a:t>3.2.2025</a:t>
            </a:fld>
            <a:endParaRPr lang="en-GB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DF090-13A9-6641-9679-FFD1DEB4C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6</a:t>
            </a:fld>
            <a:endParaRPr lang="en-GB" noProof="0"/>
          </a:p>
        </p:txBody>
      </p:sp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F7AB8CA3-4EA7-1F43-8AF0-1FA2E5D4E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061" y="22322"/>
            <a:ext cx="1234024" cy="124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9131653-23BB-ED52-23B5-81B63535D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7958887" y="116353"/>
            <a:ext cx="2553048" cy="79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6AF17E8B-0F32-5595-E03A-C6F4FA56E6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4315070" y="116353"/>
            <a:ext cx="2036289" cy="803726"/>
          </a:xfrm>
          <a:prstGeom prst="rect">
            <a:avLst/>
          </a:prstGeom>
        </p:spPr>
      </p:pic>
      <p:sp>
        <p:nvSpPr>
          <p:cNvPr id="13" name="Alatunnisteen paikkamerkki 3">
            <a:extLst>
              <a:ext uri="{FF2B5EF4-FFF2-40B4-BE49-F238E27FC236}">
                <a16:creationId xmlns:a16="http://schemas.microsoft.com/office/drawing/2014/main" id="{4E71D7BB-2E65-8CF2-6AEC-39D9641E4C43}"/>
              </a:ext>
            </a:extLst>
          </p:cNvPr>
          <p:cNvSpPr txBox="1">
            <a:spLocks/>
          </p:cNvSpPr>
          <p:nvPr/>
        </p:nvSpPr>
        <p:spPr>
          <a:xfrm>
            <a:off x="420560" y="6527800"/>
            <a:ext cx="6779559" cy="251947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>
                <a:solidFill>
                  <a:srgbClr val="4E008E"/>
                </a:solidFill>
              </a:rPr>
              <a:t>S6 EU 4 Inclusive Teaching</a:t>
            </a:r>
            <a:endParaRPr lang="en-GB" sz="1500" dirty="0">
              <a:solidFill>
                <a:srgbClr val="4E00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645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E7896-950C-1A8D-7823-FE5D383C2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5769" y="1097992"/>
            <a:ext cx="7608277" cy="645616"/>
          </a:xfrm>
        </p:spPr>
        <p:txBody>
          <a:bodyPr/>
          <a:lstStyle/>
          <a:p>
            <a:r>
              <a:rPr lang="fi-FI" sz="3400" dirty="0"/>
              <a:t>Aftësitë kryesore social-emocionale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55640F-F1B9-7DFA-DAAE-A8792AEB4EC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F8CA60F-2C8C-4664-80CE-2EF36371353D}" type="datetime1">
              <a:rPr lang="fi-FI" noProof="0" smtClean="0"/>
              <a:t>3.2.2025</a:t>
            </a:fld>
            <a:endParaRPr lang="en-GB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3CED0-9F10-5940-4755-8618FF5A62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7</a:t>
            </a:fld>
            <a:endParaRPr lang="en-GB" noProof="0"/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5740AB87-F1CA-C939-E62D-918B4C3EF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061" y="22322"/>
            <a:ext cx="1234024" cy="124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CE097AD-1E0C-0D5E-93DC-828491CC7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7958887" y="116353"/>
            <a:ext cx="2553048" cy="79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E9C88150-82FB-94F2-9836-6901DE20FD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4315070" y="116353"/>
            <a:ext cx="2036289" cy="803726"/>
          </a:xfrm>
          <a:prstGeom prst="rect">
            <a:avLst/>
          </a:prstGeom>
        </p:spPr>
      </p:pic>
      <p:sp>
        <p:nvSpPr>
          <p:cNvPr id="8" name="Alatunnisteen paikkamerkki 3">
            <a:extLst>
              <a:ext uri="{FF2B5EF4-FFF2-40B4-BE49-F238E27FC236}">
                <a16:creationId xmlns:a16="http://schemas.microsoft.com/office/drawing/2014/main" id="{31A55F4D-8F0A-828E-0F06-F24232B5E0AE}"/>
              </a:ext>
            </a:extLst>
          </p:cNvPr>
          <p:cNvSpPr txBox="1">
            <a:spLocks/>
          </p:cNvSpPr>
          <p:nvPr/>
        </p:nvSpPr>
        <p:spPr>
          <a:xfrm>
            <a:off x="420560" y="6527800"/>
            <a:ext cx="6779559" cy="251947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>
                <a:solidFill>
                  <a:srgbClr val="4E008E"/>
                </a:solidFill>
              </a:rPr>
              <a:t>S6 EU 4 Inclusive Teaching</a:t>
            </a:r>
            <a:endParaRPr lang="en-GB" sz="1500" dirty="0">
              <a:solidFill>
                <a:srgbClr val="4E008E"/>
              </a:solidFill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2107EB78-6D86-08E2-A538-EC11C26B69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3629" y="1416538"/>
            <a:ext cx="8996511" cy="551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903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7577BD-C0EF-4342-B052-EAD28D645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1467498"/>
            <a:ext cx="10650635" cy="649288"/>
          </a:xfrm>
        </p:spPr>
        <p:txBody>
          <a:bodyPr/>
          <a:lstStyle/>
          <a:p>
            <a:r>
              <a:rPr lang="en-US" dirty="0" err="1"/>
              <a:t>Zhvillimi</a:t>
            </a:r>
            <a:r>
              <a:rPr lang="en-US" dirty="0"/>
              <a:t> social-</a:t>
            </a:r>
            <a:r>
              <a:rPr lang="en-US" dirty="0" err="1"/>
              <a:t>emocional</a:t>
            </a:r>
            <a:endParaRPr lang="en-GB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1591DB4-7009-4EB3-8B3E-0D3F85084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0400" y="1957281"/>
            <a:ext cx="5157787" cy="804862"/>
          </a:xfrm>
        </p:spPr>
        <p:txBody>
          <a:bodyPr/>
          <a:lstStyle/>
          <a:p>
            <a:r>
              <a:rPr lang="fi-FI" sz="3600" dirty="0">
                <a:solidFill>
                  <a:srgbClr val="00B050"/>
                </a:solidFill>
              </a:rPr>
              <a:t>Faktorët mbrojtës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B98223F-7E73-4272-9E95-C0F067D9B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0400" y="2905017"/>
            <a:ext cx="5183188" cy="3841750"/>
          </a:xfrm>
        </p:spPr>
        <p:txBody>
          <a:bodyPr/>
          <a:lstStyle/>
          <a:p>
            <a:r>
              <a:rPr lang="en-US" dirty="0" err="1"/>
              <a:t>Fëmija</a:t>
            </a:r>
            <a:r>
              <a:rPr lang="en-US" dirty="0"/>
              <a:t>/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riu</a:t>
            </a:r>
            <a:r>
              <a:rPr lang="en-US" dirty="0"/>
              <a:t> ka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paktën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rritur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sigurt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mbështetës</a:t>
            </a:r>
            <a:endParaRPr lang="en-US" dirty="0"/>
          </a:p>
          <a:p>
            <a:r>
              <a:rPr lang="en-US" dirty="0" err="1"/>
              <a:t>Fëmija</a:t>
            </a:r>
            <a:r>
              <a:rPr lang="en-US" dirty="0"/>
              <a:t>/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riu</a:t>
            </a:r>
            <a:r>
              <a:rPr lang="en-US" dirty="0"/>
              <a:t> ka </a:t>
            </a:r>
            <a:r>
              <a:rPr lang="en-US" dirty="0" err="1"/>
              <a:t>aftësinë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zotësinë</a:t>
            </a:r>
            <a:r>
              <a:rPr lang="en-US" dirty="0"/>
              <a:t>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përjetojë</a:t>
            </a:r>
            <a:r>
              <a:rPr lang="en-US" dirty="0"/>
              <a:t> </a:t>
            </a:r>
            <a:r>
              <a:rPr lang="en-US" dirty="0" err="1"/>
              <a:t>sukses</a:t>
            </a:r>
            <a:endParaRPr lang="en-US" dirty="0"/>
          </a:p>
          <a:p>
            <a:r>
              <a:rPr lang="en-US" dirty="0" err="1"/>
              <a:t>Mundësia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qenë</a:t>
            </a:r>
            <a:r>
              <a:rPr lang="en-US" dirty="0"/>
              <a:t> </a:t>
            </a:r>
            <a:r>
              <a:rPr lang="en-US" dirty="0" err="1"/>
              <a:t>aktiv</a:t>
            </a:r>
            <a:endParaRPr lang="en-US" dirty="0"/>
          </a:p>
          <a:p>
            <a:r>
              <a:rPr lang="en-US" dirty="0" err="1"/>
              <a:t>Miq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mirë</a:t>
            </a:r>
            <a:r>
              <a:rPr lang="en-US" dirty="0"/>
              <a:t> me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cilët</a:t>
            </a:r>
            <a:r>
              <a:rPr lang="en-US" dirty="0"/>
              <a:t> </a:t>
            </a:r>
            <a:r>
              <a:rPr lang="en-US" dirty="0" err="1"/>
              <a:t>shpenzohet</a:t>
            </a:r>
            <a:r>
              <a:rPr lang="en-US" dirty="0"/>
              <a:t> </a:t>
            </a:r>
            <a:r>
              <a:rPr lang="en-US" dirty="0" err="1"/>
              <a:t>kohë</a:t>
            </a:r>
            <a:r>
              <a:rPr lang="en-US" dirty="0"/>
              <a:t> </a:t>
            </a:r>
          </a:p>
          <a:p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pasion</a:t>
            </a:r>
            <a:r>
              <a:rPr lang="en-US" dirty="0"/>
              <a:t>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pëlqehet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jep</a:t>
            </a:r>
            <a:r>
              <a:rPr lang="en-US" dirty="0"/>
              <a:t> </a:t>
            </a:r>
            <a:r>
              <a:rPr lang="en-US" dirty="0" err="1"/>
              <a:t>kënaqësi</a:t>
            </a:r>
            <a:endParaRPr lang="en-US" dirty="0"/>
          </a:p>
          <a:p>
            <a:r>
              <a:rPr lang="en-US" dirty="0" err="1"/>
              <a:t>Mendjegjerësi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qëndrim</a:t>
            </a:r>
            <a:r>
              <a:rPr lang="en-US" dirty="0"/>
              <a:t> </a:t>
            </a:r>
            <a:r>
              <a:rPr lang="en-US" dirty="0" err="1"/>
              <a:t>pozitiv</a:t>
            </a:r>
            <a:r>
              <a:rPr lang="en-US" dirty="0"/>
              <a:t> </a:t>
            </a:r>
            <a:r>
              <a:rPr lang="en-US" dirty="0" err="1"/>
              <a:t>ndaj</a:t>
            </a:r>
            <a:r>
              <a:rPr lang="en-US" dirty="0"/>
              <a:t> </a:t>
            </a:r>
            <a:r>
              <a:rPr lang="en-US" dirty="0" err="1"/>
              <a:t>gjërave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reja</a:t>
            </a:r>
            <a:endParaRPr lang="en-US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563E8082-451E-4E61-9F29-402716988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1687" y="1957281"/>
            <a:ext cx="5183188" cy="804862"/>
          </a:xfrm>
        </p:spPr>
        <p:txBody>
          <a:bodyPr/>
          <a:lstStyle/>
          <a:p>
            <a:r>
              <a:rPr lang="fi-FI" sz="3600" dirty="0">
                <a:solidFill>
                  <a:srgbClr val="FF0000"/>
                </a:solidFill>
              </a:rPr>
              <a:t>Faktorët e riskut</a:t>
            </a:r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07177EBD-FC5C-4D1E-8EDC-10C7A830F8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1687" y="2905017"/>
            <a:ext cx="5183188" cy="3541714"/>
          </a:xfrm>
        </p:spPr>
        <p:txBody>
          <a:bodyPr/>
          <a:lstStyle/>
          <a:p>
            <a:r>
              <a:rPr lang="en-US" dirty="0" err="1"/>
              <a:t>Dhuna</a:t>
            </a:r>
            <a:r>
              <a:rPr lang="en-US" dirty="0"/>
              <a:t> </a:t>
            </a:r>
            <a:r>
              <a:rPr lang="en-US" dirty="0" err="1"/>
              <a:t>është</a:t>
            </a:r>
            <a:r>
              <a:rPr lang="en-US" dirty="0"/>
              <a:t> </a:t>
            </a:r>
            <a:r>
              <a:rPr lang="en-US" dirty="0" err="1"/>
              <a:t>faktori</a:t>
            </a:r>
            <a:r>
              <a:rPr lang="en-US" dirty="0"/>
              <a:t> </a:t>
            </a:r>
            <a:r>
              <a:rPr lang="en-US" dirty="0" err="1"/>
              <a:t>më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madh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kanosjes</a:t>
            </a:r>
            <a:endParaRPr lang="en-US" dirty="0"/>
          </a:p>
          <a:p>
            <a:r>
              <a:rPr lang="fi-FI" dirty="0"/>
              <a:t>Refuzimi dhe sjellja degraduese</a:t>
            </a:r>
          </a:p>
          <a:p>
            <a:r>
              <a:rPr lang="fi-FI" dirty="0"/>
              <a:t>Kanosja dhe frikësimi</a:t>
            </a:r>
          </a:p>
          <a:p>
            <a:r>
              <a:rPr lang="fi-FI" dirty="0"/>
              <a:t>Izolimi</a:t>
            </a:r>
          </a:p>
          <a:p>
            <a:r>
              <a:rPr lang="fi-FI" dirty="0"/>
              <a:t>Preferohet sjellja antisociale (drogat)</a:t>
            </a:r>
          </a:p>
          <a:p>
            <a:r>
              <a:rPr lang="en-US" dirty="0" err="1"/>
              <a:t>Shpërfillen</a:t>
            </a:r>
            <a:r>
              <a:rPr lang="en-US" dirty="0"/>
              <a:t> </a:t>
            </a:r>
            <a:r>
              <a:rPr lang="en-US" dirty="0" err="1"/>
              <a:t>ndjenjat</a:t>
            </a:r>
            <a:r>
              <a:rPr lang="en-US" dirty="0"/>
              <a:t> e </a:t>
            </a:r>
            <a:r>
              <a:rPr lang="en-US" dirty="0" err="1"/>
              <a:t>fëmijës</a:t>
            </a:r>
            <a:r>
              <a:rPr lang="en-US" dirty="0"/>
              <a:t>/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riut</a:t>
            </a:r>
            <a:endParaRPr lang="fi-FI" dirty="0"/>
          </a:p>
          <a:p>
            <a:endParaRPr lang="fi-FI" sz="180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4361AD0-386B-49B4-967A-F09C6B045DC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855589" y="6195786"/>
            <a:ext cx="766827" cy="254172"/>
          </a:xfrm>
        </p:spPr>
        <p:txBody>
          <a:bodyPr/>
          <a:lstStyle/>
          <a:p>
            <a:fld id="{5B8CF2F6-2C66-4D37-9D2C-836F631BC0BE}" type="datetime1">
              <a:rPr lang="fi-FI" noProof="0" smtClean="0"/>
              <a:t>3.2.2025</a:t>
            </a:fld>
            <a:endParaRPr lang="en-GB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8982288-76B6-46C3-A4D3-D837BF48AD3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97005" y="6195786"/>
            <a:ext cx="375932" cy="254015"/>
          </a:xfrm>
        </p:spPr>
        <p:txBody>
          <a:bodyPr/>
          <a:lstStyle/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8</a:t>
            </a:fld>
            <a:endParaRPr lang="en-GB" noProof="0"/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4792E0C8-68BC-F5E6-5933-77D5CBEB6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061" y="22322"/>
            <a:ext cx="1234024" cy="124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AA60075-C749-DC82-A805-B0D0F78FC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7958887" y="116353"/>
            <a:ext cx="2553048" cy="79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1D71E088-8FEF-8FE1-15C3-8D83216C46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4315070" y="116353"/>
            <a:ext cx="2036289" cy="803726"/>
          </a:xfrm>
          <a:prstGeom prst="rect">
            <a:avLst/>
          </a:prstGeom>
        </p:spPr>
      </p:pic>
      <p:sp>
        <p:nvSpPr>
          <p:cNvPr id="13" name="Alatunnisteen paikkamerkki 3">
            <a:extLst>
              <a:ext uri="{FF2B5EF4-FFF2-40B4-BE49-F238E27FC236}">
                <a16:creationId xmlns:a16="http://schemas.microsoft.com/office/drawing/2014/main" id="{ED491D17-509F-0C69-44AC-46367A4A23D6}"/>
              </a:ext>
            </a:extLst>
          </p:cNvPr>
          <p:cNvSpPr txBox="1">
            <a:spLocks/>
          </p:cNvSpPr>
          <p:nvPr/>
        </p:nvSpPr>
        <p:spPr>
          <a:xfrm>
            <a:off x="420560" y="6527800"/>
            <a:ext cx="6779559" cy="251947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>
                <a:solidFill>
                  <a:srgbClr val="4E008E"/>
                </a:solidFill>
              </a:rPr>
              <a:t>S6 EU 4 Inclusive Teaching</a:t>
            </a:r>
            <a:endParaRPr lang="en-GB" sz="1500" dirty="0">
              <a:solidFill>
                <a:srgbClr val="4E00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94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A45BB8C-4F5F-47A1-BF40-5D127831D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Puna në grup</a:t>
            </a:r>
          </a:p>
        </p:txBody>
      </p:sp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C7388F40-88E0-09BD-DC4A-BF55F7822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rgbClr val="4E008E"/>
                </a:solidFill>
              </a:rPr>
              <a:t>Diskutoni</a:t>
            </a:r>
            <a:r>
              <a:rPr lang="en-US" dirty="0">
                <a:solidFill>
                  <a:srgbClr val="4E008E"/>
                </a:solidFill>
              </a:rPr>
              <a:t> </a:t>
            </a:r>
            <a:r>
              <a:rPr lang="en-US" dirty="0" err="1">
                <a:solidFill>
                  <a:srgbClr val="4E008E"/>
                </a:solidFill>
              </a:rPr>
              <a:t>në</a:t>
            </a:r>
            <a:r>
              <a:rPr lang="en-US" dirty="0">
                <a:solidFill>
                  <a:srgbClr val="4E008E"/>
                </a:solidFill>
              </a:rPr>
              <a:t> </a:t>
            </a:r>
            <a:r>
              <a:rPr lang="en-US" dirty="0" err="1">
                <a:solidFill>
                  <a:srgbClr val="4E008E"/>
                </a:solidFill>
              </a:rPr>
              <a:t>grupe</a:t>
            </a:r>
            <a:r>
              <a:rPr lang="en-US" dirty="0">
                <a:solidFill>
                  <a:srgbClr val="4E008E"/>
                </a:solidFill>
              </a:rPr>
              <a:t> </a:t>
            </a:r>
            <a:r>
              <a:rPr lang="en-US" dirty="0" err="1">
                <a:solidFill>
                  <a:srgbClr val="4E008E"/>
                </a:solidFill>
              </a:rPr>
              <a:t>të</a:t>
            </a:r>
            <a:r>
              <a:rPr lang="en-US" dirty="0">
                <a:solidFill>
                  <a:srgbClr val="4E008E"/>
                </a:solidFill>
              </a:rPr>
              <a:t> </a:t>
            </a:r>
            <a:r>
              <a:rPr lang="en-US" dirty="0" err="1">
                <a:solidFill>
                  <a:srgbClr val="4E008E"/>
                </a:solidFill>
              </a:rPr>
              <a:t>vogla</a:t>
            </a:r>
            <a:r>
              <a:rPr lang="en-US" dirty="0">
                <a:solidFill>
                  <a:srgbClr val="4E008E"/>
                </a:solidFill>
              </a:rPr>
              <a:t>: </a:t>
            </a:r>
          </a:p>
          <a:p>
            <a:r>
              <a:rPr lang="az-Cyrl-AZ" dirty="0">
                <a:solidFill>
                  <a:srgbClr val="4E008E"/>
                </a:solidFill>
              </a:rPr>
              <a:t>Ҫ</a:t>
            </a:r>
            <a:r>
              <a:rPr lang="en-US" dirty="0" err="1">
                <a:solidFill>
                  <a:srgbClr val="4E008E"/>
                </a:solidFill>
              </a:rPr>
              <a:t>farë</a:t>
            </a:r>
            <a:r>
              <a:rPr lang="en-US" dirty="0">
                <a:solidFill>
                  <a:srgbClr val="4E008E"/>
                </a:solidFill>
              </a:rPr>
              <a:t> </a:t>
            </a:r>
            <a:r>
              <a:rPr lang="en-US" dirty="0" err="1">
                <a:solidFill>
                  <a:srgbClr val="4E008E"/>
                </a:solidFill>
              </a:rPr>
              <a:t>ndjenjash</a:t>
            </a:r>
            <a:r>
              <a:rPr lang="en-US" dirty="0">
                <a:solidFill>
                  <a:srgbClr val="4E008E"/>
                </a:solidFill>
              </a:rPr>
              <a:t> apo </a:t>
            </a:r>
            <a:r>
              <a:rPr lang="en-US" dirty="0" err="1">
                <a:solidFill>
                  <a:srgbClr val="4E008E"/>
                </a:solidFill>
              </a:rPr>
              <a:t>emocionesh</a:t>
            </a:r>
            <a:r>
              <a:rPr lang="en-US" dirty="0">
                <a:solidFill>
                  <a:srgbClr val="4E008E"/>
                </a:solidFill>
              </a:rPr>
              <a:t> </a:t>
            </a:r>
            <a:r>
              <a:rPr lang="en-US" dirty="0" err="1">
                <a:solidFill>
                  <a:srgbClr val="4E008E"/>
                </a:solidFill>
              </a:rPr>
              <a:t>keni</a:t>
            </a:r>
            <a:r>
              <a:rPr lang="en-US" dirty="0">
                <a:solidFill>
                  <a:srgbClr val="4E008E"/>
                </a:solidFill>
              </a:rPr>
              <a:t> </a:t>
            </a:r>
            <a:r>
              <a:rPr lang="en-US" dirty="0" err="1">
                <a:solidFill>
                  <a:srgbClr val="4E008E"/>
                </a:solidFill>
              </a:rPr>
              <a:t>vërejtur</a:t>
            </a:r>
            <a:r>
              <a:rPr lang="en-US" dirty="0">
                <a:solidFill>
                  <a:srgbClr val="4E008E"/>
                </a:solidFill>
              </a:rPr>
              <a:t> </a:t>
            </a:r>
            <a:r>
              <a:rPr lang="en-US" dirty="0" err="1">
                <a:solidFill>
                  <a:srgbClr val="4E008E"/>
                </a:solidFill>
              </a:rPr>
              <a:t>tek</a:t>
            </a:r>
            <a:r>
              <a:rPr lang="en-US" dirty="0">
                <a:solidFill>
                  <a:srgbClr val="4E008E"/>
                </a:solidFill>
              </a:rPr>
              <a:t> </a:t>
            </a:r>
            <a:r>
              <a:rPr lang="en-US" dirty="0" err="1">
                <a:solidFill>
                  <a:srgbClr val="4E008E"/>
                </a:solidFill>
              </a:rPr>
              <a:t>vetja</a:t>
            </a:r>
            <a:r>
              <a:rPr lang="en-US" dirty="0">
                <a:solidFill>
                  <a:srgbClr val="4E008E"/>
                </a:solidFill>
              </a:rPr>
              <a:t> sot?</a:t>
            </a:r>
          </a:p>
          <a:p>
            <a:pPr lvl="1"/>
            <a:r>
              <a:rPr lang="en-US" dirty="0" err="1">
                <a:solidFill>
                  <a:srgbClr val="4E008E"/>
                </a:solidFill>
              </a:rPr>
              <a:t>Gëzim</a:t>
            </a:r>
            <a:r>
              <a:rPr lang="en-US" dirty="0">
                <a:solidFill>
                  <a:srgbClr val="4E008E"/>
                </a:solidFill>
              </a:rPr>
              <a:t>, </a:t>
            </a:r>
            <a:r>
              <a:rPr lang="en-US" dirty="0" err="1">
                <a:solidFill>
                  <a:srgbClr val="4E008E"/>
                </a:solidFill>
              </a:rPr>
              <a:t>zili</a:t>
            </a:r>
            <a:r>
              <a:rPr lang="en-US" dirty="0">
                <a:solidFill>
                  <a:srgbClr val="4E008E"/>
                </a:solidFill>
              </a:rPr>
              <a:t>, </a:t>
            </a:r>
            <a:r>
              <a:rPr lang="en-US" dirty="0" err="1">
                <a:solidFill>
                  <a:srgbClr val="4E008E"/>
                </a:solidFill>
              </a:rPr>
              <a:t>inat</a:t>
            </a:r>
            <a:r>
              <a:rPr lang="en-US" dirty="0">
                <a:solidFill>
                  <a:srgbClr val="4E008E"/>
                </a:solidFill>
              </a:rPr>
              <a:t>, </a:t>
            </a:r>
            <a:r>
              <a:rPr lang="en-US" dirty="0" err="1">
                <a:solidFill>
                  <a:srgbClr val="4E008E"/>
                </a:solidFill>
              </a:rPr>
              <a:t>frikë</a:t>
            </a:r>
            <a:r>
              <a:rPr lang="en-US" dirty="0">
                <a:solidFill>
                  <a:srgbClr val="4E008E"/>
                </a:solidFill>
              </a:rPr>
              <a:t>, </a:t>
            </a:r>
            <a:r>
              <a:rPr lang="en-US" dirty="0" err="1">
                <a:solidFill>
                  <a:srgbClr val="4E008E"/>
                </a:solidFill>
              </a:rPr>
              <a:t>mëshirë</a:t>
            </a:r>
            <a:r>
              <a:rPr lang="en-US" dirty="0">
                <a:solidFill>
                  <a:srgbClr val="4E008E"/>
                </a:solidFill>
              </a:rPr>
              <a:t>, </a:t>
            </a:r>
            <a:r>
              <a:rPr lang="en-US" dirty="0" err="1">
                <a:solidFill>
                  <a:srgbClr val="4E008E"/>
                </a:solidFill>
              </a:rPr>
              <a:t>dhembshuri</a:t>
            </a:r>
            <a:r>
              <a:rPr lang="en-US" dirty="0">
                <a:solidFill>
                  <a:srgbClr val="4E008E"/>
                </a:solidFill>
              </a:rPr>
              <a:t>, </a:t>
            </a:r>
            <a:r>
              <a:rPr lang="en-US" dirty="0" err="1">
                <a:solidFill>
                  <a:srgbClr val="4E008E"/>
                </a:solidFill>
              </a:rPr>
              <a:t>mirësi</a:t>
            </a:r>
            <a:r>
              <a:rPr lang="en-US" dirty="0">
                <a:solidFill>
                  <a:srgbClr val="4E008E"/>
                </a:solidFill>
              </a:rPr>
              <a:t>, </a:t>
            </a:r>
            <a:r>
              <a:rPr lang="en-US" dirty="0" err="1">
                <a:solidFill>
                  <a:srgbClr val="4E008E"/>
                </a:solidFill>
              </a:rPr>
              <a:t>stimulim</a:t>
            </a:r>
            <a:r>
              <a:rPr lang="en-US" dirty="0">
                <a:solidFill>
                  <a:srgbClr val="4E008E"/>
                </a:solidFill>
              </a:rPr>
              <a:t>, </a:t>
            </a:r>
            <a:r>
              <a:rPr lang="en-US" dirty="0" err="1">
                <a:solidFill>
                  <a:srgbClr val="4E008E"/>
                </a:solidFill>
              </a:rPr>
              <a:t>dashuri</a:t>
            </a:r>
            <a:r>
              <a:rPr lang="en-US" dirty="0">
                <a:solidFill>
                  <a:srgbClr val="4E008E"/>
                </a:solidFill>
              </a:rPr>
              <a:t>, </a:t>
            </a:r>
            <a:r>
              <a:rPr lang="en-US" dirty="0" err="1">
                <a:solidFill>
                  <a:srgbClr val="4E008E"/>
                </a:solidFill>
              </a:rPr>
              <a:t>lumturi</a:t>
            </a:r>
            <a:r>
              <a:rPr lang="en-US" dirty="0">
                <a:solidFill>
                  <a:srgbClr val="4E008E"/>
                </a:solidFill>
              </a:rPr>
              <a:t>, </a:t>
            </a:r>
            <a:r>
              <a:rPr lang="en-US" dirty="0" err="1">
                <a:solidFill>
                  <a:srgbClr val="4E008E"/>
                </a:solidFill>
              </a:rPr>
              <a:t>mospëlqim</a:t>
            </a:r>
            <a:r>
              <a:rPr lang="en-US" dirty="0">
                <a:solidFill>
                  <a:srgbClr val="4E008E"/>
                </a:solidFill>
              </a:rPr>
              <a:t>, </a:t>
            </a:r>
            <a:r>
              <a:rPr lang="en-US" dirty="0" err="1">
                <a:solidFill>
                  <a:srgbClr val="4E008E"/>
                </a:solidFill>
              </a:rPr>
              <a:t>keqardhje</a:t>
            </a:r>
            <a:r>
              <a:rPr lang="en-US" dirty="0">
                <a:solidFill>
                  <a:srgbClr val="4E008E"/>
                </a:solidFill>
              </a:rPr>
              <a:t>, </a:t>
            </a:r>
            <a:r>
              <a:rPr lang="en-US" dirty="0" err="1">
                <a:solidFill>
                  <a:srgbClr val="4E008E"/>
                </a:solidFill>
              </a:rPr>
              <a:t>mirënjohje</a:t>
            </a:r>
            <a:r>
              <a:rPr lang="en-US" dirty="0">
                <a:solidFill>
                  <a:srgbClr val="4E008E"/>
                </a:solidFill>
              </a:rPr>
              <a:t>, </a:t>
            </a:r>
            <a:r>
              <a:rPr lang="en-US" dirty="0" err="1">
                <a:solidFill>
                  <a:srgbClr val="4E008E"/>
                </a:solidFill>
              </a:rPr>
              <a:t>respekt</a:t>
            </a:r>
            <a:r>
              <a:rPr lang="en-US" dirty="0">
                <a:solidFill>
                  <a:srgbClr val="4E008E"/>
                </a:solidFill>
              </a:rPr>
              <a:t>, </a:t>
            </a:r>
            <a:r>
              <a:rPr lang="en-US" dirty="0" err="1">
                <a:solidFill>
                  <a:srgbClr val="4E008E"/>
                </a:solidFill>
              </a:rPr>
              <a:t>siguri</a:t>
            </a:r>
            <a:r>
              <a:rPr lang="en-US" dirty="0">
                <a:solidFill>
                  <a:srgbClr val="4E008E"/>
                </a:solidFill>
              </a:rPr>
              <a:t>, </a:t>
            </a:r>
            <a:r>
              <a:rPr lang="en-US" dirty="0" err="1">
                <a:solidFill>
                  <a:srgbClr val="4E008E"/>
                </a:solidFill>
              </a:rPr>
              <a:t>pakënaqësi</a:t>
            </a:r>
            <a:r>
              <a:rPr lang="en-US" dirty="0">
                <a:solidFill>
                  <a:srgbClr val="4E008E"/>
                </a:solidFill>
              </a:rPr>
              <a:t>, </a:t>
            </a:r>
            <a:r>
              <a:rPr lang="en-US" dirty="0" err="1">
                <a:solidFill>
                  <a:srgbClr val="4E008E"/>
                </a:solidFill>
              </a:rPr>
              <a:t>kënaqësi</a:t>
            </a:r>
            <a:r>
              <a:rPr lang="en-US" dirty="0">
                <a:solidFill>
                  <a:srgbClr val="4E008E"/>
                </a:solidFill>
              </a:rPr>
              <a:t>, </a:t>
            </a:r>
            <a:r>
              <a:rPr lang="en-US" dirty="0" err="1">
                <a:solidFill>
                  <a:srgbClr val="4E008E"/>
                </a:solidFill>
              </a:rPr>
              <a:t>krenari</a:t>
            </a:r>
            <a:r>
              <a:rPr lang="en-US" dirty="0">
                <a:solidFill>
                  <a:srgbClr val="4E008E"/>
                </a:solidFill>
              </a:rPr>
              <a:t>...</a:t>
            </a:r>
          </a:p>
          <a:p>
            <a:r>
              <a:rPr lang="en-US" dirty="0">
                <a:solidFill>
                  <a:srgbClr val="4E008E"/>
                </a:solidFill>
              </a:rPr>
              <a:t>A e </a:t>
            </a:r>
            <a:r>
              <a:rPr lang="en-US" dirty="0" err="1">
                <a:solidFill>
                  <a:srgbClr val="4E008E"/>
                </a:solidFill>
              </a:rPr>
              <a:t>kanë</a:t>
            </a:r>
            <a:r>
              <a:rPr lang="en-US" dirty="0">
                <a:solidFill>
                  <a:srgbClr val="4E008E"/>
                </a:solidFill>
              </a:rPr>
              <a:t> </a:t>
            </a:r>
            <a:r>
              <a:rPr lang="en-US" dirty="0" err="1">
                <a:solidFill>
                  <a:srgbClr val="4E008E"/>
                </a:solidFill>
              </a:rPr>
              <a:t>nxitur</a:t>
            </a:r>
            <a:r>
              <a:rPr lang="en-US" dirty="0">
                <a:solidFill>
                  <a:srgbClr val="4E008E"/>
                </a:solidFill>
              </a:rPr>
              <a:t> apo </a:t>
            </a:r>
            <a:r>
              <a:rPr lang="en-US" dirty="0" err="1">
                <a:solidFill>
                  <a:srgbClr val="4E008E"/>
                </a:solidFill>
              </a:rPr>
              <a:t>penguar</a:t>
            </a:r>
            <a:r>
              <a:rPr lang="en-US" dirty="0">
                <a:solidFill>
                  <a:srgbClr val="4E008E"/>
                </a:solidFill>
              </a:rPr>
              <a:t> </a:t>
            </a:r>
            <a:r>
              <a:rPr lang="en-US" dirty="0" err="1">
                <a:solidFill>
                  <a:srgbClr val="4E008E"/>
                </a:solidFill>
              </a:rPr>
              <a:t>të</a:t>
            </a:r>
            <a:r>
              <a:rPr lang="en-US" dirty="0">
                <a:solidFill>
                  <a:srgbClr val="4E008E"/>
                </a:solidFill>
              </a:rPr>
              <a:t> </a:t>
            </a:r>
            <a:r>
              <a:rPr lang="en-US" dirty="0" err="1">
                <a:solidFill>
                  <a:srgbClr val="4E008E"/>
                </a:solidFill>
              </a:rPr>
              <a:t>nxënurit</a:t>
            </a:r>
            <a:r>
              <a:rPr lang="en-US" dirty="0">
                <a:solidFill>
                  <a:srgbClr val="4E008E"/>
                </a:solidFill>
              </a:rPr>
              <a:t> </a:t>
            </a:r>
            <a:r>
              <a:rPr lang="en-US" dirty="0" err="1">
                <a:solidFill>
                  <a:srgbClr val="4E008E"/>
                </a:solidFill>
              </a:rPr>
              <a:t>këto</a:t>
            </a:r>
            <a:r>
              <a:rPr lang="en-US" dirty="0">
                <a:solidFill>
                  <a:srgbClr val="4E008E"/>
                </a:solidFill>
              </a:rPr>
              <a:t> </a:t>
            </a:r>
            <a:r>
              <a:rPr lang="en-US" dirty="0" err="1">
                <a:solidFill>
                  <a:srgbClr val="4E008E"/>
                </a:solidFill>
              </a:rPr>
              <a:t>ndjenja</a:t>
            </a:r>
            <a:r>
              <a:rPr lang="en-US" dirty="0">
                <a:solidFill>
                  <a:srgbClr val="4E008E"/>
                </a:solidFill>
              </a:rPr>
              <a:t>?</a:t>
            </a:r>
          </a:p>
          <a:p>
            <a:r>
              <a:rPr lang="en-US" dirty="0">
                <a:solidFill>
                  <a:srgbClr val="4E008E"/>
                </a:solidFill>
              </a:rPr>
              <a:t>Si </a:t>
            </a:r>
            <a:r>
              <a:rPr lang="en-US" dirty="0" err="1">
                <a:solidFill>
                  <a:srgbClr val="4E008E"/>
                </a:solidFill>
              </a:rPr>
              <a:t>mund</a:t>
            </a:r>
            <a:r>
              <a:rPr lang="en-US" dirty="0">
                <a:solidFill>
                  <a:srgbClr val="4E008E"/>
                </a:solidFill>
              </a:rPr>
              <a:t> </a:t>
            </a:r>
            <a:r>
              <a:rPr lang="en-US" dirty="0" err="1">
                <a:solidFill>
                  <a:srgbClr val="4E008E"/>
                </a:solidFill>
              </a:rPr>
              <a:t>t’i</a:t>
            </a:r>
            <a:r>
              <a:rPr lang="en-US" dirty="0">
                <a:solidFill>
                  <a:srgbClr val="4E008E"/>
                </a:solidFill>
              </a:rPr>
              <a:t> </a:t>
            </a:r>
            <a:r>
              <a:rPr lang="en-US" dirty="0" err="1">
                <a:solidFill>
                  <a:srgbClr val="4E008E"/>
                </a:solidFill>
              </a:rPr>
              <a:t>dëmtoni</a:t>
            </a:r>
            <a:r>
              <a:rPr lang="en-US" dirty="0">
                <a:solidFill>
                  <a:srgbClr val="4E008E"/>
                </a:solidFill>
              </a:rPr>
              <a:t> </a:t>
            </a:r>
            <a:r>
              <a:rPr lang="en-US" dirty="0" err="1">
                <a:solidFill>
                  <a:srgbClr val="4E008E"/>
                </a:solidFill>
              </a:rPr>
              <a:t>ndjenjat</a:t>
            </a:r>
            <a:r>
              <a:rPr lang="en-US" dirty="0">
                <a:solidFill>
                  <a:srgbClr val="4E008E"/>
                </a:solidFill>
              </a:rPr>
              <a:t> </a:t>
            </a:r>
            <a:r>
              <a:rPr lang="en-US" dirty="0" err="1">
                <a:solidFill>
                  <a:srgbClr val="4E008E"/>
                </a:solidFill>
              </a:rPr>
              <a:t>tuaja</a:t>
            </a:r>
            <a:r>
              <a:rPr lang="en-US" dirty="0">
                <a:solidFill>
                  <a:srgbClr val="4E008E"/>
                </a:solidFill>
              </a:rPr>
              <a:t>?</a:t>
            </a:r>
          </a:p>
          <a:p>
            <a:endParaRPr lang="fi-FI" dirty="0">
              <a:solidFill>
                <a:srgbClr val="4E008E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F48C3A-498E-4FBC-9EA4-CBF0295C777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25ACDEF-D6F7-4CFE-B024-C205512CC094}" type="datetime1">
              <a:rPr lang="fi-FI" noProof="0" smtClean="0"/>
              <a:t>3.2.2025</a:t>
            </a:fld>
            <a:endParaRPr lang="en-GB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69B0F-3527-40AE-8129-2F9D309590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9</a:t>
            </a:fld>
            <a:endParaRPr lang="en-GB" noProof="0"/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6E1541E5-A6E9-82CC-8B86-91A665C8C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061" y="22322"/>
            <a:ext cx="1234024" cy="124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0490C4F-1FC4-120B-E63F-95FBFB20C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7958887" y="116353"/>
            <a:ext cx="2553048" cy="79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6D86558A-ED6C-280B-1B31-98478944BE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4315070" y="116353"/>
            <a:ext cx="2036289" cy="803726"/>
          </a:xfrm>
          <a:prstGeom prst="rect">
            <a:avLst/>
          </a:prstGeom>
        </p:spPr>
      </p:pic>
      <p:sp>
        <p:nvSpPr>
          <p:cNvPr id="10" name="Alatunnisteen paikkamerkki 3">
            <a:extLst>
              <a:ext uri="{FF2B5EF4-FFF2-40B4-BE49-F238E27FC236}">
                <a16:creationId xmlns:a16="http://schemas.microsoft.com/office/drawing/2014/main" id="{A39908EB-A52D-E5F3-C42F-C95C971D2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560" y="6527800"/>
            <a:ext cx="6779559" cy="251947"/>
          </a:xfrm>
        </p:spPr>
        <p:txBody>
          <a:bodyPr/>
          <a:lstStyle/>
          <a:p>
            <a:r>
              <a:rPr lang="en-US" sz="1500" dirty="0">
                <a:solidFill>
                  <a:srgbClr val="4E008E"/>
                </a:solidFill>
              </a:rPr>
              <a:t>S6</a:t>
            </a:r>
            <a:r>
              <a:rPr lang="en-US" sz="1500" noProof="0" dirty="0">
                <a:solidFill>
                  <a:srgbClr val="4E008E"/>
                </a:solidFill>
              </a:rPr>
              <a:t> EU 4 Inclusive Teaching</a:t>
            </a:r>
            <a:endParaRPr lang="en-GB" sz="1500" noProof="0" dirty="0">
              <a:solidFill>
                <a:srgbClr val="4E00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22270"/>
      </p:ext>
    </p:extLst>
  </p:cSld>
  <p:clrMapOvr>
    <a:masterClrMapping/>
  </p:clrMapOvr>
</p:sld>
</file>

<file path=ppt/theme/theme1.xml><?xml version="1.0" encoding="utf-8"?>
<a:theme xmlns:a="http://schemas.openxmlformats.org/drawingml/2006/main" name="TUNI Theme">
  <a:themeElements>
    <a:clrScheme name="TUNI-teema-pp">
      <a:dk1>
        <a:srgbClr val="000000"/>
      </a:dk1>
      <a:lt1>
        <a:srgbClr val="FFFFFF"/>
      </a:lt1>
      <a:dk2>
        <a:srgbClr val="4E008E"/>
      </a:dk2>
      <a:lt2>
        <a:srgbClr val="FFFFFF"/>
      </a:lt2>
      <a:accent1>
        <a:srgbClr val="4E008E"/>
      </a:accent1>
      <a:accent2>
        <a:srgbClr val="38B399"/>
      </a:accent2>
      <a:accent3>
        <a:srgbClr val="FFE349"/>
      </a:accent3>
      <a:accent4>
        <a:srgbClr val="CF286F"/>
      </a:accent4>
      <a:accent5>
        <a:srgbClr val="000000"/>
      </a:accent5>
      <a:accent6>
        <a:srgbClr val="79C0EB"/>
      </a:accent6>
      <a:hlink>
        <a:srgbClr val="0041BE"/>
      </a:hlink>
      <a:folHlink>
        <a:srgbClr val="CF286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NI template EN.pptx" id="{945164A5-4C46-4B46-942A-AA762E35CF1D}" vid="{34BD5BC4-5B6C-4CAF-82F0-6186E5F238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B6B83121F27E44968B51E57BAD032B" ma:contentTypeVersion="19" ma:contentTypeDescription="Create a new document." ma:contentTypeScope="" ma:versionID="66fe132b93af252974318f7f2f00e91e">
  <xsd:schema xmlns:xsd="http://www.w3.org/2001/XMLSchema" xmlns:xs="http://www.w3.org/2001/XMLSchema" xmlns:p="http://schemas.microsoft.com/office/2006/metadata/properties" xmlns:ns2="8d08fa28-28e7-4f57-94b7-b19dada7f8f9" xmlns:ns3="2c65db73-e839-4602-b343-7062e8642b7c" targetNamespace="http://schemas.microsoft.com/office/2006/metadata/properties" ma:root="true" ma:fieldsID="cc708a351df1cc1a12bab9f4edff8fb4" ns2:_="" ns3:_="">
    <xsd:import namespace="8d08fa28-28e7-4f57-94b7-b19dada7f8f9"/>
    <xsd:import namespace="2c65db73-e839-4602-b343-7062e8642b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08fa28-28e7-4f57-94b7-b19dada7f8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8982ac3-3b0d-4774-9da4-9ac36d3832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65db73-e839-4602-b343-7062e8642b7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1608b05-ee98-44e3-bae9-00730b751f21}" ma:internalName="TaxCatchAll" ma:showField="CatchAllData" ma:web="2c65db73-e839-4602-b343-7062e8642b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c65db73-e839-4602-b343-7062e8642b7c" xsi:nil="true"/>
    <lcf76f155ced4ddcb4097134ff3c332f xmlns="8d08fa28-28e7-4f57-94b7-b19dada7f8f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99BC565-6688-43B8-BC2C-983F6E2F707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1D5E155-252F-457C-B436-003965EA3B8C}"/>
</file>

<file path=customXml/itemProps3.xml><?xml version="1.0" encoding="utf-8"?>
<ds:datastoreItem xmlns:ds="http://schemas.openxmlformats.org/officeDocument/2006/customXml" ds:itemID="{E3D99645-98C7-47E2-98BD-DF4BD8BDE9F6}">
  <ds:schemaRefs>
    <ds:schemaRef ds:uri="http://schemas.microsoft.com/office/infopath/2007/PartnerControls"/>
    <ds:schemaRef ds:uri="8d08fa28-28e7-4f57-94b7-b19dada7f8f9"/>
    <ds:schemaRef ds:uri="http://schemas.openxmlformats.org/package/2006/metadata/core-properties"/>
    <ds:schemaRef ds:uri="http://schemas.microsoft.com/office/2006/metadata/properties"/>
    <ds:schemaRef ds:uri="http://purl.org/dc/dcmitype/"/>
    <ds:schemaRef ds:uri="2c65db73-e839-4602-b343-7062e8642b7c"/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TUNI template EN</Template>
  <TotalTime>957</TotalTime>
  <Words>2621</Words>
  <Application>Microsoft Office PowerPoint</Application>
  <PresentationFormat>Widescreen</PresentationFormat>
  <Paragraphs>423</Paragraphs>
  <Slides>40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TUNI Theme</vt:lpstr>
      <vt:lpstr>Vështirësitë social-emocionale</vt:lpstr>
      <vt:lpstr>Agjenda</vt:lpstr>
      <vt:lpstr>Ushtrim i humorit të mirë  </vt:lpstr>
      <vt:lpstr>Kompetenca social-emocionale</vt:lpstr>
      <vt:lpstr>PowerPoint Presentation</vt:lpstr>
      <vt:lpstr>Komponentet e zhvillimit social-emocional</vt:lpstr>
      <vt:lpstr>Aftësitë kryesore social-emocionale</vt:lpstr>
      <vt:lpstr>Zhvillimi social-emocional</vt:lpstr>
      <vt:lpstr>Puna në grup</vt:lpstr>
      <vt:lpstr>Si duhet të mbështeten nxënësit që t’i njohin dhe rregullojnë emocionet</vt:lpstr>
      <vt:lpstr>Emocionet drejtojnë mendimet dhe veprimet</vt:lpstr>
      <vt:lpstr>Ndihmojeni nxënësin që të identifikojë emocionet</vt:lpstr>
      <vt:lpstr>Suksesi krijon vetëbesimin</vt:lpstr>
      <vt:lpstr>Ҫfarë lloj ndjenjash keni në shkollë?</vt:lpstr>
      <vt:lpstr>Mbështetja në shkollë</vt:lpstr>
      <vt:lpstr>Ushtrime për rregullimin e ndjenjave dhe forcimin e vetë-konceptit</vt:lpstr>
      <vt:lpstr>Ushtrime relaksimi</vt:lpstr>
      <vt:lpstr>Ushtrime relaksimi</vt:lpstr>
      <vt:lpstr>Unë - gjëzë</vt:lpstr>
      <vt:lpstr>Diçka për të cilën duhet menduar</vt:lpstr>
      <vt:lpstr>Si duhet të mbështetet zhvillimi i aftësive  të ndërveprimit shoqëror</vt:lpstr>
      <vt:lpstr>Parimet pedagogjike</vt:lpstr>
      <vt:lpstr>PowerPoint Presentation</vt:lpstr>
      <vt:lpstr>Në një situatë me përgjegjësi, mendoni</vt:lpstr>
      <vt:lpstr>Merrni në konsideratë ndjenjën e sigurisë të çdo nxënësi</vt:lpstr>
      <vt:lpstr>Disa metoda që duhet të provohen</vt:lpstr>
      <vt:lpstr>Ҫfarë është mbështetja Check in Check out (CICO)?</vt:lpstr>
      <vt:lpstr>CICO</vt:lpstr>
      <vt:lpstr>CICO</vt:lpstr>
      <vt:lpstr>Objektivi i veprimtarisë CICO</vt:lpstr>
      <vt:lpstr>Objektivat e nxënësve</vt:lpstr>
      <vt:lpstr>PowerPoint Presentation</vt:lpstr>
      <vt:lpstr>CICO funksionon si më poshtë:</vt:lpstr>
      <vt:lpstr>CICO funksionon si më poshtë:</vt:lpstr>
      <vt:lpstr>Karta e pikëve e CICO-së</vt:lpstr>
      <vt:lpstr>Mbështetja e suksesshme kërkon bashkëpunim</vt:lpstr>
      <vt:lpstr>Reflektim</vt:lpstr>
      <vt:lpstr>Le të ndajmë së bashku ide të reja!</vt:lpstr>
      <vt:lpstr>Detyrat mësimore të S6</vt:lpstr>
      <vt:lpstr>Referenca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Roosa Yli-Pietilä (TAU)</dc:creator>
  <cp:lastModifiedBy>Amanda Fusheza</cp:lastModifiedBy>
  <cp:revision>82</cp:revision>
  <cp:lastPrinted>2023-02-23T13:30:25Z</cp:lastPrinted>
  <dcterms:created xsi:type="dcterms:W3CDTF">2023-01-15T18:11:39Z</dcterms:created>
  <dcterms:modified xsi:type="dcterms:W3CDTF">2025-02-03T09:47:37Z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0x0101004FB6B83121F27E44968B51E57BAD032B</vt:lpwstr>
  </property>
  <property fmtid="{D5CDD505-2E9C-101B-9397-08002B2CF9AE}" pid="3" name="MediaServiceImageTags">
    <vt:lpwstr/>
  </property>
</Properties>
</file>