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62" r:id="rId6"/>
    <p:sldId id="637" r:id="rId7"/>
    <p:sldId id="652" r:id="rId8"/>
    <p:sldId id="653" r:id="rId9"/>
    <p:sldId id="334" r:id="rId10"/>
    <p:sldId id="337" r:id="rId11"/>
    <p:sldId id="333" r:id="rId12"/>
    <p:sldId id="335" r:id="rId13"/>
    <p:sldId id="308" r:id="rId14"/>
    <p:sldId id="309" r:id="rId15"/>
    <p:sldId id="313" r:id="rId16"/>
    <p:sldId id="310" r:id="rId17"/>
    <p:sldId id="446" r:id="rId18"/>
    <p:sldId id="444" r:id="rId19"/>
    <p:sldId id="802" r:id="rId20"/>
    <p:sldId id="636" r:id="rId21"/>
    <p:sldId id="801" r:id="rId22"/>
    <p:sldId id="800" r:id="rId23"/>
    <p:sldId id="640" r:id="rId24"/>
    <p:sldId id="803" r:id="rId25"/>
    <p:sldId id="831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08E"/>
    <a:srgbClr val="7DCDB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0AEE4-016C-334B-60F5-2C125A758E84}" v="24" dt="2025-01-31T10:59:02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88192" autoAdjust="0"/>
  </p:normalViewPr>
  <p:slideViewPr>
    <p:cSldViewPr snapToGrid="0" snapToObjects="1" showGuides="1">
      <p:cViewPr varScale="1">
        <p:scale>
          <a:sx n="57" d="100"/>
          <a:sy n="57" d="100"/>
        </p:scale>
        <p:origin x="78" y="12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rdhaj" userId="04643c7c-90c8-4fbc-bb07-24a524b71171" providerId="ADAL" clId="{3182AA17-D2F3-437A-907B-0EF9D774D820}"/>
    <pc:docChg chg="custSel addSld delSld modSld sldOrd">
      <pc:chgData name="Daniela Bardhaj" userId="04643c7c-90c8-4fbc-bb07-24a524b71171" providerId="ADAL" clId="{3182AA17-D2F3-437A-907B-0EF9D774D820}" dt="2024-12-04T10:17:15.470" v="54"/>
      <pc:docMkLst>
        <pc:docMk/>
      </pc:docMkLst>
      <pc:sldChg chg="modSp mod">
        <pc:chgData name="Daniela Bardhaj" userId="04643c7c-90c8-4fbc-bb07-24a524b71171" providerId="ADAL" clId="{3182AA17-D2F3-437A-907B-0EF9D774D820}" dt="2024-12-04T10:10:51.568" v="24" actId="14100"/>
        <pc:sldMkLst>
          <pc:docMk/>
          <pc:sldMk cId="2228185036" sldId="308"/>
        </pc:sldMkLst>
        <pc:spChg chg="mod">
          <ac:chgData name="Daniela Bardhaj" userId="04643c7c-90c8-4fbc-bb07-24a524b71171" providerId="ADAL" clId="{3182AA17-D2F3-437A-907B-0EF9D774D820}" dt="2024-12-04T10:10:51.568" v="24" actId="14100"/>
          <ac:spMkLst>
            <pc:docMk/>
            <pc:sldMk cId="2228185036" sldId="308"/>
            <ac:spMk id="3" creationId="{BA9DECFF-B6A0-BFDE-E551-49469D6A7714}"/>
          </ac:spMkLst>
        </pc:spChg>
      </pc:sldChg>
      <pc:sldChg chg="modSp mod">
        <pc:chgData name="Daniela Bardhaj" userId="04643c7c-90c8-4fbc-bb07-24a524b71171" providerId="ADAL" clId="{3182AA17-D2F3-437A-907B-0EF9D774D820}" dt="2024-12-04T10:12:11.659" v="26" actId="14100"/>
        <pc:sldMkLst>
          <pc:docMk/>
          <pc:sldMk cId="194835586" sldId="313"/>
        </pc:sldMkLst>
        <pc:spChg chg="mod">
          <ac:chgData name="Daniela Bardhaj" userId="04643c7c-90c8-4fbc-bb07-24a524b71171" providerId="ADAL" clId="{3182AA17-D2F3-437A-907B-0EF9D774D820}" dt="2024-12-04T10:12:11.659" v="26" actId="14100"/>
          <ac:spMkLst>
            <pc:docMk/>
            <pc:sldMk cId="194835586" sldId="313"/>
            <ac:spMk id="3" creationId="{F1375070-B229-2B56-7663-5771F24131F9}"/>
          </ac:spMkLst>
        </pc:spChg>
      </pc:sldChg>
      <pc:sldChg chg="modSp mod modAnim">
        <pc:chgData name="Daniela Bardhaj" userId="04643c7c-90c8-4fbc-bb07-24a524b71171" providerId="ADAL" clId="{3182AA17-D2F3-437A-907B-0EF9D774D820}" dt="2024-12-04T10:09:50.573" v="23" actId="1036"/>
        <pc:sldMkLst>
          <pc:docMk/>
          <pc:sldMk cId="659420935" sldId="334"/>
        </pc:sldMkLst>
        <pc:spChg chg="mod">
          <ac:chgData name="Daniela Bardhaj" userId="04643c7c-90c8-4fbc-bb07-24a524b71171" providerId="ADAL" clId="{3182AA17-D2F3-437A-907B-0EF9D774D820}" dt="2024-12-04T10:09:24.647" v="7" actId="1076"/>
          <ac:spMkLst>
            <pc:docMk/>
            <pc:sldMk cId="659420935" sldId="334"/>
            <ac:spMk id="2" creationId="{FC2FDB38-5085-EBF4-7AC0-9884DAE1E70B}"/>
          </ac:spMkLst>
        </pc:spChg>
        <pc:spChg chg="mod">
          <ac:chgData name="Daniela Bardhaj" userId="04643c7c-90c8-4fbc-bb07-24a524b71171" providerId="ADAL" clId="{3182AA17-D2F3-437A-907B-0EF9D774D820}" dt="2024-12-04T10:09:50.573" v="23" actId="1036"/>
          <ac:spMkLst>
            <pc:docMk/>
            <pc:sldMk cId="659420935" sldId="334"/>
            <ac:spMk id="3" creationId="{EE007479-4C8C-3BA6-985B-56D1F9CB616A}"/>
          </ac:spMkLst>
        </pc:spChg>
        <pc:picChg chg="mod">
          <ac:chgData name="Daniela Bardhaj" userId="04643c7c-90c8-4fbc-bb07-24a524b71171" providerId="ADAL" clId="{3182AA17-D2F3-437A-907B-0EF9D774D820}" dt="2024-12-04T10:09:32.756" v="9" actId="14100"/>
          <ac:picMkLst>
            <pc:docMk/>
            <pc:sldMk cId="659420935" sldId="334"/>
            <ac:picMk id="4" creationId="{93344E21-E284-B82F-F5B7-7D69C2AB9497}"/>
          </ac:picMkLst>
        </pc:picChg>
      </pc:sldChg>
      <pc:sldChg chg="modSp mod">
        <pc:chgData name="Daniela Bardhaj" userId="04643c7c-90c8-4fbc-bb07-24a524b71171" providerId="ADAL" clId="{3182AA17-D2F3-437A-907B-0EF9D774D820}" dt="2024-12-04T10:14:28.381" v="39" actId="1038"/>
        <pc:sldMkLst>
          <pc:docMk/>
          <pc:sldMk cId="0" sldId="444"/>
        </pc:sldMkLst>
        <pc:spChg chg="mod">
          <ac:chgData name="Daniela Bardhaj" userId="04643c7c-90c8-4fbc-bb07-24a524b71171" providerId="ADAL" clId="{3182AA17-D2F3-437A-907B-0EF9D774D820}" dt="2024-12-04T10:14:28.381" v="39" actId="1038"/>
          <ac:spMkLst>
            <pc:docMk/>
            <pc:sldMk cId="0" sldId="444"/>
            <ac:spMk id="2" creationId="{732EE500-F1AB-465D-2481-E6B4F34E2D7D}"/>
          </ac:spMkLst>
        </pc:spChg>
        <pc:spChg chg="mod">
          <ac:chgData name="Daniela Bardhaj" userId="04643c7c-90c8-4fbc-bb07-24a524b71171" providerId="ADAL" clId="{3182AA17-D2F3-437A-907B-0EF9D774D820}" dt="2024-12-04T10:14:20.318" v="38" actId="1076"/>
          <ac:spMkLst>
            <pc:docMk/>
            <pc:sldMk cId="0" sldId="444"/>
            <ac:spMk id="3" creationId="{7B31AAB5-1156-61B6-1BBC-30553BFD4B07}"/>
          </ac:spMkLst>
        </pc:spChg>
      </pc:sldChg>
      <pc:sldChg chg="modSp mod">
        <pc:chgData name="Daniela Bardhaj" userId="04643c7c-90c8-4fbc-bb07-24a524b71171" providerId="ADAL" clId="{3182AA17-D2F3-437A-907B-0EF9D774D820}" dt="2024-12-04T10:13:28.664" v="31" actId="1076"/>
        <pc:sldMkLst>
          <pc:docMk/>
          <pc:sldMk cId="0" sldId="446"/>
        </pc:sldMkLst>
        <pc:spChg chg="mod">
          <ac:chgData name="Daniela Bardhaj" userId="04643c7c-90c8-4fbc-bb07-24a524b71171" providerId="ADAL" clId="{3182AA17-D2F3-437A-907B-0EF9D774D820}" dt="2024-12-04T10:13:22.472" v="30" actId="1076"/>
          <ac:spMkLst>
            <pc:docMk/>
            <pc:sldMk cId="0" sldId="446"/>
            <ac:spMk id="2" creationId="{237AC615-3E3B-E35B-E177-4DE8BA6FFA51}"/>
          </ac:spMkLst>
        </pc:spChg>
        <pc:spChg chg="mod">
          <ac:chgData name="Daniela Bardhaj" userId="04643c7c-90c8-4fbc-bb07-24a524b71171" providerId="ADAL" clId="{3182AA17-D2F3-437A-907B-0EF9D774D820}" dt="2024-12-04T10:13:28.664" v="31" actId="1076"/>
          <ac:spMkLst>
            <pc:docMk/>
            <pc:sldMk cId="0" sldId="446"/>
            <ac:spMk id="3" creationId="{2CAE4410-1521-F7D9-3791-5A7E32B70D3C}"/>
          </ac:spMkLst>
        </pc:spChg>
      </pc:sldChg>
      <pc:sldChg chg="modSp mod">
        <pc:chgData name="Daniela Bardhaj" userId="04643c7c-90c8-4fbc-bb07-24a524b71171" providerId="ADAL" clId="{3182AA17-D2F3-437A-907B-0EF9D774D820}" dt="2024-12-04T10:15:28.911" v="44" actId="14100"/>
        <pc:sldMkLst>
          <pc:docMk/>
          <pc:sldMk cId="1255657967" sldId="636"/>
        </pc:sldMkLst>
        <pc:spChg chg="mod">
          <ac:chgData name="Daniela Bardhaj" userId="04643c7c-90c8-4fbc-bb07-24a524b71171" providerId="ADAL" clId="{3182AA17-D2F3-437A-907B-0EF9D774D820}" dt="2024-12-04T10:15:28.911" v="44" actId="14100"/>
          <ac:spMkLst>
            <pc:docMk/>
            <pc:sldMk cId="1255657967" sldId="636"/>
            <ac:spMk id="3" creationId="{01F22FA9-D66E-47C1-AAB1-7444A062CA75}"/>
          </ac:spMkLst>
        </pc:spChg>
        <pc:picChg chg="mod">
          <ac:chgData name="Daniela Bardhaj" userId="04643c7c-90c8-4fbc-bb07-24a524b71171" providerId="ADAL" clId="{3182AA17-D2F3-437A-907B-0EF9D774D820}" dt="2024-12-04T10:15:17.467" v="42" actId="14100"/>
          <ac:picMkLst>
            <pc:docMk/>
            <pc:sldMk cId="1255657967" sldId="636"/>
            <ac:picMk id="6" creationId="{CD908CBD-BCD1-4277-B4B8-FC2AAC30373C}"/>
          </ac:picMkLst>
        </pc:picChg>
        <pc:picChg chg="mod">
          <ac:chgData name="Daniela Bardhaj" userId="04643c7c-90c8-4fbc-bb07-24a524b71171" providerId="ADAL" clId="{3182AA17-D2F3-437A-907B-0EF9D774D820}" dt="2024-12-04T10:15:24.359" v="43" actId="1076"/>
          <ac:picMkLst>
            <pc:docMk/>
            <pc:sldMk cId="1255657967" sldId="636"/>
            <ac:picMk id="1028" creationId="{3CA6F3AB-7CE5-4F5B-9761-F06EB3CF880D}"/>
          </ac:picMkLst>
        </pc:picChg>
      </pc:sldChg>
      <pc:sldChg chg="modSp mod">
        <pc:chgData name="Daniela Bardhaj" userId="04643c7c-90c8-4fbc-bb07-24a524b71171" providerId="ADAL" clId="{3182AA17-D2F3-437A-907B-0EF9D774D820}" dt="2024-12-04T10:16:33.247" v="50" actId="1076"/>
        <pc:sldMkLst>
          <pc:docMk/>
          <pc:sldMk cId="1701179641" sldId="640"/>
        </pc:sldMkLst>
        <pc:spChg chg="mod">
          <ac:chgData name="Daniela Bardhaj" userId="04643c7c-90c8-4fbc-bb07-24a524b71171" providerId="ADAL" clId="{3182AA17-D2F3-437A-907B-0EF9D774D820}" dt="2024-12-04T10:16:33.247" v="50" actId="1076"/>
          <ac:spMkLst>
            <pc:docMk/>
            <pc:sldMk cId="1701179641" sldId="640"/>
            <ac:spMk id="2" creationId="{D57FEC95-0006-43B8-8217-C2F5DF524E14}"/>
          </ac:spMkLst>
        </pc:spChg>
        <pc:picChg chg="mod">
          <ac:chgData name="Daniela Bardhaj" userId="04643c7c-90c8-4fbc-bb07-24a524b71171" providerId="ADAL" clId="{3182AA17-D2F3-437A-907B-0EF9D774D820}" dt="2024-12-04T10:16:29.076" v="49" actId="14100"/>
          <ac:picMkLst>
            <pc:docMk/>
            <pc:sldMk cId="1701179641" sldId="640"/>
            <ac:picMk id="3" creationId="{72E0EA58-D6E8-EADD-B3B9-50261C568585}"/>
          </ac:picMkLst>
        </pc:picChg>
      </pc:sldChg>
      <pc:sldChg chg="ord">
        <pc:chgData name="Daniela Bardhaj" userId="04643c7c-90c8-4fbc-bb07-24a524b71171" providerId="ADAL" clId="{3182AA17-D2F3-437A-907B-0EF9D774D820}" dt="2024-12-04T10:06:45.389" v="1"/>
        <pc:sldMkLst>
          <pc:docMk/>
          <pc:sldMk cId="2678551657" sldId="652"/>
        </pc:sldMkLst>
      </pc:sldChg>
      <pc:sldChg chg="del">
        <pc:chgData name="Daniela Bardhaj" userId="04643c7c-90c8-4fbc-bb07-24a524b71171" providerId="ADAL" clId="{3182AA17-D2F3-437A-907B-0EF9D774D820}" dt="2024-12-04T10:13:44.809" v="32" actId="2696"/>
        <pc:sldMkLst>
          <pc:docMk/>
          <pc:sldMk cId="2249461686" sldId="799"/>
        </pc:sldMkLst>
      </pc:sldChg>
      <pc:sldChg chg="modSp mod">
        <pc:chgData name="Daniela Bardhaj" userId="04643c7c-90c8-4fbc-bb07-24a524b71171" providerId="ADAL" clId="{3182AA17-D2F3-437A-907B-0EF9D774D820}" dt="2024-12-04T10:16:06.823" v="47" actId="20577"/>
        <pc:sldMkLst>
          <pc:docMk/>
          <pc:sldMk cId="3336309956" sldId="800"/>
        </pc:sldMkLst>
        <pc:spChg chg="mod">
          <ac:chgData name="Daniela Bardhaj" userId="04643c7c-90c8-4fbc-bb07-24a524b71171" providerId="ADAL" clId="{3182AA17-D2F3-437A-907B-0EF9D774D820}" dt="2024-12-04T10:16:01.150" v="45" actId="1076"/>
          <ac:spMkLst>
            <pc:docMk/>
            <pc:sldMk cId="3336309956" sldId="800"/>
            <ac:spMk id="2" creationId="{B00EEA06-80C0-307E-DDEA-88A109C93F81}"/>
          </ac:spMkLst>
        </pc:spChg>
        <pc:spChg chg="mod">
          <ac:chgData name="Daniela Bardhaj" userId="04643c7c-90c8-4fbc-bb07-24a524b71171" providerId="ADAL" clId="{3182AA17-D2F3-437A-907B-0EF9D774D820}" dt="2024-12-04T10:16:06.823" v="47" actId="20577"/>
          <ac:spMkLst>
            <pc:docMk/>
            <pc:sldMk cId="3336309956" sldId="800"/>
            <ac:spMk id="3" creationId="{4F823933-12A3-D729-656C-ADC86BC8C1D5}"/>
          </ac:spMkLst>
        </pc:spChg>
      </pc:sldChg>
      <pc:sldChg chg="del">
        <pc:chgData name="Daniela Bardhaj" userId="04643c7c-90c8-4fbc-bb07-24a524b71171" providerId="ADAL" clId="{3182AA17-D2F3-437A-907B-0EF9D774D820}" dt="2024-12-04T10:16:59.575" v="51" actId="2696"/>
        <pc:sldMkLst>
          <pc:docMk/>
          <pc:sldMk cId="3338679400" sldId="823"/>
        </pc:sldMkLst>
      </pc:sldChg>
      <pc:sldChg chg="del">
        <pc:chgData name="Daniela Bardhaj" userId="04643c7c-90c8-4fbc-bb07-24a524b71171" providerId="ADAL" clId="{3182AA17-D2F3-437A-907B-0EF9D774D820}" dt="2024-12-04T10:17:08.609" v="52" actId="2696"/>
        <pc:sldMkLst>
          <pc:docMk/>
          <pc:sldMk cId="1097474734" sldId="827"/>
        </pc:sldMkLst>
      </pc:sldChg>
      <pc:sldChg chg="del">
        <pc:chgData name="Daniela Bardhaj" userId="04643c7c-90c8-4fbc-bb07-24a524b71171" providerId="ADAL" clId="{3182AA17-D2F3-437A-907B-0EF9D774D820}" dt="2024-12-04T10:17:12.048" v="53" actId="2696"/>
        <pc:sldMkLst>
          <pc:docMk/>
          <pc:sldMk cId="2188437071" sldId="830"/>
        </pc:sldMkLst>
      </pc:sldChg>
      <pc:sldChg chg="add">
        <pc:chgData name="Daniela Bardhaj" userId="04643c7c-90c8-4fbc-bb07-24a524b71171" providerId="ADAL" clId="{3182AA17-D2F3-437A-907B-0EF9D774D820}" dt="2024-12-04T10:17:15.470" v="54"/>
        <pc:sldMkLst>
          <pc:docMk/>
          <pc:sldMk cId="81634054" sldId="831"/>
        </pc:sldMkLst>
      </pc:sldChg>
      <pc:sldMasterChg chg="delSldLayout">
        <pc:chgData name="Daniela Bardhaj" userId="04643c7c-90c8-4fbc-bb07-24a524b71171" providerId="ADAL" clId="{3182AA17-D2F3-437A-907B-0EF9D774D820}" dt="2024-12-04T10:13:44.809" v="32" actId="2696"/>
        <pc:sldMasterMkLst>
          <pc:docMk/>
          <pc:sldMasterMk cId="661027825" sldId="2147483768"/>
        </pc:sldMasterMkLst>
        <pc:sldLayoutChg chg="del">
          <pc:chgData name="Daniela Bardhaj" userId="04643c7c-90c8-4fbc-bb07-24a524b71171" providerId="ADAL" clId="{3182AA17-D2F3-437A-907B-0EF9D774D820}" dt="2024-12-04T10:13:44.809" v="32" actId="2696"/>
          <pc:sldLayoutMkLst>
            <pc:docMk/>
            <pc:sldMasterMk cId="661027825" sldId="2147483768"/>
            <pc:sldLayoutMk cId="1446121157" sldId="2147483809"/>
          </pc:sldLayoutMkLst>
        </pc:sldLayoutChg>
      </pc:sldMasterChg>
    </pc:docChg>
  </pc:docChgLst>
  <pc:docChgLst>
    <pc:chgData name="Arsild Tepelija" userId="db00a89d-01f7-4d7a-a418-d59c7ad95f08" providerId="ADAL" clId="{9BFA16DE-C97C-4C57-8E82-832C3CFE65AC}"/>
    <pc:docChg chg="undo custSel modSld modMainMaster">
      <pc:chgData name="Arsild Tepelija" userId="db00a89d-01f7-4d7a-a418-d59c7ad95f08" providerId="ADAL" clId="{9BFA16DE-C97C-4C57-8E82-832C3CFE65AC}" dt="2023-03-30T11:43:31.360" v="152"/>
      <pc:docMkLst>
        <pc:docMk/>
      </pc:docMkLst>
      <pc:sldChg chg="addSp modSp mod">
        <pc:chgData name="Arsild Tepelija" userId="db00a89d-01f7-4d7a-a418-d59c7ad95f08" providerId="ADAL" clId="{9BFA16DE-C97C-4C57-8E82-832C3CFE65AC}" dt="2023-03-30T11:35:15.897" v="2" actId="1076"/>
        <pc:sldMkLst>
          <pc:docMk/>
          <pc:sldMk cId="358598310" sldId="257"/>
        </pc:sldMkLst>
        <pc:spChg chg="mod">
          <ac:chgData name="Arsild Tepelija" userId="db00a89d-01f7-4d7a-a418-d59c7ad95f08" providerId="ADAL" clId="{9BFA16DE-C97C-4C57-8E82-832C3CFE65AC}" dt="2023-03-30T11:35:15.897" v="2" actId="1076"/>
          <ac:spMkLst>
            <pc:docMk/>
            <pc:sldMk cId="358598310" sldId="257"/>
            <ac:spMk id="2" creationId="{7D5A7CB3-7405-473D-8CE1-6E35844421AA}"/>
          </ac:spMkLst>
        </pc:spChg>
        <pc:picChg chg="add mod">
          <ac:chgData name="Arsild Tepelija" userId="db00a89d-01f7-4d7a-a418-d59c7ad95f08" providerId="ADAL" clId="{9BFA16DE-C97C-4C57-8E82-832C3CFE65AC}" dt="2023-03-30T11:35:11.937" v="1"/>
          <ac:picMkLst>
            <pc:docMk/>
            <pc:sldMk cId="358598310" sldId="257"/>
            <ac:picMk id="3" creationId="{ACAF68C9-0619-D47E-80D3-6746E1F7DD1B}"/>
          </ac:picMkLst>
        </pc:picChg>
        <pc:picChg chg="add mod">
          <ac:chgData name="Arsild Tepelija" userId="db00a89d-01f7-4d7a-a418-d59c7ad95f08" providerId="ADAL" clId="{9BFA16DE-C97C-4C57-8E82-832C3CFE65AC}" dt="2023-03-30T11:35:11.937" v="1"/>
          <ac:picMkLst>
            <pc:docMk/>
            <pc:sldMk cId="358598310" sldId="257"/>
            <ac:picMk id="7" creationId="{B953ACAA-7B37-77AB-299A-23E938390574}"/>
          </ac:picMkLst>
        </pc:picChg>
        <pc:picChg chg="add mod">
          <ac:chgData name="Arsild Tepelija" userId="db00a89d-01f7-4d7a-a418-d59c7ad95f08" providerId="ADAL" clId="{9BFA16DE-C97C-4C57-8E82-832C3CFE65AC}" dt="2023-03-30T11:35:11.937" v="1"/>
          <ac:picMkLst>
            <pc:docMk/>
            <pc:sldMk cId="358598310" sldId="257"/>
            <ac:picMk id="8" creationId="{AC0D839A-A8D6-3C56-C736-258589FF23A1}"/>
          </ac:picMkLst>
        </pc:picChg>
      </pc:sldChg>
      <pc:sldChg chg="addSp delSp modSp mod">
        <pc:chgData name="Arsild Tepelija" userId="db00a89d-01f7-4d7a-a418-d59c7ad95f08" providerId="ADAL" clId="{9BFA16DE-C97C-4C57-8E82-832C3CFE65AC}" dt="2023-03-30T11:36:40.446" v="24" actId="1076"/>
        <pc:sldMkLst>
          <pc:docMk/>
          <pc:sldMk cId="3783697384" sldId="262"/>
        </pc:sldMkLst>
        <pc:spChg chg="mod">
          <ac:chgData name="Arsild Tepelija" userId="db00a89d-01f7-4d7a-a418-d59c7ad95f08" providerId="ADAL" clId="{9BFA16DE-C97C-4C57-8E82-832C3CFE65AC}" dt="2023-03-30T11:36:36.820" v="23" actId="1076"/>
          <ac:spMkLst>
            <pc:docMk/>
            <pc:sldMk cId="3783697384" sldId="262"/>
            <ac:spMk id="3" creationId="{00000000-0000-0000-0000-000000000000}"/>
          </ac:spMkLst>
        </pc:spChg>
        <pc:spChg chg="mod">
          <ac:chgData name="Arsild Tepelija" userId="db00a89d-01f7-4d7a-a418-d59c7ad95f08" providerId="ADAL" clId="{9BFA16DE-C97C-4C57-8E82-832C3CFE65AC}" dt="2023-03-30T11:36:36.820" v="23" actId="1076"/>
          <ac:spMkLst>
            <pc:docMk/>
            <pc:sldMk cId="3783697384" sldId="262"/>
            <ac:spMk id="5" creationId="{00000000-0000-0000-0000-000000000000}"/>
          </ac:spMkLst>
        </pc:spChg>
        <pc:spChg chg="mod">
          <ac:chgData name="Arsild Tepelija" userId="db00a89d-01f7-4d7a-a418-d59c7ad95f08" providerId="ADAL" clId="{9BFA16DE-C97C-4C57-8E82-832C3CFE65AC}" dt="2023-03-30T11:35:59.727" v="9" actId="1076"/>
          <ac:spMkLst>
            <pc:docMk/>
            <pc:sldMk cId="3783697384" sldId="262"/>
            <ac:spMk id="17" creationId="{C169FC9B-87E4-41BD-9C78-A2DF5764D356}"/>
          </ac:spMkLst>
        </pc:spChg>
        <pc:spChg chg="mod">
          <ac:chgData name="Arsild Tepelija" userId="db00a89d-01f7-4d7a-a418-d59c7ad95f08" providerId="ADAL" clId="{9BFA16DE-C97C-4C57-8E82-832C3CFE65AC}" dt="2023-03-30T11:36:40.446" v="24" actId="1076"/>
          <ac:spMkLst>
            <pc:docMk/>
            <pc:sldMk cId="3783697384" sldId="262"/>
            <ac:spMk id="18" creationId="{3401F75B-540E-430A-968E-707522F5638A}"/>
          </ac:spMkLst>
        </pc:spChg>
        <pc:spChg chg="mod">
          <ac:chgData name="Arsild Tepelija" userId="db00a89d-01f7-4d7a-a418-d59c7ad95f08" providerId="ADAL" clId="{9BFA16DE-C97C-4C57-8E82-832C3CFE65AC}" dt="2023-03-30T11:36:16.300" v="16" actId="1076"/>
          <ac:spMkLst>
            <pc:docMk/>
            <pc:sldMk cId="3783697384" sldId="262"/>
            <ac:spMk id="19" creationId="{D4ADD746-63E1-4170-8616-C909256FC5BF}"/>
          </ac:spMkLst>
        </pc:spChg>
        <pc:spChg chg="mod">
          <ac:chgData name="Arsild Tepelija" userId="db00a89d-01f7-4d7a-a418-d59c7ad95f08" providerId="ADAL" clId="{9BFA16DE-C97C-4C57-8E82-832C3CFE65AC}" dt="2023-03-30T11:36:13.926" v="15" actId="1076"/>
          <ac:spMkLst>
            <pc:docMk/>
            <pc:sldMk cId="3783697384" sldId="262"/>
            <ac:spMk id="20" creationId="{FABC90C2-BA62-496E-A7DF-8E1C44D1238D}"/>
          </ac:spMkLst>
        </pc:spChg>
        <pc:spChg chg="mod">
          <ac:chgData name="Arsild Tepelija" userId="db00a89d-01f7-4d7a-a418-d59c7ad95f08" providerId="ADAL" clId="{9BFA16DE-C97C-4C57-8E82-832C3CFE65AC}" dt="2023-03-30T11:36:06.087" v="11" actId="1076"/>
          <ac:spMkLst>
            <pc:docMk/>
            <pc:sldMk cId="3783697384" sldId="262"/>
            <ac:spMk id="23" creationId="{AA532C30-FF08-4CE2-8EE0-CB3C44F19552}"/>
          </ac:spMkLst>
        </pc:spChg>
        <pc:spChg chg="mod">
          <ac:chgData name="Arsild Tepelija" userId="db00a89d-01f7-4d7a-a418-d59c7ad95f08" providerId="ADAL" clId="{9BFA16DE-C97C-4C57-8E82-832C3CFE65AC}" dt="2023-03-30T11:35:55.932" v="8" actId="1076"/>
          <ac:spMkLst>
            <pc:docMk/>
            <pc:sldMk cId="3783697384" sldId="262"/>
            <ac:spMk id="24" creationId="{CBF30260-AB50-4996-A2F9-3205AC2DA0ED}"/>
          </ac:spMkLst>
        </pc:spChg>
        <pc:spChg chg="mod">
          <ac:chgData name="Arsild Tepelija" userId="db00a89d-01f7-4d7a-a418-d59c7ad95f08" providerId="ADAL" clId="{9BFA16DE-C97C-4C57-8E82-832C3CFE65AC}" dt="2023-03-30T11:35:55.932" v="8" actId="1076"/>
          <ac:spMkLst>
            <pc:docMk/>
            <pc:sldMk cId="3783697384" sldId="262"/>
            <ac:spMk id="25" creationId="{10FFE207-CC3B-428F-97A9-BAF18BBD75A4}"/>
          </ac:spMkLst>
        </pc:spChg>
        <pc:picChg chg="add del mod">
          <ac:chgData name="Arsild Tepelija" userId="db00a89d-01f7-4d7a-a418-d59c7ad95f08" providerId="ADAL" clId="{9BFA16DE-C97C-4C57-8E82-832C3CFE65AC}" dt="2023-03-30T11:36:32.513" v="22"/>
          <ac:picMkLst>
            <pc:docMk/>
            <pc:sldMk cId="3783697384" sldId="262"/>
            <ac:picMk id="2" creationId="{F98415DF-368D-7D14-24D8-AB62B01B1B09}"/>
          </ac:picMkLst>
        </pc:picChg>
        <pc:picChg chg="add del mod">
          <ac:chgData name="Arsild Tepelija" userId="db00a89d-01f7-4d7a-a418-d59c7ad95f08" providerId="ADAL" clId="{9BFA16DE-C97C-4C57-8E82-832C3CFE65AC}" dt="2023-03-30T11:36:32.513" v="22"/>
          <ac:picMkLst>
            <pc:docMk/>
            <pc:sldMk cId="3783697384" sldId="262"/>
            <ac:picMk id="4" creationId="{F0D1D292-F220-EEAF-CF9F-873A2B55429E}"/>
          </ac:picMkLst>
        </pc:picChg>
        <pc:picChg chg="add del mod">
          <ac:chgData name="Arsild Tepelija" userId="db00a89d-01f7-4d7a-a418-d59c7ad95f08" providerId="ADAL" clId="{9BFA16DE-C97C-4C57-8E82-832C3CFE65AC}" dt="2023-03-30T11:36:32.513" v="22"/>
          <ac:picMkLst>
            <pc:docMk/>
            <pc:sldMk cId="3783697384" sldId="262"/>
            <ac:picMk id="6" creationId="{D1ED4AAF-4E34-0390-90E2-B903BE6BE9B7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9:24.615" v="79" actId="1076"/>
        <pc:sldMkLst>
          <pc:docMk/>
          <pc:sldMk cId="2228185036" sldId="308"/>
        </pc:sldMkLst>
        <pc:spChg chg="mod">
          <ac:chgData name="Arsild Tepelija" userId="db00a89d-01f7-4d7a-a418-d59c7ad95f08" providerId="ADAL" clId="{9BFA16DE-C97C-4C57-8E82-832C3CFE65AC}" dt="2023-03-30T11:39:19.488" v="78" actId="1076"/>
          <ac:spMkLst>
            <pc:docMk/>
            <pc:sldMk cId="2228185036" sldId="308"/>
            <ac:spMk id="2" creationId="{D0C3C1D8-6D75-C9BA-0AA6-4B4CBEB44602}"/>
          </ac:spMkLst>
        </pc:spChg>
        <pc:spChg chg="mod">
          <ac:chgData name="Arsild Tepelija" userId="db00a89d-01f7-4d7a-a418-d59c7ad95f08" providerId="ADAL" clId="{9BFA16DE-C97C-4C57-8E82-832C3CFE65AC}" dt="2023-03-30T11:39:24.615" v="79" actId="1076"/>
          <ac:spMkLst>
            <pc:docMk/>
            <pc:sldMk cId="2228185036" sldId="308"/>
            <ac:spMk id="3" creationId="{BA9DECFF-B6A0-BFDE-E551-49469D6A7714}"/>
          </ac:spMkLst>
        </pc:spChg>
        <pc:picChg chg="add mod">
          <ac:chgData name="Arsild Tepelija" userId="db00a89d-01f7-4d7a-a418-d59c7ad95f08" providerId="ADAL" clId="{9BFA16DE-C97C-4C57-8E82-832C3CFE65AC}" dt="2023-03-30T11:39:16.435" v="77"/>
          <ac:picMkLst>
            <pc:docMk/>
            <pc:sldMk cId="2228185036" sldId="308"/>
            <ac:picMk id="7" creationId="{64A51762-76EF-FF79-87E5-3077427F81CF}"/>
          </ac:picMkLst>
        </pc:picChg>
        <pc:picChg chg="add mod">
          <ac:chgData name="Arsild Tepelija" userId="db00a89d-01f7-4d7a-a418-d59c7ad95f08" providerId="ADAL" clId="{9BFA16DE-C97C-4C57-8E82-832C3CFE65AC}" dt="2023-03-30T11:39:16.435" v="77"/>
          <ac:picMkLst>
            <pc:docMk/>
            <pc:sldMk cId="2228185036" sldId="308"/>
            <ac:picMk id="8" creationId="{AA61B4C8-3509-E164-3906-127BE5053D31}"/>
          </ac:picMkLst>
        </pc:picChg>
        <pc:picChg chg="add mod">
          <ac:chgData name="Arsild Tepelija" userId="db00a89d-01f7-4d7a-a418-d59c7ad95f08" providerId="ADAL" clId="{9BFA16DE-C97C-4C57-8E82-832C3CFE65AC}" dt="2023-03-30T11:39:16.435" v="77"/>
          <ac:picMkLst>
            <pc:docMk/>
            <pc:sldMk cId="2228185036" sldId="308"/>
            <ac:picMk id="9" creationId="{2B767E49-C64D-CE14-F4C0-9C13988F727D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9:38.121" v="83"/>
        <pc:sldMkLst>
          <pc:docMk/>
          <pc:sldMk cId="2732813945" sldId="309"/>
        </pc:sldMkLst>
        <pc:spChg chg="mod">
          <ac:chgData name="Arsild Tepelija" userId="db00a89d-01f7-4d7a-a418-d59c7ad95f08" providerId="ADAL" clId="{9BFA16DE-C97C-4C57-8E82-832C3CFE65AC}" dt="2023-03-30T11:39:37.534" v="82" actId="1076"/>
          <ac:spMkLst>
            <pc:docMk/>
            <pc:sldMk cId="2732813945" sldId="309"/>
            <ac:spMk id="2" creationId="{6B524E48-12F5-6728-2D32-DA41D4BDFC03}"/>
          </ac:spMkLst>
        </pc:spChg>
        <pc:spChg chg="mod">
          <ac:chgData name="Arsild Tepelija" userId="db00a89d-01f7-4d7a-a418-d59c7ad95f08" providerId="ADAL" clId="{9BFA16DE-C97C-4C57-8E82-832C3CFE65AC}" dt="2023-03-30T11:39:34.396" v="81" actId="14100"/>
          <ac:spMkLst>
            <pc:docMk/>
            <pc:sldMk cId="2732813945" sldId="309"/>
            <ac:spMk id="3" creationId="{F1375070-B229-2B56-7663-5771F24131F9}"/>
          </ac:spMkLst>
        </pc:spChg>
        <pc:picChg chg="add mod">
          <ac:chgData name="Arsild Tepelija" userId="db00a89d-01f7-4d7a-a418-d59c7ad95f08" providerId="ADAL" clId="{9BFA16DE-C97C-4C57-8E82-832C3CFE65AC}" dt="2023-03-30T11:39:38.121" v="83"/>
          <ac:picMkLst>
            <pc:docMk/>
            <pc:sldMk cId="2732813945" sldId="309"/>
            <ac:picMk id="7" creationId="{F30756A3-90CB-19D1-6CA9-4354F7B34112}"/>
          </ac:picMkLst>
        </pc:picChg>
        <pc:picChg chg="add mod">
          <ac:chgData name="Arsild Tepelija" userId="db00a89d-01f7-4d7a-a418-d59c7ad95f08" providerId="ADAL" clId="{9BFA16DE-C97C-4C57-8E82-832C3CFE65AC}" dt="2023-03-30T11:39:38.121" v="83"/>
          <ac:picMkLst>
            <pc:docMk/>
            <pc:sldMk cId="2732813945" sldId="309"/>
            <ac:picMk id="8" creationId="{46DC8FC9-D32B-FBB3-06F2-B98F941A73D9}"/>
          </ac:picMkLst>
        </pc:picChg>
        <pc:picChg chg="add mod">
          <ac:chgData name="Arsild Tepelija" userId="db00a89d-01f7-4d7a-a418-d59c7ad95f08" providerId="ADAL" clId="{9BFA16DE-C97C-4C57-8E82-832C3CFE65AC}" dt="2023-03-30T11:39:38.121" v="83"/>
          <ac:picMkLst>
            <pc:docMk/>
            <pc:sldMk cId="2732813945" sldId="309"/>
            <ac:picMk id="9" creationId="{F2C3CB60-A63C-3C2C-5DDD-6900C8027BD8}"/>
          </ac:picMkLst>
        </pc:picChg>
      </pc:sldChg>
      <pc:sldChg chg="addSp modSp mod modAnim">
        <pc:chgData name="Arsild Tepelija" userId="db00a89d-01f7-4d7a-a418-d59c7ad95f08" providerId="ADAL" clId="{9BFA16DE-C97C-4C57-8E82-832C3CFE65AC}" dt="2023-03-30T11:40:09.998" v="93" actId="1076"/>
        <pc:sldMkLst>
          <pc:docMk/>
          <pc:sldMk cId="3068860738" sldId="310"/>
        </pc:sldMkLst>
        <pc:spChg chg="mod">
          <ac:chgData name="Arsild Tepelija" userId="db00a89d-01f7-4d7a-a418-d59c7ad95f08" providerId="ADAL" clId="{9BFA16DE-C97C-4C57-8E82-832C3CFE65AC}" dt="2023-03-30T11:40:09.998" v="93" actId="1076"/>
          <ac:spMkLst>
            <pc:docMk/>
            <pc:sldMk cId="3068860738" sldId="310"/>
            <ac:spMk id="2" creationId="{6B524E48-12F5-6728-2D32-DA41D4BDFC03}"/>
          </ac:spMkLst>
        </pc:spChg>
        <pc:spChg chg="mod">
          <ac:chgData name="Arsild Tepelija" userId="db00a89d-01f7-4d7a-a418-d59c7ad95f08" providerId="ADAL" clId="{9BFA16DE-C97C-4C57-8E82-832C3CFE65AC}" dt="2023-03-30T11:40:07.069" v="91" actId="1076"/>
          <ac:spMkLst>
            <pc:docMk/>
            <pc:sldMk cId="3068860738" sldId="310"/>
            <ac:spMk id="3" creationId="{F1375070-B229-2B56-7663-5771F24131F9}"/>
          </ac:spMkLst>
        </pc:spChg>
        <pc:picChg chg="add mod">
          <ac:chgData name="Arsild Tepelija" userId="db00a89d-01f7-4d7a-a418-d59c7ad95f08" providerId="ADAL" clId="{9BFA16DE-C97C-4C57-8E82-832C3CFE65AC}" dt="2023-03-30T11:40:07.664" v="92"/>
          <ac:picMkLst>
            <pc:docMk/>
            <pc:sldMk cId="3068860738" sldId="310"/>
            <ac:picMk id="7" creationId="{53AE4812-9E6A-7EB8-5B2B-5C434FEEF1B0}"/>
          </ac:picMkLst>
        </pc:picChg>
        <pc:picChg chg="add mod">
          <ac:chgData name="Arsild Tepelija" userId="db00a89d-01f7-4d7a-a418-d59c7ad95f08" providerId="ADAL" clId="{9BFA16DE-C97C-4C57-8E82-832C3CFE65AC}" dt="2023-03-30T11:40:07.664" v="92"/>
          <ac:picMkLst>
            <pc:docMk/>
            <pc:sldMk cId="3068860738" sldId="310"/>
            <ac:picMk id="8" creationId="{ADF976F3-CC6F-7FF1-8514-B0D10057A8E8}"/>
          </ac:picMkLst>
        </pc:picChg>
        <pc:picChg chg="add mod">
          <ac:chgData name="Arsild Tepelija" userId="db00a89d-01f7-4d7a-a418-d59c7ad95f08" providerId="ADAL" clId="{9BFA16DE-C97C-4C57-8E82-832C3CFE65AC}" dt="2023-03-30T11:40:07.664" v="92"/>
          <ac:picMkLst>
            <pc:docMk/>
            <pc:sldMk cId="3068860738" sldId="310"/>
            <ac:picMk id="9" creationId="{A98649A2-16F3-0FE9-7649-999714512E31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9:51.321" v="86"/>
        <pc:sldMkLst>
          <pc:docMk/>
          <pc:sldMk cId="194835586" sldId="313"/>
        </pc:sldMkLst>
        <pc:spChg chg="mod">
          <ac:chgData name="Arsild Tepelija" userId="db00a89d-01f7-4d7a-a418-d59c7ad95f08" providerId="ADAL" clId="{9BFA16DE-C97C-4C57-8E82-832C3CFE65AC}" dt="2023-03-30T11:39:48.695" v="85" actId="1076"/>
          <ac:spMkLst>
            <pc:docMk/>
            <pc:sldMk cId="194835586" sldId="313"/>
            <ac:spMk id="3" creationId="{F1375070-B229-2B56-7663-5771F24131F9}"/>
          </ac:spMkLst>
        </pc:spChg>
        <pc:picChg chg="add mod">
          <ac:chgData name="Arsild Tepelija" userId="db00a89d-01f7-4d7a-a418-d59c7ad95f08" providerId="ADAL" clId="{9BFA16DE-C97C-4C57-8E82-832C3CFE65AC}" dt="2023-03-30T11:39:51.321" v="86"/>
          <ac:picMkLst>
            <pc:docMk/>
            <pc:sldMk cId="194835586" sldId="313"/>
            <ac:picMk id="2" creationId="{3AA2A03F-3F25-16F9-8D5C-1A6B5FFA4F37}"/>
          </ac:picMkLst>
        </pc:picChg>
        <pc:picChg chg="add mod">
          <ac:chgData name="Arsild Tepelija" userId="db00a89d-01f7-4d7a-a418-d59c7ad95f08" providerId="ADAL" clId="{9BFA16DE-C97C-4C57-8E82-832C3CFE65AC}" dt="2023-03-30T11:39:51.321" v="86"/>
          <ac:picMkLst>
            <pc:docMk/>
            <pc:sldMk cId="194835586" sldId="313"/>
            <ac:picMk id="7" creationId="{1A07D163-7F56-3BA8-F2A3-D35D5402C3E8}"/>
          </ac:picMkLst>
        </pc:picChg>
        <pc:picChg chg="add mod">
          <ac:chgData name="Arsild Tepelija" userId="db00a89d-01f7-4d7a-a418-d59c7ad95f08" providerId="ADAL" clId="{9BFA16DE-C97C-4C57-8E82-832C3CFE65AC}" dt="2023-03-30T11:39:51.321" v="86"/>
          <ac:picMkLst>
            <pc:docMk/>
            <pc:sldMk cId="194835586" sldId="313"/>
            <ac:picMk id="8" creationId="{AEF3D1BB-527A-4124-87F7-DBE35000E5CE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8:50.247" v="68"/>
        <pc:sldMkLst>
          <pc:docMk/>
          <pc:sldMk cId="2116663036" sldId="333"/>
        </pc:sldMkLst>
        <pc:spChg chg="mod">
          <ac:chgData name="Arsild Tepelija" userId="db00a89d-01f7-4d7a-a418-d59c7ad95f08" providerId="ADAL" clId="{9BFA16DE-C97C-4C57-8E82-832C3CFE65AC}" dt="2023-03-30T11:38:49.625" v="67" actId="1076"/>
          <ac:spMkLst>
            <pc:docMk/>
            <pc:sldMk cId="2116663036" sldId="333"/>
            <ac:spMk id="2" creationId="{FC2FDB38-5085-EBF4-7AC0-9884DAE1E70B}"/>
          </ac:spMkLst>
        </pc:spChg>
        <pc:spChg chg="mod">
          <ac:chgData name="Arsild Tepelija" userId="db00a89d-01f7-4d7a-a418-d59c7ad95f08" providerId="ADAL" clId="{9BFA16DE-C97C-4C57-8E82-832C3CFE65AC}" dt="2023-03-30T11:38:49.625" v="67" actId="1076"/>
          <ac:spMkLst>
            <pc:docMk/>
            <pc:sldMk cId="2116663036" sldId="333"/>
            <ac:spMk id="3" creationId="{EE007479-4C8C-3BA6-985B-56D1F9CB616A}"/>
          </ac:spMkLst>
        </pc:spChg>
        <pc:picChg chg="add mod">
          <ac:chgData name="Arsild Tepelija" userId="db00a89d-01f7-4d7a-a418-d59c7ad95f08" providerId="ADAL" clId="{9BFA16DE-C97C-4C57-8E82-832C3CFE65AC}" dt="2023-03-30T11:38:50.247" v="68"/>
          <ac:picMkLst>
            <pc:docMk/>
            <pc:sldMk cId="2116663036" sldId="333"/>
            <ac:picMk id="7" creationId="{763840D5-AD1D-9A16-F755-59C5BD4AB132}"/>
          </ac:picMkLst>
        </pc:picChg>
        <pc:picChg chg="add mod">
          <ac:chgData name="Arsild Tepelija" userId="db00a89d-01f7-4d7a-a418-d59c7ad95f08" providerId="ADAL" clId="{9BFA16DE-C97C-4C57-8E82-832C3CFE65AC}" dt="2023-03-30T11:38:50.247" v="68"/>
          <ac:picMkLst>
            <pc:docMk/>
            <pc:sldMk cId="2116663036" sldId="333"/>
            <ac:picMk id="8" creationId="{0A94CC9E-D53B-214C-C2AD-06651E4C2CFD}"/>
          </ac:picMkLst>
        </pc:picChg>
        <pc:picChg chg="add mod">
          <ac:chgData name="Arsild Tepelija" userId="db00a89d-01f7-4d7a-a418-d59c7ad95f08" providerId="ADAL" clId="{9BFA16DE-C97C-4C57-8E82-832C3CFE65AC}" dt="2023-03-30T11:38:50.247" v="68"/>
          <ac:picMkLst>
            <pc:docMk/>
            <pc:sldMk cId="2116663036" sldId="333"/>
            <ac:picMk id="9" creationId="{87BB6142-B75F-ADA1-CA85-588DAEAF890B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8:27.990" v="62" actId="1076"/>
        <pc:sldMkLst>
          <pc:docMk/>
          <pc:sldMk cId="659420935" sldId="334"/>
        </pc:sldMkLst>
        <pc:spChg chg="mod">
          <ac:chgData name="Arsild Tepelija" userId="db00a89d-01f7-4d7a-a418-d59c7ad95f08" providerId="ADAL" clId="{9BFA16DE-C97C-4C57-8E82-832C3CFE65AC}" dt="2023-03-30T11:38:27.990" v="62" actId="1076"/>
          <ac:spMkLst>
            <pc:docMk/>
            <pc:sldMk cId="659420935" sldId="334"/>
            <ac:spMk id="2" creationId="{FC2FDB38-5085-EBF4-7AC0-9884DAE1E70B}"/>
          </ac:spMkLst>
        </pc:spChg>
        <pc:spChg chg="mod">
          <ac:chgData name="Arsild Tepelija" userId="db00a89d-01f7-4d7a-a418-d59c7ad95f08" providerId="ADAL" clId="{9BFA16DE-C97C-4C57-8E82-832C3CFE65AC}" dt="2023-03-30T11:38:21.886" v="58" actId="1076"/>
          <ac:spMkLst>
            <pc:docMk/>
            <pc:sldMk cId="659420935" sldId="334"/>
            <ac:spMk id="3" creationId="{EE007479-4C8C-3BA6-985B-56D1F9CB616A}"/>
          </ac:spMkLst>
        </pc:spChg>
        <pc:picChg chg="add mod">
          <ac:chgData name="Arsild Tepelija" userId="db00a89d-01f7-4d7a-a418-d59c7ad95f08" providerId="ADAL" clId="{9BFA16DE-C97C-4C57-8E82-832C3CFE65AC}" dt="2023-03-30T11:38:22.450" v="59"/>
          <ac:picMkLst>
            <pc:docMk/>
            <pc:sldMk cId="659420935" sldId="334"/>
            <ac:picMk id="7" creationId="{0A7177E6-EEC3-A7C4-7F55-5AA49ACB5473}"/>
          </ac:picMkLst>
        </pc:picChg>
        <pc:picChg chg="add mod">
          <ac:chgData name="Arsild Tepelija" userId="db00a89d-01f7-4d7a-a418-d59c7ad95f08" providerId="ADAL" clId="{9BFA16DE-C97C-4C57-8E82-832C3CFE65AC}" dt="2023-03-30T11:38:22.450" v="59"/>
          <ac:picMkLst>
            <pc:docMk/>
            <pc:sldMk cId="659420935" sldId="334"/>
            <ac:picMk id="8" creationId="{EF30D9DC-63F9-DFFC-F695-8D7F3B4D0C69}"/>
          </ac:picMkLst>
        </pc:picChg>
        <pc:picChg chg="add mod">
          <ac:chgData name="Arsild Tepelija" userId="db00a89d-01f7-4d7a-a418-d59c7ad95f08" providerId="ADAL" clId="{9BFA16DE-C97C-4C57-8E82-832C3CFE65AC}" dt="2023-03-30T11:38:25.545" v="61" actId="1076"/>
          <ac:picMkLst>
            <pc:docMk/>
            <pc:sldMk cId="659420935" sldId="334"/>
            <ac:picMk id="9" creationId="{C12FC655-ED36-1ABA-4657-B6D8F991272D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9:10.237" v="75"/>
        <pc:sldMkLst>
          <pc:docMk/>
          <pc:sldMk cId="445651150" sldId="335"/>
        </pc:sldMkLst>
        <pc:spChg chg="mod">
          <ac:chgData name="Arsild Tepelija" userId="db00a89d-01f7-4d7a-a418-d59c7ad95f08" providerId="ADAL" clId="{9BFA16DE-C97C-4C57-8E82-832C3CFE65AC}" dt="2023-03-30T11:39:09.717" v="74" actId="1076"/>
          <ac:spMkLst>
            <pc:docMk/>
            <pc:sldMk cId="445651150" sldId="335"/>
            <ac:spMk id="2" creationId="{867B305B-F9F9-2AB9-DE51-3BC59A3C324B}"/>
          </ac:spMkLst>
        </pc:spChg>
        <pc:spChg chg="mod">
          <ac:chgData name="Arsild Tepelija" userId="db00a89d-01f7-4d7a-a418-d59c7ad95f08" providerId="ADAL" clId="{9BFA16DE-C97C-4C57-8E82-832C3CFE65AC}" dt="2023-03-30T11:39:04.828" v="72" actId="14100"/>
          <ac:spMkLst>
            <pc:docMk/>
            <pc:sldMk cId="445651150" sldId="335"/>
            <ac:spMk id="3" creationId="{19DE5807-FCA1-653D-7788-8F4C89595C8B}"/>
          </ac:spMkLst>
        </pc:spChg>
        <pc:picChg chg="add mod">
          <ac:chgData name="Arsild Tepelija" userId="db00a89d-01f7-4d7a-a418-d59c7ad95f08" providerId="ADAL" clId="{9BFA16DE-C97C-4C57-8E82-832C3CFE65AC}" dt="2023-03-30T11:39:10.237" v="75"/>
          <ac:picMkLst>
            <pc:docMk/>
            <pc:sldMk cId="445651150" sldId="335"/>
            <ac:picMk id="7" creationId="{3B484145-8746-A986-082D-645BE70FB0B3}"/>
          </ac:picMkLst>
        </pc:picChg>
        <pc:picChg chg="add mod">
          <ac:chgData name="Arsild Tepelija" userId="db00a89d-01f7-4d7a-a418-d59c7ad95f08" providerId="ADAL" clId="{9BFA16DE-C97C-4C57-8E82-832C3CFE65AC}" dt="2023-03-30T11:39:10.237" v="75"/>
          <ac:picMkLst>
            <pc:docMk/>
            <pc:sldMk cId="445651150" sldId="335"/>
            <ac:picMk id="8" creationId="{4B1F1557-33C1-AC8F-ECC0-80D39BBAC2D1}"/>
          </ac:picMkLst>
        </pc:picChg>
        <pc:picChg chg="add mod">
          <ac:chgData name="Arsild Tepelija" userId="db00a89d-01f7-4d7a-a418-d59c7ad95f08" providerId="ADAL" clId="{9BFA16DE-C97C-4C57-8E82-832C3CFE65AC}" dt="2023-03-30T11:39:10.237" v="75"/>
          <ac:picMkLst>
            <pc:docMk/>
            <pc:sldMk cId="445651150" sldId="335"/>
            <ac:picMk id="9" creationId="{68BEE812-6F0D-AF28-E97C-BF86F0D65944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8:34.269" v="64"/>
        <pc:sldMkLst>
          <pc:docMk/>
          <pc:sldMk cId="2265253807" sldId="337"/>
        </pc:sldMkLst>
        <pc:spChg chg="mod">
          <ac:chgData name="Arsild Tepelija" userId="db00a89d-01f7-4d7a-a418-d59c7ad95f08" providerId="ADAL" clId="{9BFA16DE-C97C-4C57-8E82-832C3CFE65AC}" dt="2023-03-30T11:38:33.733" v="63" actId="1076"/>
          <ac:spMkLst>
            <pc:docMk/>
            <pc:sldMk cId="2265253807" sldId="337"/>
            <ac:spMk id="2" creationId="{FC2FDB38-5085-EBF4-7AC0-9884DAE1E70B}"/>
          </ac:spMkLst>
        </pc:spChg>
        <pc:spChg chg="mod">
          <ac:chgData name="Arsild Tepelija" userId="db00a89d-01f7-4d7a-a418-d59c7ad95f08" providerId="ADAL" clId="{9BFA16DE-C97C-4C57-8E82-832C3CFE65AC}" dt="2023-03-30T11:38:33.733" v="63" actId="1076"/>
          <ac:spMkLst>
            <pc:docMk/>
            <pc:sldMk cId="2265253807" sldId="337"/>
            <ac:spMk id="3" creationId="{EE007479-4C8C-3BA6-985B-56D1F9CB616A}"/>
          </ac:spMkLst>
        </pc:spChg>
        <pc:picChg chg="add mod">
          <ac:chgData name="Arsild Tepelija" userId="db00a89d-01f7-4d7a-a418-d59c7ad95f08" providerId="ADAL" clId="{9BFA16DE-C97C-4C57-8E82-832C3CFE65AC}" dt="2023-03-30T11:38:34.269" v="64"/>
          <ac:picMkLst>
            <pc:docMk/>
            <pc:sldMk cId="2265253807" sldId="337"/>
            <ac:picMk id="7" creationId="{0DE985A4-4925-2F3F-E665-0813C62AA616}"/>
          </ac:picMkLst>
        </pc:picChg>
        <pc:picChg chg="add mod">
          <ac:chgData name="Arsild Tepelija" userId="db00a89d-01f7-4d7a-a418-d59c7ad95f08" providerId="ADAL" clId="{9BFA16DE-C97C-4C57-8E82-832C3CFE65AC}" dt="2023-03-30T11:38:34.269" v="64"/>
          <ac:picMkLst>
            <pc:docMk/>
            <pc:sldMk cId="2265253807" sldId="337"/>
            <ac:picMk id="8" creationId="{98020F43-81AD-AD56-B043-91FAD3B70802}"/>
          </ac:picMkLst>
        </pc:picChg>
        <pc:picChg chg="add mod">
          <ac:chgData name="Arsild Tepelija" userId="db00a89d-01f7-4d7a-a418-d59c7ad95f08" providerId="ADAL" clId="{9BFA16DE-C97C-4C57-8E82-832C3CFE65AC}" dt="2023-03-30T11:38:34.269" v="64"/>
          <ac:picMkLst>
            <pc:docMk/>
            <pc:sldMk cId="2265253807" sldId="337"/>
            <ac:picMk id="9" creationId="{BBCA543E-06F6-DE44-BE82-7F30FFCAF512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0:40.090" v="100"/>
        <pc:sldMkLst>
          <pc:docMk/>
          <pc:sldMk cId="0" sldId="444"/>
        </pc:sldMkLst>
        <pc:spChg chg="mod">
          <ac:chgData name="Arsild Tepelija" userId="db00a89d-01f7-4d7a-a418-d59c7ad95f08" providerId="ADAL" clId="{9BFA16DE-C97C-4C57-8E82-832C3CFE65AC}" dt="2023-03-30T11:40:39.465" v="99" actId="1076"/>
          <ac:spMkLst>
            <pc:docMk/>
            <pc:sldMk cId="0" sldId="444"/>
            <ac:spMk id="2" creationId="{732EE500-F1AB-465D-2481-E6B4F34E2D7D}"/>
          </ac:spMkLst>
        </pc:spChg>
        <pc:spChg chg="mod">
          <ac:chgData name="Arsild Tepelija" userId="db00a89d-01f7-4d7a-a418-d59c7ad95f08" providerId="ADAL" clId="{9BFA16DE-C97C-4C57-8E82-832C3CFE65AC}" dt="2023-03-30T11:40:39.465" v="99" actId="1076"/>
          <ac:spMkLst>
            <pc:docMk/>
            <pc:sldMk cId="0" sldId="444"/>
            <ac:spMk id="3" creationId="{7B31AAB5-1156-61B6-1BBC-30553BFD4B07}"/>
          </ac:spMkLst>
        </pc:spChg>
        <pc:picChg chg="add mod">
          <ac:chgData name="Arsild Tepelija" userId="db00a89d-01f7-4d7a-a418-d59c7ad95f08" providerId="ADAL" clId="{9BFA16DE-C97C-4C57-8E82-832C3CFE65AC}" dt="2023-03-30T11:40:40.090" v="100"/>
          <ac:picMkLst>
            <pc:docMk/>
            <pc:sldMk cId="0" sldId="444"/>
            <ac:picMk id="4" creationId="{A17962D0-03D7-3800-45BA-5A7F338B5B43}"/>
          </ac:picMkLst>
        </pc:picChg>
        <pc:picChg chg="add mod">
          <ac:chgData name="Arsild Tepelija" userId="db00a89d-01f7-4d7a-a418-d59c7ad95f08" providerId="ADAL" clId="{9BFA16DE-C97C-4C57-8E82-832C3CFE65AC}" dt="2023-03-30T11:40:40.090" v="100"/>
          <ac:picMkLst>
            <pc:docMk/>
            <pc:sldMk cId="0" sldId="444"/>
            <ac:picMk id="5" creationId="{6DC729B4-211E-6C73-D7B7-C3FE55F445BF}"/>
          </ac:picMkLst>
        </pc:picChg>
        <pc:picChg chg="add mod">
          <ac:chgData name="Arsild Tepelija" userId="db00a89d-01f7-4d7a-a418-d59c7ad95f08" providerId="ADAL" clId="{9BFA16DE-C97C-4C57-8E82-832C3CFE65AC}" dt="2023-03-30T11:40:40.090" v="100"/>
          <ac:picMkLst>
            <pc:docMk/>
            <pc:sldMk cId="0" sldId="444"/>
            <ac:picMk id="6" creationId="{EE0EF1B8-F70D-42E1-DF64-99C9D6400845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0:21.344" v="96"/>
        <pc:sldMkLst>
          <pc:docMk/>
          <pc:sldMk cId="0" sldId="446"/>
        </pc:sldMkLst>
        <pc:spChg chg="mod">
          <ac:chgData name="Arsild Tepelija" userId="db00a89d-01f7-4d7a-a418-d59c7ad95f08" providerId="ADAL" clId="{9BFA16DE-C97C-4C57-8E82-832C3CFE65AC}" dt="2023-03-30T11:40:20.772" v="95" actId="1076"/>
          <ac:spMkLst>
            <pc:docMk/>
            <pc:sldMk cId="0" sldId="446"/>
            <ac:spMk id="2" creationId="{237AC615-3E3B-E35B-E177-4DE8BA6FFA51}"/>
          </ac:spMkLst>
        </pc:spChg>
        <pc:spChg chg="mod">
          <ac:chgData name="Arsild Tepelija" userId="db00a89d-01f7-4d7a-a418-d59c7ad95f08" providerId="ADAL" clId="{9BFA16DE-C97C-4C57-8E82-832C3CFE65AC}" dt="2023-03-30T11:40:20.772" v="95" actId="1076"/>
          <ac:spMkLst>
            <pc:docMk/>
            <pc:sldMk cId="0" sldId="446"/>
            <ac:spMk id="3" creationId="{2CAE4410-1521-F7D9-3791-5A7E32B70D3C}"/>
          </ac:spMkLst>
        </pc:spChg>
        <pc:picChg chg="add mod">
          <ac:chgData name="Arsild Tepelija" userId="db00a89d-01f7-4d7a-a418-d59c7ad95f08" providerId="ADAL" clId="{9BFA16DE-C97C-4C57-8E82-832C3CFE65AC}" dt="2023-03-30T11:40:21.344" v="96"/>
          <ac:picMkLst>
            <pc:docMk/>
            <pc:sldMk cId="0" sldId="446"/>
            <ac:picMk id="4" creationId="{D544F58E-160D-0FB9-39BF-5373D55B41D2}"/>
          </ac:picMkLst>
        </pc:picChg>
        <pc:picChg chg="add mod">
          <ac:chgData name="Arsild Tepelija" userId="db00a89d-01f7-4d7a-a418-d59c7ad95f08" providerId="ADAL" clId="{9BFA16DE-C97C-4C57-8E82-832C3CFE65AC}" dt="2023-03-30T11:40:21.344" v="96"/>
          <ac:picMkLst>
            <pc:docMk/>
            <pc:sldMk cId="0" sldId="446"/>
            <ac:picMk id="5" creationId="{6D87DD12-367C-6B62-932B-737DEBAF31C3}"/>
          </ac:picMkLst>
        </pc:picChg>
        <pc:picChg chg="add mod">
          <ac:chgData name="Arsild Tepelija" userId="db00a89d-01f7-4d7a-a418-d59c7ad95f08" providerId="ADAL" clId="{9BFA16DE-C97C-4C57-8E82-832C3CFE65AC}" dt="2023-03-30T11:40:21.344" v="96"/>
          <ac:picMkLst>
            <pc:docMk/>
            <pc:sldMk cId="0" sldId="446"/>
            <ac:picMk id="6" creationId="{A73CAE59-21B9-9AC3-437B-898BEC3CCBAD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1:51.378" v="124" actId="14100"/>
        <pc:sldMkLst>
          <pc:docMk/>
          <pc:sldMk cId="1255657967" sldId="636"/>
        </pc:sldMkLst>
        <pc:spChg chg="mod">
          <ac:chgData name="Arsild Tepelija" userId="db00a89d-01f7-4d7a-a418-d59c7ad95f08" providerId="ADAL" clId="{9BFA16DE-C97C-4C57-8E82-832C3CFE65AC}" dt="2023-03-30T11:41:51.378" v="124" actId="14100"/>
          <ac:spMkLst>
            <pc:docMk/>
            <pc:sldMk cId="1255657967" sldId="636"/>
            <ac:spMk id="2" creationId="{2036343C-C4AF-4011-B5DB-15484958FCC9}"/>
          </ac:spMkLst>
        </pc:spChg>
        <pc:spChg chg="mod">
          <ac:chgData name="Arsild Tepelija" userId="db00a89d-01f7-4d7a-a418-d59c7ad95f08" providerId="ADAL" clId="{9BFA16DE-C97C-4C57-8E82-832C3CFE65AC}" dt="2023-03-30T11:41:06.958" v="106" actId="1076"/>
          <ac:spMkLst>
            <pc:docMk/>
            <pc:sldMk cId="1255657967" sldId="636"/>
            <ac:spMk id="3" creationId="{01F22FA9-D66E-47C1-AAB1-7444A062CA75}"/>
          </ac:spMkLst>
        </pc:spChg>
        <pc:spChg chg="mod">
          <ac:chgData name="Arsild Tepelija" userId="db00a89d-01f7-4d7a-a418-d59c7ad95f08" providerId="ADAL" clId="{9BFA16DE-C97C-4C57-8E82-832C3CFE65AC}" dt="2023-03-30T11:41:34.168" v="116" actId="1076"/>
          <ac:spMkLst>
            <pc:docMk/>
            <pc:sldMk cId="1255657967" sldId="636"/>
            <ac:spMk id="4" creationId="{7319F64A-5754-432C-935E-DA9E4319132D}"/>
          </ac:spMkLst>
        </pc:spChg>
        <pc:picChg chg="add mod">
          <ac:chgData name="Arsild Tepelija" userId="db00a89d-01f7-4d7a-a418-d59c7ad95f08" providerId="ADAL" clId="{9BFA16DE-C97C-4C57-8E82-832C3CFE65AC}" dt="2023-03-30T11:41:14.561" v="109"/>
          <ac:picMkLst>
            <pc:docMk/>
            <pc:sldMk cId="1255657967" sldId="636"/>
            <ac:picMk id="5" creationId="{47A4F5E6-4074-082B-7CFC-004DCEB57BC2}"/>
          </ac:picMkLst>
        </pc:picChg>
        <pc:picChg chg="add mod">
          <ac:chgData name="Arsild Tepelija" userId="db00a89d-01f7-4d7a-a418-d59c7ad95f08" providerId="ADAL" clId="{9BFA16DE-C97C-4C57-8E82-832C3CFE65AC}" dt="2023-03-30T11:41:42.783" v="122" actId="1076"/>
          <ac:picMkLst>
            <pc:docMk/>
            <pc:sldMk cId="1255657967" sldId="636"/>
            <ac:picMk id="7" creationId="{FB16F589-5729-87E7-B7E4-A621013EDAF8}"/>
          </ac:picMkLst>
        </pc:picChg>
        <pc:picChg chg="add mod">
          <ac:chgData name="Arsild Tepelija" userId="db00a89d-01f7-4d7a-a418-d59c7ad95f08" providerId="ADAL" clId="{9BFA16DE-C97C-4C57-8E82-832C3CFE65AC}" dt="2023-03-30T11:41:14.561" v="109"/>
          <ac:picMkLst>
            <pc:docMk/>
            <pc:sldMk cId="1255657967" sldId="636"/>
            <ac:picMk id="8" creationId="{4A34F877-6788-D0D3-BA30-FD478A9408FF}"/>
          </ac:picMkLst>
        </pc:picChg>
        <pc:picChg chg="mod">
          <ac:chgData name="Arsild Tepelija" userId="db00a89d-01f7-4d7a-a418-d59c7ad95f08" providerId="ADAL" clId="{9BFA16DE-C97C-4C57-8E82-832C3CFE65AC}" dt="2023-03-30T11:41:25.938" v="113" actId="14100"/>
          <ac:picMkLst>
            <pc:docMk/>
            <pc:sldMk cId="1255657967" sldId="636"/>
            <ac:picMk id="1028" creationId="{3CA6F3AB-7CE5-4F5B-9761-F06EB3CF880D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7:15.021" v="36"/>
        <pc:sldMkLst>
          <pc:docMk/>
          <pc:sldMk cId="664150383" sldId="637"/>
        </pc:sldMkLst>
        <pc:spChg chg="mod">
          <ac:chgData name="Arsild Tepelija" userId="db00a89d-01f7-4d7a-a418-d59c7ad95f08" providerId="ADAL" clId="{9BFA16DE-C97C-4C57-8E82-832C3CFE65AC}" dt="2023-03-30T11:37:14.499" v="35" actId="1076"/>
          <ac:spMkLst>
            <pc:docMk/>
            <pc:sldMk cId="664150383" sldId="637"/>
            <ac:spMk id="2" creationId="{C585BA9D-36C4-41F4-B148-30A0D03DA50B}"/>
          </ac:spMkLst>
        </pc:spChg>
        <pc:spChg chg="mod">
          <ac:chgData name="Arsild Tepelija" userId="db00a89d-01f7-4d7a-a418-d59c7ad95f08" providerId="ADAL" clId="{9BFA16DE-C97C-4C57-8E82-832C3CFE65AC}" dt="2023-03-30T11:37:14.499" v="35" actId="1076"/>
          <ac:spMkLst>
            <pc:docMk/>
            <pc:sldMk cId="664150383" sldId="637"/>
            <ac:spMk id="3" creationId="{2EA28A7A-3433-4968-B516-6924F36389D2}"/>
          </ac:spMkLst>
        </pc:spChg>
        <pc:picChg chg="add mod">
          <ac:chgData name="Arsild Tepelija" userId="db00a89d-01f7-4d7a-a418-d59c7ad95f08" providerId="ADAL" clId="{9BFA16DE-C97C-4C57-8E82-832C3CFE65AC}" dt="2023-03-30T11:37:15.021" v="36"/>
          <ac:picMkLst>
            <pc:docMk/>
            <pc:sldMk cId="664150383" sldId="637"/>
            <ac:picMk id="6" creationId="{837DF756-800A-691D-AFCF-498C940489A7}"/>
          </ac:picMkLst>
        </pc:picChg>
        <pc:picChg chg="add mod">
          <ac:chgData name="Arsild Tepelija" userId="db00a89d-01f7-4d7a-a418-d59c7ad95f08" providerId="ADAL" clId="{9BFA16DE-C97C-4C57-8E82-832C3CFE65AC}" dt="2023-03-30T11:37:15.021" v="36"/>
          <ac:picMkLst>
            <pc:docMk/>
            <pc:sldMk cId="664150383" sldId="637"/>
            <ac:picMk id="7" creationId="{8760E637-59C1-C095-A35F-A2BD49DB6018}"/>
          </ac:picMkLst>
        </pc:picChg>
        <pc:picChg chg="add mod">
          <ac:chgData name="Arsild Tepelija" userId="db00a89d-01f7-4d7a-a418-d59c7ad95f08" providerId="ADAL" clId="{9BFA16DE-C97C-4C57-8E82-832C3CFE65AC}" dt="2023-03-30T11:37:15.021" v="36"/>
          <ac:picMkLst>
            <pc:docMk/>
            <pc:sldMk cId="664150383" sldId="637"/>
            <ac:picMk id="8" creationId="{365C879D-D672-2C9A-3CD1-419B13B80BC4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2:52.318" v="139" actId="1076"/>
        <pc:sldMkLst>
          <pc:docMk/>
          <pc:sldMk cId="1701179641" sldId="640"/>
        </pc:sldMkLst>
        <pc:spChg chg="mod">
          <ac:chgData name="Arsild Tepelija" userId="db00a89d-01f7-4d7a-a418-d59c7ad95f08" providerId="ADAL" clId="{9BFA16DE-C97C-4C57-8E82-832C3CFE65AC}" dt="2023-03-30T11:42:43.331" v="136" actId="1076"/>
          <ac:spMkLst>
            <pc:docMk/>
            <pc:sldMk cId="1701179641" sldId="640"/>
            <ac:spMk id="2" creationId="{D57FEC95-0006-43B8-8217-C2F5DF524E14}"/>
          </ac:spMkLst>
        </pc:spChg>
        <pc:picChg chg="add mod">
          <ac:chgData name="Arsild Tepelija" userId="db00a89d-01f7-4d7a-a418-d59c7ad95f08" providerId="ADAL" clId="{9BFA16DE-C97C-4C57-8E82-832C3CFE65AC}" dt="2023-03-30T11:42:38.549" v="135"/>
          <ac:picMkLst>
            <pc:docMk/>
            <pc:sldMk cId="1701179641" sldId="640"/>
            <ac:picMk id="3" creationId="{72E0EA58-D6E8-EADD-B3B9-50261C568585}"/>
          </ac:picMkLst>
        </pc:picChg>
        <pc:picChg chg="add mod">
          <ac:chgData name="Arsild Tepelija" userId="db00a89d-01f7-4d7a-a418-d59c7ad95f08" providerId="ADAL" clId="{9BFA16DE-C97C-4C57-8E82-832C3CFE65AC}" dt="2023-03-30T11:42:38.549" v="135"/>
          <ac:picMkLst>
            <pc:docMk/>
            <pc:sldMk cId="1701179641" sldId="640"/>
            <ac:picMk id="4" creationId="{7E93F914-A16E-2987-B4BC-DFBDDBB74017}"/>
          </ac:picMkLst>
        </pc:picChg>
        <pc:picChg chg="mod">
          <ac:chgData name="Arsild Tepelija" userId="db00a89d-01f7-4d7a-a418-d59c7ad95f08" providerId="ADAL" clId="{9BFA16DE-C97C-4C57-8E82-832C3CFE65AC}" dt="2023-03-30T11:42:52.318" v="139" actId="1076"/>
          <ac:picMkLst>
            <pc:docMk/>
            <pc:sldMk cId="1701179641" sldId="640"/>
            <ac:picMk id="7" creationId="{1A3ECC9A-C7C4-4CDF-B518-2CE644CCEC4E}"/>
          </ac:picMkLst>
        </pc:picChg>
        <pc:picChg chg="add mod">
          <ac:chgData name="Arsild Tepelija" userId="db00a89d-01f7-4d7a-a418-d59c7ad95f08" providerId="ADAL" clId="{9BFA16DE-C97C-4C57-8E82-832C3CFE65AC}" dt="2023-03-30T11:42:38.549" v="135"/>
          <ac:picMkLst>
            <pc:docMk/>
            <pc:sldMk cId="1701179641" sldId="640"/>
            <ac:picMk id="8" creationId="{3334A757-83A1-0C44-3C3F-836FF9C96D74}"/>
          </ac:picMkLst>
        </pc:picChg>
        <pc:picChg chg="mod">
          <ac:chgData name="Arsild Tepelija" userId="db00a89d-01f7-4d7a-a418-d59c7ad95f08" providerId="ADAL" clId="{9BFA16DE-C97C-4C57-8E82-832C3CFE65AC}" dt="2023-03-30T11:42:49.401" v="138" actId="14100"/>
          <ac:picMkLst>
            <pc:docMk/>
            <pc:sldMk cId="1701179641" sldId="640"/>
            <ac:picMk id="3074" creationId="{B260C4ED-F5AF-46D3-9DDF-6669FD9A0A30}"/>
          </ac:picMkLst>
        </pc:picChg>
        <pc:picChg chg="mod">
          <ac:chgData name="Arsild Tepelija" userId="db00a89d-01f7-4d7a-a418-d59c7ad95f08" providerId="ADAL" clId="{9BFA16DE-C97C-4C57-8E82-832C3CFE65AC}" dt="2023-03-30T11:42:49.401" v="138" actId="14100"/>
          <ac:picMkLst>
            <pc:docMk/>
            <pc:sldMk cId="1701179641" sldId="640"/>
            <ac:picMk id="3076" creationId="{8F361F1D-DD03-4B6F-9B35-6041927D0576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8:15.315" v="57"/>
        <pc:sldMkLst>
          <pc:docMk/>
          <pc:sldMk cId="2678551657" sldId="652"/>
        </pc:sldMkLst>
        <pc:spChg chg="mod">
          <ac:chgData name="Arsild Tepelija" userId="db00a89d-01f7-4d7a-a418-d59c7ad95f08" providerId="ADAL" clId="{9BFA16DE-C97C-4C57-8E82-832C3CFE65AC}" dt="2023-03-30T11:38:14.796" v="56" actId="1076"/>
          <ac:spMkLst>
            <pc:docMk/>
            <pc:sldMk cId="2678551657" sldId="652"/>
            <ac:spMk id="2" creationId="{02053E35-0C05-5983-04C4-35F5C29E512E}"/>
          </ac:spMkLst>
        </pc:spChg>
        <pc:spChg chg="mod">
          <ac:chgData name="Arsild Tepelija" userId="db00a89d-01f7-4d7a-a418-d59c7ad95f08" providerId="ADAL" clId="{9BFA16DE-C97C-4C57-8E82-832C3CFE65AC}" dt="2023-03-30T11:37:55.986" v="47" actId="1076"/>
          <ac:spMkLst>
            <pc:docMk/>
            <pc:sldMk cId="2678551657" sldId="652"/>
            <ac:spMk id="3" creationId="{8140846A-C86D-C4C0-2D44-246F799DD9EB}"/>
          </ac:spMkLst>
        </pc:spChg>
        <pc:picChg chg="add mod">
          <ac:chgData name="Arsild Tepelija" userId="db00a89d-01f7-4d7a-a418-d59c7ad95f08" providerId="ADAL" clId="{9BFA16DE-C97C-4C57-8E82-832C3CFE65AC}" dt="2023-03-30T11:38:15.315" v="57"/>
          <ac:picMkLst>
            <pc:docMk/>
            <pc:sldMk cId="2678551657" sldId="652"/>
            <ac:picMk id="6" creationId="{58FA5F99-0849-E6A1-3686-D1BB721B8C6D}"/>
          </ac:picMkLst>
        </pc:picChg>
        <pc:picChg chg="add mod">
          <ac:chgData name="Arsild Tepelija" userId="db00a89d-01f7-4d7a-a418-d59c7ad95f08" providerId="ADAL" clId="{9BFA16DE-C97C-4C57-8E82-832C3CFE65AC}" dt="2023-03-30T11:38:15.315" v="57"/>
          <ac:picMkLst>
            <pc:docMk/>
            <pc:sldMk cId="2678551657" sldId="652"/>
            <ac:picMk id="7" creationId="{4CAA7A42-397E-E8BA-E2B5-224A5837C1B1}"/>
          </ac:picMkLst>
        </pc:picChg>
        <pc:picChg chg="add mod">
          <ac:chgData name="Arsild Tepelija" userId="db00a89d-01f7-4d7a-a418-d59c7ad95f08" providerId="ADAL" clId="{9BFA16DE-C97C-4C57-8E82-832C3CFE65AC}" dt="2023-03-30T11:38:15.315" v="57"/>
          <ac:picMkLst>
            <pc:docMk/>
            <pc:sldMk cId="2678551657" sldId="652"/>
            <ac:picMk id="8" creationId="{FFBEFCE9-F8C4-FC56-7BCF-83693611DAE3}"/>
          </ac:picMkLst>
        </pc:picChg>
        <pc:picChg chg="mod">
          <ac:chgData name="Arsild Tepelija" userId="db00a89d-01f7-4d7a-a418-d59c7ad95f08" providerId="ADAL" clId="{9BFA16DE-C97C-4C57-8E82-832C3CFE65AC}" dt="2023-03-30T11:37:59.199" v="48" actId="1076"/>
          <ac:picMkLst>
            <pc:docMk/>
            <pc:sldMk cId="2678551657" sldId="652"/>
            <ac:picMk id="4098" creationId="{AD826B95-3472-D341-60AC-DFBED464C6E2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37:41.167" v="43" actId="1076"/>
        <pc:sldMkLst>
          <pc:docMk/>
          <pc:sldMk cId="1380210092" sldId="653"/>
        </pc:sldMkLst>
        <pc:spChg chg="mod">
          <ac:chgData name="Arsild Tepelija" userId="db00a89d-01f7-4d7a-a418-d59c7ad95f08" providerId="ADAL" clId="{9BFA16DE-C97C-4C57-8E82-832C3CFE65AC}" dt="2023-03-30T11:37:41.167" v="43" actId="1076"/>
          <ac:spMkLst>
            <pc:docMk/>
            <pc:sldMk cId="1380210092" sldId="653"/>
            <ac:spMk id="2" creationId="{02053E35-0C05-5983-04C4-35F5C29E512E}"/>
          </ac:spMkLst>
        </pc:spChg>
        <pc:spChg chg="mod">
          <ac:chgData name="Arsild Tepelija" userId="db00a89d-01f7-4d7a-a418-d59c7ad95f08" providerId="ADAL" clId="{9BFA16DE-C97C-4C57-8E82-832C3CFE65AC}" dt="2023-03-30T11:37:37.340" v="42" actId="1076"/>
          <ac:spMkLst>
            <pc:docMk/>
            <pc:sldMk cId="1380210092" sldId="653"/>
            <ac:spMk id="3" creationId="{8140846A-C86D-C4C0-2D44-246F799DD9EB}"/>
          </ac:spMkLst>
        </pc:spChg>
        <pc:picChg chg="mod">
          <ac:chgData name="Arsild Tepelija" userId="db00a89d-01f7-4d7a-a418-d59c7ad95f08" providerId="ADAL" clId="{9BFA16DE-C97C-4C57-8E82-832C3CFE65AC}" dt="2023-03-30T11:37:25.131" v="37" actId="1076"/>
          <ac:picMkLst>
            <pc:docMk/>
            <pc:sldMk cId="1380210092" sldId="653"/>
            <ac:picMk id="6" creationId="{E5A73432-6436-02D0-3D51-08D828CE9C6E}"/>
          </ac:picMkLst>
        </pc:picChg>
        <pc:picChg chg="add mod">
          <ac:chgData name="Arsild Tepelija" userId="db00a89d-01f7-4d7a-a418-d59c7ad95f08" providerId="ADAL" clId="{9BFA16DE-C97C-4C57-8E82-832C3CFE65AC}" dt="2023-03-30T11:37:32.773" v="41"/>
          <ac:picMkLst>
            <pc:docMk/>
            <pc:sldMk cId="1380210092" sldId="653"/>
            <ac:picMk id="7" creationId="{91AB1FEC-AC4D-3C9D-7959-B8342ABCFC52}"/>
          </ac:picMkLst>
        </pc:picChg>
        <pc:picChg chg="add mod">
          <ac:chgData name="Arsild Tepelija" userId="db00a89d-01f7-4d7a-a418-d59c7ad95f08" providerId="ADAL" clId="{9BFA16DE-C97C-4C57-8E82-832C3CFE65AC}" dt="2023-03-30T11:37:32.773" v="41"/>
          <ac:picMkLst>
            <pc:docMk/>
            <pc:sldMk cId="1380210092" sldId="653"/>
            <ac:picMk id="8" creationId="{BE122399-F86E-3644-1864-D5664350EB1B}"/>
          </ac:picMkLst>
        </pc:picChg>
        <pc:picChg chg="add mod">
          <ac:chgData name="Arsild Tepelija" userId="db00a89d-01f7-4d7a-a418-d59c7ad95f08" providerId="ADAL" clId="{9BFA16DE-C97C-4C57-8E82-832C3CFE65AC}" dt="2023-03-30T11:37:32.773" v="41"/>
          <ac:picMkLst>
            <pc:docMk/>
            <pc:sldMk cId="1380210092" sldId="653"/>
            <ac:picMk id="9" creationId="{4F4E8551-B00A-15AB-FEEE-554EA74E5167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2:27.726" v="133"/>
        <pc:sldMkLst>
          <pc:docMk/>
          <pc:sldMk cId="3336309956" sldId="800"/>
        </pc:sldMkLst>
        <pc:spChg chg="mod">
          <ac:chgData name="Arsild Tepelija" userId="db00a89d-01f7-4d7a-a418-d59c7ad95f08" providerId="ADAL" clId="{9BFA16DE-C97C-4C57-8E82-832C3CFE65AC}" dt="2023-03-30T11:42:13.711" v="129" actId="1076"/>
          <ac:spMkLst>
            <pc:docMk/>
            <pc:sldMk cId="3336309956" sldId="800"/>
            <ac:spMk id="2" creationId="{B00EEA06-80C0-307E-DDEA-88A109C93F81}"/>
          </ac:spMkLst>
        </pc:spChg>
        <pc:spChg chg="mod">
          <ac:chgData name="Arsild Tepelija" userId="db00a89d-01f7-4d7a-a418-d59c7ad95f08" providerId="ADAL" clId="{9BFA16DE-C97C-4C57-8E82-832C3CFE65AC}" dt="2023-03-30T11:42:24.209" v="131" actId="404"/>
          <ac:spMkLst>
            <pc:docMk/>
            <pc:sldMk cId="3336309956" sldId="800"/>
            <ac:spMk id="3" creationId="{4F823933-12A3-D729-656C-ADC86BC8C1D5}"/>
          </ac:spMkLst>
        </pc:spChg>
        <pc:picChg chg="add mod">
          <ac:chgData name="Arsild Tepelija" userId="db00a89d-01f7-4d7a-a418-d59c7ad95f08" providerId="ADAL" clId="{9BFA16DE-C97C-4C57-8E82-832C3CFE65AC}" dt="2023-03-30T11:42:27.726" v="133"/>
          <ac:picMkLst>
            <pc:docMk/>
            <pc:sldMk cId="3336309956" sldId="800"/>
            <ac:picMk id="6" creationId="{D88CD0FD-73CD-D0E8-FBF1-493FAF3112A4}"/>
          </ac:picMkLst>
        </pc:picChg>
        <pc:picChg chg="add mod">
          <ac:chgData name="Arsild Tepelija" userId="db00a89d-01f7-4d7a-a418-d59c7ad95f08" providerId="ADAL" clId="{9BFA16DE-C97C-4C57-8E82-832C3CFE65AC}" dt="2023-03-30T11:42:27.726" v="133"/>
          <ac:picMkLst>
            <pc:docMk/>
            <pc:sldMk cId="3336309956" sldId="800"/>
            <ac:picMk id="7" creationId="{622F9B53-175B-1816-DD95-6AAC05BC0398}"/>
          </ac:picMkLst>
        </pc:picChg>
        <pc:picChg chg="add mod">
          <ac:chgData name="Arsild Tepelija" userId="db00a89d-01f7-4d7a-a418-d59c7ad95f08" providerId="ADAL" clId="{9BFA16DE-C97C-4C57-8E82-832C3CFE65AC}" dt="2023-03-30T11:42:27.726" v="133"/>
          <ac:picMkLst>
            <pc:docMk/>
            <pc:sldMk cId="3336309956" sldId="800"/>
            <ac:picMk id="8" creationId="{2071CB8A-5CAF-9218-F465-CE2F8CC6EC80}"/>
          </ac:picMkLst>
        </pc:picChg>
        <pc:picChg chg="mod">
          <ac:chgData name="Arsild Tepelija" userId="db00a89d-01f7-4d7a-a418-d59c7ad95f08" providerId="ADAL" clId="{9BFA16DE-C97C-4C57-8E82-832C3CFE65AC}" dt="2023-03-30T11:42:27.043" v="132" actId="1076"/>
          <ac:picMkLst>
            <pc:docMk/>
            <pc:sldMk cId="3336309956" sldId="800"/>
            <ac:picMk id="9218" creationId="{CEB6FB13-7D5B-6A51-6782-9058045C8AA9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2:05.184" v="128"/>
        <pc:sldMkLst>
          <pc:docMk/>
          <pc:sldMk cId="1931946003" sldId="801"/>
        </pc:sldMkLst>
        <pc:spChg chg="mod">
          <ac:chgData name="Arsild Tepelija" userId="db00a89d-01f7-4d7a-a418-d59c7ad95f08" providerId="ADAL" clId="{9BFA16DE-C97C-4C57-8E82-832C3CFE65AC}" dt="2023-03-30T11:42:04.401" v="127" actId="1076"/>
          <ac:spMkLst>
            <pc:docMk/>
            <pc:sldMk cId="1931946003" sldId="801"/>
            <ac:spMk id="2" creationId="{B00EEA06-80C0-307E-DDEA-88A109C93F81}"/>
          </ac:spMkLst>
        </pc:spChg>
        <pc:spChg chg="mod">
          <ac:chgData name="Arsild Tepelija" userId="db00a89d-01f7-4d7a-a418-d59c7ad95f08" providerId="ADAL" clId="{9BFA16DE-C97C-4C57-8E82-832C3CFE65AC}" dt="2023-03-30T11:42:04.401" v="127" actId="1076"/>
          <ac:spMkLst>
            <pc:docMk/>
            <pc:sldMk cId="1931946003" sldId="801"/>
            <ac:spMk id="3" creationId="{4F823933-12A3-D729-656C-ADC86BC8C1D5}"/>
          </ac:spMkLst>
        </pc:spChg>
        <pc:picChg chg="add mod">
          <ac:chgData name="Arsild Tepelija" userId="db00a89d-01f7-4d7a-a418-d59c7ad95f08" providerId="ADAL" clId="{9BFA16DE-C97C-4C57-8E82-832C3CFE65AC}" dt="2023-03-30T11:42:05.184" v="128"/>
          <ac:picMkLst>
            <pc:docMk/>
            <pc:sldMk cId="1931946003" sldId="801"/>
            <ac:picMk id="6" creationId="{38D2FCE7-86FD-5A86-B36A-43504F697FEE}"/>
          </ac:picMkLst>
        </pc:picChg>
        <pc:picChg chg="add mod">
          <ac:chgData name="Arsild Tepelija" userId="db00a89d-01f7-4d7a-a418-d59c7ad95f08" providerId="ADAL" clId="{9BFA16DE-C97C-4C57-8E82-832C3CFE65AC}" dt="2023-03-30T11:42:05.184" v="128"/>
          <ac:picMkLst>
            <pc:docMk/>
            <pc:sldMk cId="1931946003" sldId="801"/>
            <ac:picMk id="7" creationId="{129CDEDD-F2C4-56E1-D852-520052642FBA}"/>
          </ac:picMkLst>
        </pc:picChg>
        <pc:picChg chg="add mod">
          <ac:chgData name="Arsild Tepelija" userId="db00a89d-01f7-4d7a-a418-d59c7ad95f08" providerId="ADAL" clId="{9BFA16DE-C97C-4C57-8E82-832C3CFE65AC}" dt="2023-03-30T11:42:05.184" v="128"/>
          <ac:picMkLst>
            <pc:docMk/>
            <pc:sldMk cId="1931946003" sldId="801"/>
            <ac:picMk id="8" creationId="{19F9F062-7C0F-D0B5-EDAE-1FA0A29F60DA}"/>
          </ac:picMkLst>
        </pc:picChg>
        <pc:picChg chg="mod">
          <ac:chgData name="Arsild Tepelija" userId="db00a89d-01f7-4d7a-a418-d59c7ad95f08" providerId="ADAL" clId="{9BFA16DE-C97C-4C57-8E82-832C3CFE65AC}" dt="2023-03-30T11:42:04.401" v="127" actId="1076"/>
          <ac:picMkLst>
            <pc:docMk/>
            <pc:sldMk cId="1931946003" sldId="801"/>
            <ac:picMk id="8194" creationId="{88E12A56-C24F-AA07-CCD3-CCD0F978ABA4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0:59.248" v="105" actId="14100"/>
        <pc:sldMkLst>
          <pc:docMk/>
          <pc:sldMk cId="1571356734" sldId="802"/>
        </pc:sldMkLst>
        <pc:spChg chg="mod">
          <ac:chgData name="Arsild Tepelija" userId="db00a89d-01f7-4d7a-a418-d59c7ad95f08" providerId="ADAL" clId="{9BFA16DE-C97C-4C57-8E82-832C3CFE65AC}" dt="2023-03-30T11:40:56.523" v="104" actId="1076"/>
          <ac:spMkLst>
            <pc:docMk/>
            <pc:sldMk cId="1571356734" sldId="802"/>
            <ac:spMk id="2" creationId="{20B5503A-DA85-41D5-9500-0E2D367BFAD6}"/>
          </ac:spMkLst>
        </pc:spChg>
        <pc:picChg chg="add mod">
          <ac:chgData name="Arsild Tepelija" userId="db00a89d-01f7-4d7a-a418-d59c7ad95f08" providerId="ADAL" clId="{9BFA16DE-C97C-4C57-8E82-832C3CFE65AC}" dt="2023-03-30T11:40:52.387" v="103"/>
          <ac:picMkLst>
            <pc:docMk/>
            <pc:sldMk cId="1571356734" sldId="802"/>
            <ac:picMk id="3" creationId="{4BB2B04E-2272-07B2-9D72-36D054AA57F8}"/>
          </ac:picMkLst>
        </pc:picChg>
        <pc:picChg chg="add mod">
          <ac:chgData name="Arsild Tepelija" userId="db00a89d-01f7-4d7a-a418-d59c7ad95f08" providerId="ADAL" clId="{9BFA16DE-C97C-4C57-8E82-832C3CFE65AC}" dt="2023-03-30T11:40:52.387" v="103"/>
          <ac:picMkLst>
            <pc:docMk/>
            <pc:sldMk cId="1571356734" sldId="802"/>
            <ac:picMk id="6" creationId="{DFC43C45-36C1-3657-30DD-9CE707A420AF}"/>
          </ac:picMkLst>
        </pc:picChg>
        <pc:picChg chg="add mod">
          <ac:chgData name="Arsild Tepelija" userId="db00a89d-01f7-4d7a-a418-d59c7ad95f08" providerId="ADAL" clId="{9BFA16DE-C97C-4C57-8E82-832C3CFE65AC}" dt="2023-03-30T11:40:52.387" v="103"/>
          <ac:picMkLst>
            <pc:docMk/>
            <pc:sldMk cId="1571356734" sldId="802"/>
            <ac:picMk id="7" creationId="{1D8A0BDD-2414-D413-8F2D-7B25296E8F31}"/>
          </ac:picMkLst>
        </pc:picChg>
        <pc:picChg chg="mod">
          <ac:chgData name="Arsild Tepelija" userId="db00a89d-01f7-4d7a-a418-d59c7ad95f08" providerId="ADAL" clId="{9BFA16DE-C97C-4C57-8E82-832C3CFE65AC}" dt="2023-03-30T11:40:59.248" v="105" actId="14100"/>
          <ac:picMkLst>
            <pc:docMk/>
            <pc:sldMk cId="1571356734" sldId="802"/>
            <ac:picMk id="9" creationId="{F0004BC6-EFA3-4960-0F22-2DD7BB916C20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3:10.420" v="145"/>
        <pc:sldMkLst>
          <pc:docMk/>
          <pc:sldMk cId="3841553402" sldId="803"/>
        </pc:sldMkLst>
        <pc:spChg chg="mod">
          <ac:chgData name="Arsild Tepelija" userId="db00a89d-01f7-4d7a-a418-d59c7ad95f08" providerId="ADAL" clId="{9BFA16DE-C97C-4C57-8E82-832C3CFE65AC}" dt="2023-03-30T11:43:09.810" v="144" actId="1076"/>
          <ac:spMkLst>
            <pc:docMk/>
            <pc:sldMk cId="3841553402" sldId="803"/>
            <ac:spMk id="2" creationId="{DAEE1BA8-4E1C-B27B-8E74-9D1E614A0F8F}"/>
          </ac:spMkLst>
        </pc:spChg>
        <pc:spChg chg="mod">
          <ac:chgData name="Arsild Tepelija" userId="db00a89d-01f7-4d7a-a418-d59c7ad95f08" providerId="ADAL" clId="{9BFA16DE-C97C-4C57-8E82-832C3CFE65AC}" dt="2023-03-30T11:43:09.810" v="144" actId="1076"/>
          <ac:spMkLst>
            <pc:docMk/>
            <pc:sldMk cId="3841553402" sldId="803"/>
            <ac:spMk id="3" creationId="{B909A6F6-F2C5-5840-1026-E0306401CE21}"/>
          </ac:spMkLst>
        </pc:spChg>
        <pc:picChg chg="add mod">
          <ac:chgData name="Arsild Tepelija" userId="db00a89d-01f7-4d7a-a418-d59c7ad95f08" providerId="ADAL" clId="{9BFA16DE-C97C-4C57-8E82-832C3CFE65AC}" dt="2023-03-30T11:43:10.420" v="145"/>
          <ac:picMkLst>
            <pc:docMk/>
            <pc:sldMk cId="3841553402" sldId="803"/>
            <ac:picMk id="7" creationId="{F573401A-A488-9026-3B5D-2DC1E7189A51}"/>
          </ac:picMkLst>
        </pc:picChg>
        <pc:picChg chg="add mod">
          <ac:chgData name="Arsild Tepelija" userId="db00a89d-01f7-4d7a-a418-d59c7ad95f08" providerId="ADAL" clId="{9BFA16DE-C97C-4C57-8E82-832C3CFE65AC}" dt="2023-03-30T11:43:10.420" v="145"/>
          <ac:picMkLst>
            <pc:docMk/>
            <pc:sldMk cId="3841553402" sldId="803"/>
            <ac:picMk id="8" creationId="{F31B23E9-8CD9-27FD-AD9E-63B5FDE35D73}"/>
          </ac:picMkLst>
        </pc:picChg>
        <pc:picChg chg="add mod">
          <ac:chgData name="Arsild Tepelija" userId="db00a89d-01f7-4d7a-a418-d59c7ad95f08" providerId="ADAL" clId="{9BFA16DE-C97C-4C57-8E82-832C3CFE65AC}" dt="2023-03-30T11:43:10.420" v="145"/>
          <ac:picMkLst>
            <pc:docMk/>
            <pc:sldMk cId="3841553402" sldId="803"/>
            <ac:picMk id="9" creationId="{5F0A2A2D-4C1B-7161-66F5-EE26B77D8056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3:04.670" v="143"/>
        <pc:sldMkLst>
          <pc:docMk/>
          <pc:sldMk cId="3338679400" sldId="823"/>
        </pc:sldMkLst>
        <pc:spChg chg="mod">
          <ac:chgData name="Arsild Tepelija" userId="db00a89d-01f7-4d7a-a418-d59c7ad95f08" providerId="ADAL" clId="{9BFA16DE-C97C-4C57-8E82-832C3CFE65AC}" dt="2023-03-30T11:43:04.068" v="142" actId="1076"/>
          <ac:spMkLst>
            <pc:docMk/>
            <pc:sldMk cId="3338679400" sldId="823"/>
            <ac:spMk id="2" creationId="{554FE67E-3AAD-94C7-2C3A-8CBD695724C9}"/>
          </ac:spMkLst>
        </pc:spChg>
        <pc:spChg chg="mod">
          <ac:chgData name="Arsild Tepelija" userId="db00a89d-01f7-4d7a-a418-d59c7ad95f08" providerId="ADAL" clId="{9BFA16DE-C97C-4C57-8E82-832C3CFE65AC}" dt="2023-03-30T11:43:00.201" v="141" actId="14100"/>
          <ac:spMkLst>
            <pc:docMk/>
            <pc:sldMk cId="3338679400" sldId="823"/>
            <ac:spMk id="4" creationId="{56B9F0BA-3938-921C-D0DC-513BCACDE020}"/>
          </ac:spMkLst>
        </pc:spChg>
        <pc:picChg chg="add mod">
          <ac:chgData name="Arsild Tepelija" userId="db00a89d-01f7-4d7a-a418-d59c7ad95f08" providerId="ADAL" clId="{9BFA16DE-C97C-4C57-8E82-832C3CFE65AC}" dt="2023-03-30T11:43:04.670" v="143"/>
          <ac:picMkLst>
            <pc:docMk/>
            <pc:sldMk cId="3338679400" sldId="823"/>
            <ac:picMk id="3" creationId="{BA335775-544C-2EEA-75A3-38B1A3827F35}"/>
          </ac:picMkLst>
        </pc:picChg>
        <pc:picChg chg="add mod">
          <ac:chgData name="Arsild Tepelija" userId="db00a89d-01f7-4d7a-a418-d59c7ad95f08" providerId="ADAL" clId="{9BFA16DE-C97C-4C57-8E82-832C3CFE65AC}" dt="2023-03-30T11:43:04.670" v="143"/>
          <ac:picMkLst>
            <pc:docMk/>
            <pc:sldMk cId="3338679400" sldId="823"/>
            <ac:picMk id="7" creationId="{C7C76300-ACF4-CCB0-579A-6B3B7BEF2A31}"/>
          </ac:picMkLst>
        </pc:picChg>
        <pc:picChg chg="add mod">
          <ac:chgData name="Arsild Tepelija" userId="db00a89d-01f7-4d7a-a418-d59c7ad95f08" providerId="ADAL" clId="{9BFA16DE-C97C-4C57-8E82-832C3CFE65AC}" dt="2023-03-30T11:43:04.670" v="143"/>
          <ac:picMkLst>
            <pc:docMk/>
            <pc:sldMk cId="3338679400" sldId="823"/>
            <ac:picMk id="8" creationId="{68BD9640-3414-D883-E1CA-19DCDABC295D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3:25.671" v="150" actId="14100"/>
        <pc:sldMkLst>
          <pc:docMk/>
          <pc:sldMk cId="1097474734" sldId="827"/>
        </pc:sldMkLst>
        <pc:spChg chg="mod">
          <ac:chgData name="Arsild Tepelija" userId="db00a89d-01f7-4d7a-a418-d59c7ad95f08" providerId="ADAL" clId="{9BFA16DE-C97C-4C57-8E82-832C3CFE65AC}" dt="2023-03-30T11:43:19.577" v="148" actId="1076"/>
          <ac:spMkLst>
            <pc:docMk/>
            <pc:sldMk cId="1097474734" sldId="827"/>
            <ac:spMk id="2" creationId="{8B709F9E-60AF-C4EF-5295-F9D9AC0C2F05}"/>
          </ac:spMkLst>
        </pc:spChg>
        <pc:spChg chg="mod">
          <ac:chgData name="Arsild Tepelija" userId="db00a89d-01f7-4d7a-a418-d59c7ad95f08" providerId="ADAL" clId="{9BFA16DE-C97C-4C57-8E82-832C3CFE65AC}" dt="2023-03-30T11:43:25.671" v="150" actId="14100"/>
          <ac:spMkLst>
            <pc:docMk/>
            <pc:sldMk cId="1097474734" sldId="827"/>
            <ac:spMk id="3" creationId="{AE17D87E-866B-E889-FF14-D07DE62079A7}"/>
          </ac:spMkLst>
        </pc:spChg>
        <pc:picChg chg="add mod">
          <ac:chgData name="Arsild Tepelija" userId="db00a89d-01f7-4d7a-a418-d59c7ad95f08" providerId="ADAL" clId="{9BFA16DE-C97C-4C57-8E82-832C3CFE65AC}" dt="2023-03-30T11:43:15.981" v="147"/>
          <ac:picMkLst>
            <pc:docMk/>
            <pc:sldMk cId="1097474734" sldId="827"/>
            <ac:picMk id="6" creationId="{1520E750-1F59-B4A9-B47E-B59BDA524FA4}"/>
          </ac:picMkLst>
        </pc:picChg>
        <pc:picChg chg="add mod">
          <ac:chgData name="Arsild Tepelija" userId="db00a89d-01f7-4d7a-a418-d59c7ad95f08" providerId="ADAL" clId="{9BFA16DE-C97C-4C57-8E82-832C3CFE65AC}" dt="2023-03-30T11:43:15.981" v="147"/>
          <ac:picMkLst>
            <pc:docMk/>
            <pc:sldMk cId="1097474734" sldId="827"/>
            <ac:picMk id="7" creationId="{82AC95B2-84D2-5718-4EBE-0B91A9AD040C}"/>
          </ac:picMkLst>
        </pc:picChg>
        <pc:picChg chg="add mod">
          <ac:chgData name="Arsild Tepelija" userId="db00a89d-01f7-4d7a-a418-d59c7ad95f08" providerId="ADAL" clId="{9BFA16DE-C97C-4C57-8E82-832C3CFE65AC}" dt="2023-03-30T11:43:15.981" v="147"/>
          <ac:picMkLst>
            <pc:docMk/>
            <pc:sldMk cId="1097474734" sldId="827"/>
            <ac:picMk id="8" creationId="{342C8036-C6B5-8124-C8E3-9626049B7B8A}"/>
          </ac:picMkLst>
        </pc:picChg>
      </pc:sldChg>
      <pc:sldChg chg="addSp modSp mod">
        <pc:chgData name="Arsild Tepelija" userId="db00a89d-01f7-4d7a-a418-d59c7ad95f08" providerId="ADAL" clId="{9BFA16DE-C97C-4C57-8E82-832C3CFE65AC}" dt="2023-03-30T11:43:31.360" v="152"/>
        <pc:sldMkLst>
          <pc:docMk/>
          <pc:sldMk cId="2188437071" sldId="830"/>
        </pc:sldMkLst>
        <pc:spChg chg="mod">
          <ac:chgData name="Arsild Tepelija" userId="db00a89d-01f7-4d7a-a418-d59c7ad95f08" providerId="ADAL" clId="{9BFA16DE-C97C-4C57-8E82-832C3CFE65AC}" dt="2023-03-30T11:43:30.793" v="151" actId="1076"/>
          <ac:spMkLst>
            <pc:docMk/>
            <pc:sldMk cId="2188437071" sldId="830"/>
            <ac:spMk id="2" creationId="{5DC217C6-B402-D18A-B200-3E8CC403985D}"/>
          </ac:spMkLst>
        </pc:spChg>
        <pc:spChg chg="mod">
          <ac:chgData name="Arsild Tepelija" userId="db00a89d-01f7-4d7a-a418-d59c7ad95f08" providerId="ADAL" clId="{9BFA16DE-C97C-4C57-8E82-832C3CFE65AC}" dt="2023-03-30T11:43:30.793" v="151" actId="1076"/>
          <ac:spMkLst>
            <pc:docMk/>
            <pc:sldMk cId="2188437071" sldId="830"/>
            <ac:spMk id="3" creationId="{864BD324-0B17-4B05-E59D-CB5EB815C145}"/>
          </ac:spMkLst>
        </pc:spChg>
        <pc:picChg chg="add mod">
          <ac:chgData name="Arsild Tepelija" userId="db00a89d-01f7-4d7a-a418-d59c7ad95f08" providerId="ADAL" clId="{9BFA16DE-C97C-4C57-8E82-832C3CFE65AC}" dt="2023-03-30T11:43:31.360" v="152"/>
          <ac:picMkLst>
            <pc:docMk/>
            <pc:sldMk cId="2188437071" sldId="830"/>
            <ac:picMk id="4" creationId="{38517E90-2B79-5C86-5BD3-63FF7AD0D538}"/>
          </ac:picMkLst>
        </pc:picChg>
        <pc:picChg chg="add mod">
          <ac:chgData name="Arsild Tepelija" userId="db00a89d-01f7-4d7a-a418-d59c7ad95f08" providerId="ADAL" clId="{9BFA16DE-C97C-4C57-8E82-832C3CFE65AC}" dt="2023-03-30T11:43:31.360" v="152"/>
          <ac:picMkLst>
            <pc:docMk/>
            <pc:sldMk cId="2188437071" sldId="830"/>
            <ac:picMk id="6" creationId="{88A390EC-31F8-F420-861A-795A881CB924}"/>
          </ac:picMkLst>
        </pc:picChg>
        <pc:picChg chg="add mod">
          <ac:chgData name="Arsild Tepelija" userId="db00a89d-01f7-4d7a-a418-d59c7ad95f08" providerId="ADAL" clId="{9BFA16DE-C97C-4C57-8E82-832C3CFE65AC}" dt="2023-03-30T11:43:31.360" v="152"/>
          <ac:picMkLst>
            <pc:docMk/>
            <pc:sldMk cId="2188437071" sldId="830"/>
            <ac:picMk id="7" creationId="{415F4A3F-64F0-2517-11FE-78B23EE517E7}"/>
          </ac:picMkLst>
        </pc:picChg>
      </pc:sldChg>
      <pc:sldMasterChg chg="modSldLayout">
        <pc:chgData name="Arsild Tepelija" userId="db00a89d-01f7-4d7a-a418-d59c7ad95f08" providerId="ADAL" clId="{9BFA16DE-C97C-4C57-8E82-832C3CFE65AC}" dt="2023-03-30T11:35:23.857" v="3"/>
        <pc:sldMasterMkLst>
          <pc:docMk/>
          <pc:sldMasterMk cId="661027825" sldId="2147483768"/>
        </pc:sldMasterMkLst>
        <pc:sldLayoutChg chg="setBg">
          <pc:chgData name="Arsild Tepelija" userId="db00a89d-01f7-4d7a-a418-d59c7ad95f08" providerId="ADAL" clId="{9BFA16DE-C97C-4C57-8E82-832C3CFE65AC}" dt="2023-03-30T11:35:23.857" v="3"/>
          <pc:sldLayoutMkLst>
            <pc:docMk/>
            <pc:sldMasterMk cId="661027825" sldId="2147483768"/>
            <pc:sldLayoutMk cId="3129843853" sldId="2147483769"/>
          </pc:sldLayoutMkLst>
        </pc:sldLayoutChg>
        <pc:sldLayoutChg chg="setBg">
          <pc:chgData name="Arsild Tepelija" userId="db00a89d-01f7-4d7a-a418-d59c7ad95f08" providerId="ADAL" clId="{9BFA16DE-C97C-4C57-8E82-832C3CFE65AC}" dt="2023-03-30T11:35:23.857" v="3"/>
          <pc:sldLayoutMkLst>
            <pc:docMk/>
            <pc:sldMasterMk cId="661027825" sldId="2147483768"/>
            <pc:sldLayoutMk cId="2128437407" sldId="2147483806"/>
          </pc:sldLayoutMkLst>
        </pc:sldLayoutChg>
        <pc:sldLayoutChg chg="setBg">
          <pc:chgData name="Arsild Tepelija" userId="db00a89d-01f7-4d7a-a418-d59c7ad95f08" providerId="ADAL" clId="{9BFA16DE-C97C-4C57-8E82-832C3CFE65AC}" dt="2023-03-30T11:35:23.857" v="3"/>
          <pc:sldLayoutMkLst>
            <pc:docMk/>
            <pc:sldMasterMk cId="661027825" sldId="2147483768"/>
            <pc:sldLayoutMk cId="4288145209" sldId="2147483807"/>
          </pc:sldLayoutMkLst>
        </pc:sldLayoutChg>
        <pc:sldLayoutChg chg="setBg">
          <pc:chgData name="Arsild Tepelija" userId="db00a89d-01f7-4d7a-a418-d59c7ad95f08" providerId="ADAL" clId="{9BFA16DE-C97C-4C57-8E82-832C3CFE65AC}" dt="2023-03-30T11:35:23.857" v="3"/>
          <pc:sldLayoutMkLst>
            <pc:docMk/>
            <pc:sldMasterMk cId="661027825" sldId="2147483768"/>
            <pc:sldLayoutMk cId="1446121157" sldId="2147483809"/>
          </pc:sldLayoutMkLst>
        </pc:sldLayoutChg>
      </pc:sldMasterChg>
    </pc:docChg>
  </pc:docChgLst>
  <pc:docChgLst>
    <pc:chgData name="Daniela Bardhaj" userId="S::daniela.bardhaj@osfwb.org::04643c7c-90c8-4fbc-bb07-24a524b71171" providerId="AD" clId="Web-{7D40AEE4-016C-334B-60F5-2C125A758E84}"/>
    <pc:docChg chg="modSld">
      <pc:chgData name="Daniela Bardhaj" userId="S::daniela.bardhaj@osfwb.org::04643c7c-90c8-4fbc-bb07-24a524b71171" providerId="AD" clId="Web-{7D40AEE4-016C-334B-60F5-2C125A758E84}" dt="2025-01-31T10:59:01.360" v="22" actId="20577"/>
      <pc:docMkLst>
        <pc:docMk/>
      </pc:docMkLst>
      <pc:sldChg chg="modSp">
        <pc:chgData name="Daniela Bardhaj" userId="S::daniela.bardhaj@osfwb.org::04643c7c-90c8-4fbc-bb07-24a524b71171" providerId="AD" clId="Web-{7D40AEE4-016C-334B-60F5-2C125A758E84}" dt="2025-01-31T10:57:17.966" v="7"/>
        <pc:sldMkLst>
          <pc:docMk/>
          <pc:sldMk cId="2228185036" sldId="308"/>
        </pc:sldMkLst>
        <pc:spChg chg="mod">
          <ac:chgData name="Daniela Bardhaj" userId="S::daniela.bardhaj@osfwb.org::04643c7c-90c8-4fbc-bb07-24a524b71171" providerId="AD" clId="Web-{7D40AEE4-016C-334B-60F5-2C125A758E84}" dt="2025-01-31T10:57:17.966" v="7"/>
          <ac:spMkLst>
            <pc:docMk/>
            <pc:sldMk cId="2228185036" sldId="308"/>
            <ac:spMk id="3" creationId="{BA9DECFF-B6A0-BFDE-E551-49469D6A7714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7:42.592" v="9"/>
        <pc:sldMkLst>
          <pc:docMk/>
          <pc:sldMk cId="3068860738" sldId="310"/>
        </pc:sldMkLst>
        <pc:spChg chg="mod">
          <ac:chgData name="Daniela Bardhaj" userId="S::daniela.bardhaj@osfwb.org::04643c7c-90c8-4fbc-bb07-24a524b71171" providerId="AD" clId="Web-{7D40AEE4-016C-334B-60F5-2C125A758E84}" dt="2025-01-31T10:57:42.592" v="9"/>
          <ac:spMkLst>
            <pc:docMk/>
            <pc:sldMk cId="3068860738" sldId="310"/>
            <ac:spMk id="3" creationId="{F1375070-B229-2B56-7663-5771F24131F9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7:31.592" v="8"/>
        <pc:sldMkLst>
          <pc:docMk/>
          <pc:sldMk cId="194835586" sldId="313"/>
        </pc:sldMkLst>
        <pc:spChg chg="mod">
          <ac:chgData name="Daniela Bardhaj" userId="S::daniela.bardhaj@osfwb.org::04643c7c-90c8-4fbc-bb07-24a524b71171" providerId="AD" clId="Web-{7D40AEE4-016C-334B-60F5-2C125A758E84}" dt="2025-01-31T10:57:31.592" v="8"/>
          <ac:spMkLst>
            <pc:docMk/>
            <pc:sldMk cId="194835586" sldId="313"/>
            <ac:spMk id="3" creationId="{F1375070-B229-2B56-7663-5771F24131F9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6:54.387" v="5"/>
        <pc:sldMkLst>
          <pc:docMk/>
          <pc:sldMk cId="659420935" sldId="334"/>
        </pc:sldMkLst>
        <pc:spChg chg="mod">
          <ac:chgData name="Daniela Bardhaj" userId="S::daniela.bardhaj@osfwb.org::04643c7c-90c8-4fbc-bb07-24a524b71171" providerId="AD" clId="Web-{7D40AEE4-016C-334B-60F5-2C125A758E84}" dt="2025-01-31T10:56:54.387" v="5"/>
          <ac:spMkLst>
            <pc:docMk/>
            <pc:sldMk cId="659420935" sldId="334"/>
            <ac:spMk id="3" creationId="{EE007479-4C8C-3BA6-985B-56D1F9CB616A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7:03.810" v="6"/>
        <pc:sldMkLst>
          <pc:docMk/>
          <pc:sldMk cId="2265253807" sldId="337"/>
        </pc:sldMkLst>
        <pc:spChg chg="mod">
          <ac:chgData name="Daniela Bardhaj" userId="S::daniela.bardhaj@osfwb.org::04643c7c-90c8-4fbc-bb07-24a524b71171" providerId="AD" clId="Web-{7D40AEE4-016C-334B-60F5-2C125A758E84}" dt="2025-01-31T10:57:03.810" v="6"/>
          <ac:spMkLst>
            <pc:docMk/>
            <pc:sldMk cId="2265253807" sldId="337"/>
            <ac:spMk id="3" creationId="{EE007479-4C8C-3BA6-985B-56D1F9CB616A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6:02.058" v="1" actId="1076"/>
        <pc:sldMkLst>
          <pc:docMk/>
          <pc:sldMk cId="664150383" sldId="637"/>
        </pc:sldMkLst>
        <pc:spChg chg="mod">
          <ac:chgData name="Daniela Bardhaj" userId="S::daniela.bardhaj@osfwb.org::04643c7c-90c8-4fbc-bb07-24a524b71171" providerId="AD" clId="Web-{7D40AEE4-016C-334B-60F5-2C125A758E84}" dt="2025-01-31T10:56:02.058" v="1" actId="1076"/>
          <ac:spMkLst>
            <pc:docMk/>
            <pc:sldMk cId="664150383" sldId="637"/>
            <ac:spMk id="3" creationId="{2EA28A7A-3433-4968-B516-6924F36389D2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6:29.652" v="3"/>
        <pc:sldMkLst>
          <pc:docMk/>
          <pc:sldMk cId="2678551657" sldId="652"/>
        </pc:sldMkLst>
        <pc:spChg chg="mod">
          <ac:chgData name="Daniela Bardhaj" userId="S::daniela.bardhaj@osfwb.org::04643c7c-90c8-4fbc-bb07-24a524b71171" providerId="AD" clId="Web-{7D40AEE4-016C-334B-60F5-2C125A758E84}" dt="2025-01-31T10:56:29.652" v="3"/>
          <ac:spMkLst>
            <pc:docMk/>
            <pc:sldMk cId="2678551657" sldId="652"/>
            <ac:spMk id="3" creationId="{8140846A-C86D-C4C0-2D44-246F799DD9EB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6:40.449" v="4"/>
        <pc:sldMkLst>
          <pc:docMk/>
          <pc:sldMk cId="1380210092" sldId="653"/>
        </pc:sldMkLst>
        <pc:spChg chg="mod">
          <ac:chgData name="Daniela Bardhaj" userId="S::daniela.bardhaj@osfwb.org::04643c7c-90c8-4fbc-bb07-24a524b71171" providerId="AD" clId="Web-{7D40AEE4-016C-334B-60F5-2C125A758E84}" dt="2025-01-31T10:56:40.449" v="4"/>
          <ac:spMkLst>
            <pc:docMk/>
            <pc:sldMk cId="1380210092" sldId="653"/>
            <ac:spMk id="3" creationId="{8140846A-C86D-C4C0-2D44-246F799DD9EB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8:48.657" v="10"/>
        <pc:sldMkLst>
          <pc:docMk/>
          <pc:sldMk cId="1931946003" sldId="801"/>
        </pc:sldMkLst>
        <pc:spChg chg="mod">
          <ac:chgData name="Daniela Bardhaj" userId="S::daniela.bardhaj@osfwb.org::04643c7c-90c8-4fbc-bb07-24a524b71171" providerId="AD" clId="Web-{7D40AEE4-016C-334B-60F5-2C125A758E84}" dt="2025-01-31T10:58:48.657" v="10"/>
          <ac:spMkLst>
            <pc:docMk/>
            <pc:sldMk cId="1931946003" sldId="801"/>
            <ac:spMk id="3" creationId="{4F823933-12A3-D729-656C-ADC86BC8C1D5}"/>
          </ac:spMkLst>
        </pc:spChg>
      </pc:sldChg>
      <pc:sldChg chg="modSp">
        <pc:chgData name="Daniela Bardhaj" userId="S::daniela.bardhaj@osfwb.org::04643c7c-90c8-4fbc-bb07-24a524b71171" providerId="AD" clId="Web-{7D40AEE4-016C-334B-60F5-2C125A758E84}" dt="2025-01-31T10:59:01.360" v="22" actId="20577"/>
        <pc:sldMkLst>
          <pc:docMk/>
          <pc:sldMk cId="81634054" sldId="831"/>
        </pc:sldMkLst>
        <pc:spChg chg="mod">
          <ac:chgData name="Daniela Bardhaj" userId="S::daniela.bardhaj@osfwb.org::04643c7c-90c8-4fbc-bb07-24a524b71171" providerId="AD" clId="Web-{7D40AEE4-016C-334B-60F5-2C125A758E84}" dt="2025-01-31T10:59:01.360" v="22" actId="20577"/>
          <ac:spMkLst>
            <pc:docMk/>
            <pc:sldMk cId="81634054" sldId="831"/>
            <ac:spMk id="2" creationId="{8E1581D0-5972-4EAC-23B4-85D24D1749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A97949-CA96-A34A-920F-344DC55B3479}" type="slidenum">
              <a:rPr lang="fi-FI" smtClean="0"/>
              <a:t>12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9303-1C58-E0AC-7FE2-ECD8890975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57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A97949-CA96-A34A-920F-344DC55B3479}" type="slidenum">
              <a:rPr lang="fi-FI" smtClean="0"/>
              <a:t>16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7AEE6-F8CF-5D90-B7E5-F19B5421E4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7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q"/>
              <a:t>Tai kiertävätkö fyysisesti, mutta silloin häviää kyllä ajatus lumipalloefektistä.</a:t>
            </a:r>
          </a:p>
          <a:p>
            <a:pPr rtl="0"/>
            <a:endParaRPr lang="fi-FI"/>
          </a:p>
          <a:p>
            <a:pPr rtl="0"/>
            <a:r>
              <a:rPr lang="sq"/>
              <a:t>Tätä voisi jatkaa transversaalien opiskelun jälkeen…tulisi varmaan uusia ideoita papereille laitettavaksi. Tarkoitan esim. Juuri näitä taitoja, joilla tekevät kyseistä tehtävää. Voisi olla nopeaakin kierros…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E9CFF99-D3A4-8747-A1CB-AB37C436764A}" type="slidenum">
              <a:rPr lang="fi-FI" smtClean="0"/>
              <a:t>17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3C428-52ED-514A-9644-F3BE00E6FD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31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5" name="Kuva 4" descr="Tampere University of Applied Sciences.">
            <a:extLst>
              <a:ext uri="{FF2B5EF4-FFF2-40B4-BE49-F238E27FC236}">
                <a16:creationId xmlns:a16="http://schemas.microsoft.com/office/drawing/2014/main" id="{3E216CB4-16B4-4D43-80F2-394F395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681063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513FB-A89D-4CD9-816A-A2426574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C877C-D72B-4FA2-A4D8-10EC144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F2527F-684A-4121-9363-8807B0AFD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06364A-3632-4E1B-8113-A8981F3C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A114AA-0FC1-4BDA-A87A-450D91C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A440A0-2DFA-4694-8E9A-F37821D64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Muokkaa ots. peruasdasdasdasdstyyl.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en-GB" noProof="0"/>
              <a:t>– Firstname Lastname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en-GB" noProof="0">
                <a:solidFill>
                  <a:schemeClr val="bg1"/>
                </a:solidFill>
              </a:rPr>
              <a:t>– Firstname Lastname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E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4A7632-0B5B-4DF2-9411-9E0ADFA06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714" y="1879326"/>
            <a:ext cx="2225901" cy="311403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2509714"/>
            <a:ext cx="3758780" cy="216982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en-GB" sz="5600" b="1" noProof="0">
                <a:solidFill>
                  <a:schemeClr val="bg1"/>
                </a:solidFill>
              </a:rPr>
              <a:t>Human Potential Unlimited.</a:t>
            </a:r>
          </a:p>
        </p:txBody>
      </p:sp>
    </p:spTree>
    <p:extLst>
      <p:ext uri="{BB962C8B-B14F-4D97-AF65-F5344CB8AC3E}">
        <p14:creationId xmlns:p14="http://schemas.microsoft.com/office/powerpoint/2010/main" val="428814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Otsikko ja sisältö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q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sq"/>
              <a:t>Muokkaa tekstin perustyylejä napsauttamalla</a:t>
            </a:r>
          </a:p>
          <a:p>
            <a:pPr lvl="1" rtl="0"/>
            <a:r>
              <a:rPr lang="sq"/>
              <a:t>toinen taso</a:t>
            </a:r>
          </a:p>
          <a:p>
            <a:pPr lvl="2" rtl="0"/>
            <a:r>
              <a:rPr lang="sq"/>
              <a:t>kolmas taso</a:t>
            </a:r>
          </a:p>
          <a:p>
            <a:pPr lvl="3" rtl="0"/>
            <a:r>
              <a:rPr lang="sq"/>
              <a:t>neljäs taso</a:t>
            </a:r>
          </a:p>
          <a:p>
            <a:pPr lvl="4" rtl="0"/>
            <a:r>
              <a:rPr lang="sq"/>
              <a:t>viides taso</a:t>
            </a:r>
          </a:p>
        </p:txBody>
      </p:sp>
      <p:sp>
        <p:nvSpPr>
          <p:cNvPr id="5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5135893" y="342001"/>
            <a:ext cx="6431691" cy="432049"/>
          </a:xfrm>
        </p:spPr>
        <p:txBody>
          <a:bodyPr rtlCol="0"/>
          <a:lstStyle>
            <a:lvl1pPr algn="r">
              <a:buNone/>
              <a:defRPr sz="18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sq"/>
              <a:t>Muokkaa tekstin perustyylejä napsauttamalla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90555E97-5162-6102-9726-FA537F577F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418" y="6408739"/>
            <a:ext cx="11040533" cy="363537"/>
          </a:xfrm>
        </p:spPr>
        <p:txBody>
          <a:bodyPr rtlCol="0"/>
          <a:lstStyle>
            <a:lvl1pPr algn="ctr">
              <a:defRPr/>
            </a:lvl1pPr>
          </a:lstStyle>
          <a:p>
            <a:pPr rtl="0">
              <a:defRPr/>
            </a:pPr>
            <a:r>
              <a:rPr lang="sq"/>
              <a:t>www.learningscoop.fi | info@learningscoop.fi</a:t>
            </a:r>
          </a:p>
        </p:txBody>
      </p:sp>
    </p:spTree>
    <p:extLst>
      <p:ext uri="{BB962C8B-B14F-4D97-AF65-F5344CB8AC3E}">
        <p14:creationId xmlns:p14="http://schemas.microsoft.com/office/powerpoint/2010/main" val="250315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E51E9-C67C-4EF8-826E-F1A4EE0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5DAC9A-9264-4E96-A741-2D8DA1F0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en-GB" noProof="0" smtClean="0"/>
              <a:pPr/>
              <a:t>31/01/2025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/>
              <a:t>Muokkaa perustyyl. napsautt.</a:t>
            </a:r>
          </a:p>
        </p:txBody>
      </p:sp>
      <p:pic>
        <p:nvPicPr>
          <p:cNvPr id="7" name="Kuva 6" descr="Tampere University of Applied Sciences.">
            <a:extLst>
              <a:ext uri="{FF2B5EF4-FFF2-40B4-BE49-F238E27FC236}">
                <a16:creationId xmlns:a16="http://schemas.microsoft.com/office/drawing/2014/main" id="{12AA1BA1-595F-44E9-81C5-12C2D9BD9E4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26000" y="115200"/>
            <a:ext cx="3187379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  <p:sldLayoutId id="2147483808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A7CB3-7405-473D-8CE1-6E3584442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2709000"/>
            <a:ext cx="11090275" cy="1440000"/>
          </a:xfrm>
        </p:spPr>
        <p:txBody>
          <a:bodyPr/>
          <a:lstStyle/>
          <a:p>
            <a:r>
              <a:rPr lang="fi-FI" dirty="0">
                <a:solidFill>
                  <a:srgbClr val="4E008E"/>
                </a:solidFill>
              </a:rPr>
              <a:t>Kompetencat e mësimdhënies S3 </a:t>
            </a:r>
            <a:endParaRPr lang="en-GB" dirty="0">
              <a:solidFill>
                <a:srgbClr val="4E008E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D970F6-99A4-4638-B9FD-970AD84C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DEA966-8D74-44F7-90E7-B06F57776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A0754C-8B04-48CA-AE60-6FA6AE77925B}" type="datetime1">
              <a:rPr lang="en-GB" noProof="0" smtClean="0"/>
              <a:t>31/01/2025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DA6A46-0B87-4D46-B60A-00E5FB97C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1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CAF68C9-0619-D47E-80D3-6746E1F7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53ACAA-7B37-77AB-299A-23E93839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C0D839A-A8D6-3C56-C736-258589FF2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C3C1D8-6D75-C9BA-0AA6-4B4CBEB4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35" y="1698085"/>
            <a:ext cx="10515600" cy="645616"/>
          </a:xfrm>
        </p:spPr>
        <p:txBody>
          <a:bodyPr rtlCol="0"/>
          <a:lstStyle/>
          <a:p>
            <a:pPr rtl="0"/>
            <a:r>
              <a:rPr lang="sq" dirty="0"/>
              <a:t>Roli i mësuesve në socio-konstruktivizëm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9DECFF-B6A0-BFDE-E551-49469D6A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35" y="2701589"/>
            <a:ext cx="1080583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sq" dirty="0"/>
              <a:t>Mësuesit duhet të zhvendosen nga pozicioni i “atyre që japin mësim“ t</a:t>
            </a:r>
            <a:r>
              <a:rPr lang="en-US" dirty="0"/>
              <a:t>ek</a:t>
            </a:r>
            <a:r>
              <a:rPr lang="sq" dirty="0"/>
              <a:t> të qenët “lehtësues të të nxënit“</a:t>
            </a:r>
          </a:p>
          <a:p>
            <a:pPr algn="just" rtl="0"/>
            <a:r>
              <a:rPr lang="sq" dirty="0"/>
              <a:t>Roli i mësuesit është të mbështesë dhe ushqejë procesin e të nxënit: mësuesit janë lehtësues që mundësojnë zhvillimin dhe të nxënit e nxënësve</a:t>
            </a:r>
          </a:p>
          <a:p>
            <a:pPr algn="just"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BB78DA5-5A53-8137-4CCD-C7AB599BC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/>
              <a:t>BE për Arsimin Gjithëpërfshirës M1 D3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EE656B-5D65-488D-689E-3386D4300C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23.1.2023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0A7DD4-4331-6C05-4002-915045F12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/>
              <a:t>|  </a:t>
            </a:r>
            <a:fld id="{CDC8994D-33BE-6F4B-918B-78B2D731EB1C}" type="slidenum">
              <a:rPr lang="fi-FI" smtClean="0"/>
              <a:pPr rtl="0"/>
              <a:t>10</a:t>
            </a:fld>
            <a:endParaRPr lang="fi-FI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4A51762-76EF-FF79-87E5-3077427F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1B4C8-3509-E164-3906-127BE505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B767E49-C64D-CE14-F4C0-9C13988F7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8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24E48-12F5-6728-2D32-DA41D4BD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30617"/>
            <a:ext cx="10515600" cy="1167408"/>
          </a:xfrm>
        </p:spPr>
        <p:txBody>
          <a:bodyPr rtlCol="0"/>
          <a:lstStyle/>
          <a:p>
            <a:pPr rtl="0"/>
            <a:r>
              <a:rPr lang="sq" dirty="0"/>
              <a:t>Si mund të zbatohet këndvështrimi socio-konstruktivist i të nxënit?</a:t>
            </a:r>
            <a:r>
              <a:rPr lang="fi-FI" dirty="0"/>
              <a:t> </a:t>
            </a:r>
            <a:endParaRPr lang="sq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375070-B229-2B56-7663-5771F241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80" y="2839698"/>
            <a:ext cx="8969313" cy="4351338"/>
          </a:xfrm>
        </p:spPr>
        <p:txBody>
          <a:bodyPr rtlCol="0"/>
          <a:lstStyle/>
          <a:p>
            <a:pPr rtl="0"/>
            <a:r>
              <a:rPr lang="en-US" dirty="0"/>
              <a:t>B</a:t>
            </a:r>
            <a:r>
              <a:rPr lang="sq" dirty="0"/>
              <a:t>ëni pyetje të hapura</a:t>
            </a:r>
          </a:p>
          <a:p>
            <a:pPr rtl="0"/>
            <a:r>
              <a:rPr lang="en-US" dirty="0"/>
              <a:t>K</a:t>
            </a:r>
            <a:r>
              <a:rPr lang="sq" dirty="0"/>
              <a:t>ërkojuni nxënësve të shpjegojnë përgjigjet e tyre</a:t>
            </a:r>
          </a:p>
          <a:p>
            <a:pPr rtl="0"/>
            <a:r>
              <a:rPr lang="en-US" dirty="0"/>
              <a:t>K</a:t>
            </a:r>
            <a:r>
              <a:rPr lang="sq" dirty="0"/>
              <a:t>ërkoni shpjegime për fjalët ose ekuacionet që përdorin</a:t>
            </a:r>
          </a:p>
          <a:p>
            <a:pPr rtl="0"/>
            <a:r>
              <a:rPr lang="en-US" dirty="0"/>
              <a:t>L</a:t>
            </a:r>
            <a:r>
              <a:rPr lang="sq" dirty="0"/>
              <a:t>ërini nxënësit të krijojnë pyetjet dhe teoritë e tyre dhe më pas t’i testojnë ato</a:t>
            </a:r>
            <a:r>
              <a:rPr lang="en-US" dirty="0"/>
              <a:t>.</a:t>
            </a:r>
            <a:endParaRPr lang="sq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C039C6-561E-4170-C6E5-0EBA4E84F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/>
              <a:t>BE për Arsimin Gjithëpërfshirës M1 D3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63FD73-D324-168F-382C-9B90D78629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23.1.2023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E7632-6F6F-7DDD-C4D9-8784735C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/>
              <a:t>|  </a:t>
            </a:r>
            <a:fld id="{CDC8994D-33BE-6F4B-918B-78B2D731EB1C}" type="slidenum">
              <a:rPr lang="fi-FI" smtClean="0"/>
              <a:pPr rtl="0"/>
              <a:t>11</a:t>
            </a:fld>
            <a:endParaRPr lang="fi-FI"/>
          </a:p>
        </p:txBody>
      </p:sp>
      <p:pic>
        <p:nvPicPr>
          <p:cNvPr id="4098" name="Picture 2" descr="Monet MIKSI?s.? - Rojaltivapaa avainsanalla Pää ja tyyppiä kuvapankin vektori">
            <a:extLst>
              <a:ext uri="{FF2B5EF4-FFF2-40B4-BE49-F238E27FC236}">
                <a16:creationId xmlns:a16="http://schemas.microsoft.com/office/drawing/2014/main" id="{541F7F88-4A00-2096-058A-DBFDDFDD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93" y="3000910"/>
            <a:ext cx="2881045" cy="2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30756A3-90CB-19D1-6CA9-4354F7B3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DC8FC9-D32B-FBB3-06F2-B98F941A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2C3CB60-A63C-3C2C-5DDD-6900C802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375070-B229-2B56-7663-5771F241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61" y="2021140"/>
            <a:ext cx="1118624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en-US" sz="2800" dirty="0"/>
              <a:t>P</a:t>
            </a:r>
            <a:r>
              <a:rPr lang="sq" sz="2800" dirty="0"/>
              <a:t>ranojini gabimet që vijnë nga idetë e nxënësve; ato shërbejnë si mundësi të rëndësishme për të nxënë</a:t>
            </a:r>
            <a:endParaRPr lang="fi-FI" sz="2800" dirty="0"/>
          </a:p>
          <a:p>
            <a:pPr algn="just" rtl="0"/>
            <a:r>
              <a:rPr lang="en-US" sz="2800" dirty="0"/>
              <a:t>S</a:t>
            </a:r>
            <a:r>
              <a:rPr lang="sq" sz="2800" dirty="0"/>
              <a:t>fidojini nxënësit tuaj duke u kërkuar të kryejnë hulumtime të hapura, të punojnë për zgjidhjen e problemeve me kontekste realiste/nga përditshmëria</a:t>
            </a:r>
          </a:p>
          <a:p>
            <a:pPr algn="just" rtl="0"/>
            <a:r>
              <a:rPr lang="en-US" sz="2800" dirty="0"/>
              <a:t>L</a:t>
            </a:r>
            <a:r>
              <a:rPr lang="sq" sz="2800" dirty="0"/>
              <a:t>ejojini nxënësit të eksplorojnë dhe të zhvillojnë gjetje dhe shpjegime mbështetëse ose kundërshtuese</a:t>
            </a:r>
          </a:p>
          <a:p>
            <a:pPr algn="just" rtl="0"/>
            <a:r>
              <a:rPr lang="en-US" sz="2800" dirty="0"/>
              <a:t>D</a:t>
            </a:r>
            <a:r>
              <a:rPr lang="sq" sz="2800" dirty="0"/>
              <a:t>iskutoni, shqyrtoni dhe sqaroni mospërputhjet me nxënësit tuaj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Z</a:t>
            </a:r>
            <a:r>
              <a:rPr lang="sq" sz="2800" b="1" dirty="0">
                <a:solidFill>
                  <a:schemeClr val="tx2"/>
                </a:solidFill>
              </a:rPr>
              <a:t>hvillimi i shprehive të të menduarit, të nxënit si të nxësh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sq" sz="2800" b="1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C039C6-561E-4170-C6E5-0EBA4E84F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/>
              <a:t>BE për Arsimin Gjithëpërfshirës M1 D3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63FD73-D324-168F-382C-9B90D78629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23.1.2023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E7632-6F6F-7DDD-C4D9-8784735C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/>
              <a:t>|  </a:t>
            </a:r>
            <a:fld id="{CDC8994D-33BE-6F4B-918B-78B2D731EB1C}" type="slidenum">
              <a:rPr lang="fi-FI" smtClean="0"/>
              <a:pPr rtl="0"/>
              <a:t>12</a:t>
            </a:fld>
            <a:endParaRPr lang="fi-FI"/>
          </a:p>
        </p:txBody>
      </p:sp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AA2A03F-3F25-16F9-8D5C-1A6B5FFA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07D163-7F56-3BA8-F2A3-D35D5402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EF3D1BB-527A-4124-87F7-DBE35000E5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24E48-12F5-6728-2D32-DA41D4BD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94151"/>
            <a:ext cx="11096656" cy="1167408"/>
          </a:xfrm>
        </p:spPr>
        <p:txBody>
          <a:bodyPr rtlCol="0"/>
          <a:lstStyle/>
          <a:p>
            <a:pPr rtl="0"/>
            <a:r>
              <a:rPr lang="sq" dirty="0"/>
              <a:t>Si mund të zbatohet këndvështrimi socio-konstruktivist i të nxënit?</a:t>
            </a:r>
            <a:r>
              <a:rPr lang="fi-FI" dirty="0"/>
              <a:t> </a:t>
            </a:r>
            <a:endParaRPr lang="sq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375070-B229-2B56-7663-5771F241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980811"/>
            <a:ext cx="11286605" cy="349008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en-US" sz="2800" dirty="0"/>
              <a:t>P</a:t>
            </a:r>
            <a:r>
              <a:rPr lang="sq" sz="2800" dirty="0"/>
              <a:t>ërdorni metoda të larmishme, aktivizuese dhe bashkëpunuese për mësimdhënien</a:t>
            </a:r>
          </a:p>
          <a:p>
            <a:pPr algn="just" rtl="0"/>
            <a:r>
              <a:rPr lang="en-US" sz="2800" dirty="0"/>
              <a:t>N</a:t>
            </a:r>
            <a:r>
              <a:rPr lang="sq" sz="2800" dirty="0"/>
              <a:t>xisni ndërveprimin dhe bashkëpunimin ndërmjet nxënësve</a:t>
            </a:r>
          </a:p>
          <a:p>
            <a:pPr algn="just" rtl="0"/>
            <a:r>
              <a:rPr lang="en-US" sz="2800" dirty="0"/>
              <a:t>P</a:t>
            </a:r>
            <a:r>
              <a:rPr lang="sq" sz="2800" dirty="0"/>
              <a:t>romovoni veprimtarinë vetjake të nxënësve</a:t>
            </a:r>
          </a:p>
          <a:p>
            <a:pPr algn="just" rtl="0"/>
            <a:r>
              <a:rPr lang="en-US" sz="2800" dirty="0"/>
              <a:t>K</a:t>
            </a:r>
            <a:r>
              <a:rPr lang="sq" sz="2800" dirty="0"/>
              <a:t>ushtojini vëmendje orientimit dhe hartëzimit të njohurive ekzistuese të nxënësve</a:t>
            </a:r>
          </a:p>
          <a:p>
            <a:pPr algn="just" rtl="0"/>
            <a:r>
              <a:rPr lang="en-US" sz="2800" dirty="0"/>
              <a:t>I</a:t>
            </a:r>
            <a:r>
              <a:rPr lang="sq" sz="2800" dirty="0"/>
              <a:t>nkurajojini nxënësit tuaj të reflektojnë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lidhe</a:t>
            </a:r>
            <a:r>
              <a:rPr lang="en-US" sz="2800" dirty="0"/>
              <a:t> me</a:t>
            </a:r>
            <a:r>
              <a:rPr lang="sq" sz="2800" dirty="0"/>
              <a:t> të nxënit </a:t>
            </a:r>
            <a:r>
              <a:rPr lang="en-US" sz="2800" dirty="0"/>
              <a:t>e</a:t>
            </a:r>
            <a:r>
              <a:rPr lang="sq" sz="2800" dirty="0"/>
              <a:t> tyre</a:t>
            </a:r>
          </a:p>
          <a:p>
            <a:pPr algn="just" rtl="0"/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C039C6-561E-4170-C6E5-0EBA4E84F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/>
              <a:t>BE për Arsimin Gjithëpërfshirës M1 D3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63FD73-D324-168F-382C-9B90D78629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23.1.2023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E7632-6F6F-7DDD-C4D9-8784735C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/>
              <a:t>|  </a:t>
            </a:r>
            <a:fld id="{CDC8994D-33BE-6F4B-918B-78B2D731EB1C}" type="slidenum">
              <a:rPr lang="fi-FI" smtClean="0"/>
              <a:pPr rtl="0"/>
              <a:t>13</a:t>
            </a:fld>
            <a:endParaRPr lang="fi-FI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3AE4812-9E6A-7EB8-5B2B-5C434FEE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DF976F3-CC6F-7FF1-8514-B0D10057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98649A2-16F3-0FE9-7649-999714512E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7AC615-3E3B-E35B-E177-4DE8BA6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21" y="1854045"/>
            <a:ext cx="10555357" cy="1079500"/>
          </a:xfrm>
        </p:spPr>
        <p:txBody>
          <a:bodyPr rtlCol="0"/>
          <a:lstStyle/>
          <a:p>
            <a:pPr rtl="0">
              <a:defRPr/>
            </a:pPr>
            <a:r>
              <a:rPr lang="sq" sz="3200" dirty="0">
                <a:solidFill>
                  <a:schemeClr val="accent2"/>
                </a:solidFill>
                <a:latin typeface="+mj-lt"/>
              </a:rPr>
              <a:t>Pse të përdorim metoda elastike mësimdhënëse?</a:t>
            </a:r>
            <a:r>
              <a:rPr lang="fi-FI" sz="3200" dirty="0">
                <a:solidFill>
                  <a:schemeClr val="accent2"/>
                </a:solidFill>
                <a:latin typeface="+mj-lt"/>
              </a:rPr>
              <a:t> </a:t>
            </a:r>
            <a:endParaRPr lang="sq" sz="3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AE4410-1521-F7D9-3791-5A7E32B70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05" y="2753637"/>
            <a:ext cx="8096007" cy="3816839"/>
          </a:xfrm>
        </p:spPr>
        <p:txBody>
          <a:bodyPr rtlCol="0"/>
          <a:lstStyle/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/>
              <a:t>Nxisin të nxënin</a:t>
            </a:r>
            <a:endParaRPr lang="fi-FI" sz="2400" dirty="0"/>
          </a:p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/>
              <a:t>Nxënësit janë të ndryshëm dhe e ndiejnë gëzimin e të nxënit dhe suksesin në mënyra të ndryshme.</a:t>
            </a:r>
          </a:p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/>
              <a:t>Përdorimi i metodave mësimdhënëse elastike promovon gjithëpërfshirjen dhe kohezionin social.</a:t>
            </a:r>
          </a:p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>
                <a:solidFill>
                  <a:schemeClr val="accent2"/>
                </a:solidFill>
              </a:rPr>
              <a:t>Nxi</a:t>
            </a:r>
            <a:r>
              <a:rPr lang="en-US" sz="2400" dirty="0" err="1">
                <a:solidFill>
                  <a:schemeClr val="accent2"/>
                </a:solidFill>
              </a:rPr>
              <a:t>sni</a:t>
            </a:r>
            <a:r>
              <a:rPr lang="sq" sz="2400" dirty="0">
                <a:solidFill>
                  <a:schemeClr val="accent2"/>
                </a:solidFill>
              </a:rPr>
              <a:t> aftësi të ndryshme kur përdorni metoda të ndryshme</a:t>
            </a:r>
            <a:r>
              <a:rPr lang="sq" sz="2400" dirty="0"/>
              <a:t>.</a:t>
            </a:r>
          </a:p>
          <a:p>
            <a:pPr marL="457200" indent="-457200" rtl="0">
              <a:buFont typeface="Wingdings" panose="05000000000000000000" pitchFamily="2" charset="2"/>
              <a:buChar char="Ø"/>
              <a:defRPr/>
            </a:pPr>
            <a:r>
              <a:rPr lang="sq" sz="2400" dirty="0"/>
              <a:t>Cilat janë aftësitë k</a:t>
            </a:r>
            <a:r>
              <a:rPr lang="en-US" sz="2400" dirty="0" err="1"/>
              <a:t>ryesore</a:t>
            </a:r>
            <a:r>
              <a:rPr lang="sq" sz="2400" dirty="0"/>
              <a:t> dhe kompetencat e së ardhmes?</a:t>
            </a:r>
          </a:p>
          <a:p>
            <a:pPr marL="400050" lvl="1" indent="0" rtl="0">
              <a:defRPr/>
            </a:pPr>
            <a:endParaRPr lang="fi-FI" sz="2400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kuvapankkikuvat ja rojaltivapaat kuvat aiheesta organisaation prosessi - methods">
            <a:extLst>
              <a:ext uri="{FF2B5EF4-FFF2-40B4-BE49-F238E27FC236}">
                <a16:creationId xmlns:a16="http://schemas.microsoft.com/office/drawing/2014/main" id="{FCE0775C-504F-59B9-7D6E-D615A200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r="18233"/>
          <a:stretch/>
        </p:blipFill>
        <p:spPr bwMode="auto">
          <a:xfrm>
            <a:off x="8584812" y="3577011"/>
            <a:ext cx="3391402" cy="31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544F58E-160D-0FB9-39BF-5373D55B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87DD12-367C-6B62-932B-737DEBAF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73CAE59-21B9-9AC3-437B-898BEC3CC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2EE500-F1AB-465D-2481-E6B4F34E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81" y="1760121"/>
            <a:ext cx="10873602" cy="762946"/>
          </a:xfrm>
        </p:spPr>
        <p:txBody>
          <a:bodyPr rtlCol="0"/>
          <a:lstStyle/>
          <a:p>
            <a:pPr rtl="0">
              <a:defRPr/>
            </a:pPr>
            <a:r>
              <a:rPr lang="sq" sz="3200" dirty="0">
                <a:solidFill>
                  <a:schemeClr val="accent2"/>
                </a:solidFill>
                <a:latin typeface="+mj-lt"/>
              </a:rPr>
              <a:t>Metoda elastike për nxënës të ndryshëm</a:t>
            </a:r>
            <a:endParaRPr lang="fi-FI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31AAB5-1156-61B6-1BBC-30553BFD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30" y="2706480"/>
            <a:ext cx="11184320" cy="3256907"/>
          </a:xfrm>
        </p:spPr>
        <p:txBody>
          <a:bodyPr rtlCol="0"/>
          <a:lstStyle/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Mësimdhënia e drejtuar nga mësuesi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Studime të pavarura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Metoda aktivizuese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en-US" sz="2200" dirty="0" err="1"/>
              <a:t>Të</a:t>
            </a:r>
            <a:r>
              <a:rPr lang="sq" sz="2200" dirty="0"/>
              <a:t> nxëni</a:t>
            </a:r>
            <a:r>
              <a:rPr lang="en-US" sz="2200" dirty="0"/>
              <a:t>t</a:t>
            </a:r>
            <a:r>
              <a:rPr lang="sq" sz="2200" dirty="0"/>
              <a:t> bashkëpunues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Të nxënit e bazuar te projekti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Të nxënit e bazuar te kërkimi dhe fenomeni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Përdorimi i aplikacioneve dhe mjediseve digjitale të të nxënit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Të nxënit nëpërmjet lojës, të bërit të gjërave, duke mësuar, etj. etj.</a:t>
            </a:r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17962D0-03D7-3800-45BA-5A7F338B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C729B4-211E-6C73-D7B7-C3FE55F4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E0EF1B8-F70D-42E1-DF64-99C9D6400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5503A-DA85-41D5-9500-0E2D367B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48784"/>
            <a:ext cx="10515600" cy="645616"/>
          </a:xfrm>
        </p:spPr>
        <p:txBody>
          <a:bodyPr rtlCol="0"/>
          <a:lstStyle/>
          <a:p>
            <a:pPr rtl="0"/>
            <a:r>
              <a:rPr lang="sq" dirty="0"/>
              <a:t>Ushtrime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sq" dirty="0"/>
              <a:t> grup</a:t>
            </a:r>
            <a:r>
              <a:rPr lang="en-US" dirty="0"/>
              <a:t>e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507C612-7F03-1CBA-9718-7207600BF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F912854-BFDB-3090-105C-1F92E9B6E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/>
              <a:t>16</a:t>
            </a:fld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04BC6-EFA3-4960-0F22-2DD7BB916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5" t="21423" r="51461" b="5370"/>
          <a:stretch/>
        </p:blipFill>
        <p:spPr>
          <a:xfrm>
            <a:off x="7935873" y="1648784"/>
            <a:ext cx="3578032" cy="5234741"/>
          </a:xfrm>
          <a:prstGeom prst="rect">
            <a:avLst/>
          </a:prstGeom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BB2B04E-2272-07B2-9D72-36D054AA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C43C45-36C1-3657-30DD-9CE707A4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D8A0BDD-2414-D413-8F2D-7B25296E8F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5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343C-C4AF-4011-B5DB-15484958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87366"/>
            <a:ext cx="5791200" cy="540000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/>
              <a:t>Le te zmadhohet ideja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2FA9-D66E-47C1-AAB1-7444A062C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2" y="1657663"/>
            <a:ext cx="5344892" cy="2603360"/>
          </a:xfrm>
        </p:spPr>
        <p:txBody>
          <a:bodyPr rtlCol="0"/>
          <a:lstStyle/>
          <a:p>
            <a:pPr rtl="0"/>
            <a:r>
              <a:rPr lang="sq" sz="2200" dirty="0"/>
              <a:t>Shkruajini kompetencat tuaja në letër, por jo emrin tuaj!</a:t>
            </a:r>
          </a:p>
          <a:p>
            <a:pPr rtl="0"/>
            <a:r>
              <a:rPr lang="sq" sz="2200" dirty="0"/>
              <a:t>Shkruani në letër se si jepni mësim/do të dëshironit të jepnit mësim në lëndën/klasën tuaj (metoda, ide, etj.) Mund të </a:t>
            </a:r>
            <a:r>
              <a:rPr lang="en-US" sz="2200" dirty="0" err="1"/>
              <a:t>parashtroni</a:t>
            </a:r>
            <a:r>
              <a:rPr lang="en-US" sz="2200" dirty="0"/>
              <a:t> e</a:t>
            </a:r>
            <a:r>
              <a:rPr lang="sq" sz="2200" dirty="0"/>
              <a:t>dhe vështirësitë tuaja lidhur me mësimdhënien e kësaj kompetence.</a:t>
            </a:r>
          </a:p>
          <a:p>
            <a:pPr rtl="0"/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9F64A-5754-432C-935E-DA9E43191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74535"/>
            <a:ext cx="5545139" cy="1886488"/>
          </a:xfrm>
        </p:spPr>
        <p:txBody>
          <a:bodyPr rtlCol="0">
            <a:normAutofit/>
          </a:bodyPr>
          <a:lstStyle/>
          <a:p>
            <a:pPr rtl="0"/>
            <a:r>
              <a:rPr lang="sq" sz="2400" dirty="0"/>
              <a:t>Kalojani letrën tuaj kolegut ngjitur. </a:t>
            </a:r>
          </a:p>
          <a:p>
            <a:pPr rtl="0"/>
            <a:r>
              <a:rPr lang="sq" sz="2400" dirty="0"/>
              <a:t>Edhe juve do t’ju kalojnë një fletë tjetër letre. Lexojeni plotësisht, shtoni, komentoni, kritikoni, lavdëroni...</a:t>
            </a:r>
            <a:endParaRPr lang="en-FI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08CBD-BCD1-4277-B4B8-FC2AAC303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03" y="4459660"/>
            <a:ext cx="3482716" cy="2175288"/>
          </a:xfrm>
          <a:prstGeom prst="rect">
            <a:avLst/>
          </a:prstGeom>
        </p:spPr>
      </p:pic>
      <p:pic>
        <p:nvPicPr>
          <p:cNvPr id="1028" name="Picture 4" descr="Image result for snowball">
            <a:extLst>
              <a:ext uri="{FF2B5EF4-FFF2-40B4-BE49-F238E27FC236}">
                <a16:creationId xmlns:a16="http://schemas.microsoft.com/office/drawing/2014/main" id="{3CA6F3AB-7CE5-4F5B-9761-F06EB3CF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11" y="4317359"/>
            <a:ext cx="3482716" cy="23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7A4F5E6-4074-082B-7CFC-004DCEB5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16F589-5729-87E7-B7E4-A621013E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A34F877-6788-D0D3-BA30-FD478A9408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EEA06-80C0-307E-DDEA-88A109C9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18727"/>
            <a:ext cx="10655486" cy="649288"/>
          </a:xfrm>
        </p:spPr>
        <p:txBody>
          <a:bodyPr rtlCol="0" anchor="t">
            <a:normAutofit/>
          </a:bodyPr>
          <a:lstStyle/>
          <a:p>
            <a:pPr rtl="0"/>
            <a:r>
              <a:rPr lang="sq" dirty="0"/>
              <a:t> Metoda ortek</a:t>
            </a:r>
            <a:endParaRPr lang="fi-FI" dirty="0"/>
          </a:p>
        </p:txBody>
      </p:sp>
      <p:pic>
        <p:nvPicPr>
          <p:cNvPr id="8194" name="Picture 2" descr="Lumi, Lumihiutale, Lumipallo, Tähti">
            <a:extLst>
              <a:ext uri="{FF2B5EF4-FFF2-40B4-BE49-F238E27FC236}">
                <a16:creationId xmlns:a16="http://schemas.microsoft.com/office/drawing/2014/main" id="{88E12A56-C24F-AA07-CCD3-CCD0F978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19" y="3029892"/>
            <a:ext cx="3104991" cy="31049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23933-12A3-D729-656C-ADC86BC8C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9184" y="1718727"/>
            <a:ext cx="7400160" cy="5139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0">
              <a:spcAft>
                <a:spcPts val="800"/>
              </a:spcAft>
            </a:pPr>
            <a:r>
              <a:rPr lang="sq" sz="2800" dirty="0">
                <a:effectLst/>
              </a:rPr>
              <a:t>Emri i metodës, </a:t>
            </a:r>
            <a:r>
              <a:rPr lang="en-US" sz="2800" dirty="0">
                <a:effectLst/>
              </a:rPr>
              <a:t>“</a:t>
            </a:r>
            <a:r>
              <a:rPr lang="sq" sz="2800" dirty="0">
                <a:effectLst/>
              </a:rPr>
              <a:t>orteku</a:t>
            </a:r>
            <a:r>
              <a:rPr lang="en-US" sz="2800" dirty="0">
                <a:effectLst/>
              </a:rPr>
              <a:t>”</a:t>
            </a:r>
            <a:r>
              <a:rPr lang="sq" sz="2800" dirty="0">
                <a:effectLst/>
              </a:rPr>
              <a:t>, përshkruan efektin ortek të mbledhjes së njohurive: ai nis me një ide, e cila krijon këndvështrime të reja, nëpërmjet së cilave njohuritë rreth lëndës zgjerohen sikurse zmadhohet orteku kur rrokulliset përgjatë një kodre me dëborë.</a:t>
            </a:r>
            <a:endParaRPr lang="fi-FI" sz="2800" dirty="0">
              <a:effectLst/>
            </a:endParaRPr>
          </a:p>
          <a:p>
            <a:pPr algn="just" rtl="0">
              <a:spcAft>
                <a:spcPts val="800"/>
              </a:spcAft>
            </a:pPr>
            <a:r>
              <a:rPr lang="sq" sz="2800" dirty="0">
                <a:effectLst/>
              </a:rPr>
              <a:t>Vini re! Nuk është e nevojshme që nxënësit t’i shkruajnë emrat e tyre në fletë; nuk ka rëndësi se kush e shkroi idenë, rëndësi ka që nxënësit të fitojnë këndvështrime të reja duke lexuar shënimet e të tjerëve.</a:t>
            </a:r>
            <a:endParaRPr lang="fi-FI" sz="2800" dirty="0">
              <a:effectLst/>
            </a:endParaRPr>
          </a:p>
          <a:p>
            <a:pPr algn="just" rtl="0"/>
            <a:endParaRPr lang="fi-FI" sz="2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E8F09A-22AC-23E4-943D-7E451C339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7967B7-6772-DF83-9C96-31C867B29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>
                <a:spcAft>
                  <a:spcPts val="600"/>
                </a:spcAft>
              </a:pPr>
              <a:t>18</a:t>
            </a:fld>
            <a:endParaRPr lang="en-GB" noProof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8D2FCE7-86FD-5A86-B36A-43504F69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9CDEDD-F2C4-56E1-D852-52005264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F9F062-7C0F-D0B5-EDAE-1FA0A29F6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EEA06-80C0-307E-DDEA-88A109C9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882007"/>
            <a:ext cx="10515600" cy="645616"/>
          </a:xfrm>
        </p:spPr>
        <p:txBody>
          <a:bodyPr rtlCol="0"/>
          <a:lstStyle/>
          <a:p>
            <a:pPr rtl="0"/>
            <a:r>
              <a:rPr lang="sq" dirty="0"/>
              <a:t>Metoda ortek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23933-12A3-D729-656C-ADC86BC8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741605"/>
            <a:ext cx="8662579" cy="4351338"/>
          </a:xfrm>
        </p:spPr>
        <p:txBody>
          <a:bodyPr rtlCol="0"/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mund të përdoret për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 zhvilluar ide të reja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artëzimin e të kuptuarit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faktik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të temës nga nxënësit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ërpunimi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 e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informacion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 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të r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eja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ushtrime zhvillimi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E8F09A-22AC-23E4-943D-7E451C339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7967B7-6772-DF83-9C96-31C867B29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/>
              <a:t>19</a:t>
            </a:fld>
            <a:endParaRPr lang="en-GB" noProof="0"/>
          </a:p>
        </p:txBody>
      </p:sp>
      <p:pic>
        <p:nvPicPr>
          <p:cNvPr id="9218" name="Picture 2" descr="Lumi, Lumihiutale, Lumipallo, Tähti">
            <a:extLst>
              <a:ext uri="{FF2B5EF4-FFF2-40B4-BE49-F238E27FC236}">
                <a16:creationId xmlns:a16="http://schemas.microsoft.com/office/drawing/2014/main" id="{CEB6FB13-7D5B-6A51-6782-9058045C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42" y="242413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88CD0FD-73CD-D0E8-FBF1-493FAF31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2F9B53-175B-1816-DD95-6AAC05BC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071CB8A-5CAF-9218-F465-CE2F8CC6E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367" y="1459003"/>
            <a:ext cx="11005913" cy="57740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rtl="0">
              <a:lnSpc>
                <a:spcPts val="4320"/>
              </a:lnSpc>
              <a:spcBef>
                <a:spcPts val="640"/>
              </a:spcBef>
            </a:pPr>
            <a:r>
              <a:rPr lang="sq" sz="2800" spc="-120" dirty="0">
                <a:latin typeface="Arial"/>
                <a:ea typeface="+mn-ea"/>
                <a:cs typeface="Arial"/>
              </a:rPr>
              <a:t>Kompetencat në kurrikulën shqiptare.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4456" y="1965390"/>
            <a:ext cx="5602391" cy="497572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480"/>
              </a:spcBef>
              <a:buClr>
                <a:srgbClr val="0041DC"/>
              </a:buClr>
              <a:tabLst>
                <a:tab pos="373380" algn="l"/>
                <a:tab pos="374015" algn="l"/>
              </a:tabLst>
            </a:pPr>
            <a:r>
              <a:rPr lang="sq" sz="2000" b="1" spc="-140" dirty="0">
                <a:solidFill>
                  <a:srgbClr val="0030A4"/>
                </a:solidFill>
                <a:latin typeface="Arial"/>
                <a:cs typeface="Arial"/>
              </a:rPr>
              <a:t>Kompetencat janë njohuri, </a:t>
            </a:r>
            <a:r>
              <a:rPr lang="sq" sz="2000" b="1" spc="-165" dirty="0">
                <a:solidFill>
                  <a:srgbClr val="0030A4"/>
                </a:solidFill>
                <a:latin typeface="Arial"/>
                <a:cs typeface="Arial"/>
              </a:rPr>
              <a:t>aftësi, </a:t>
            </a:r>
            <a:r>
              <a:rPr lang="sq" sz="2000" b="1" spc="-160" dirty="0">
                <a:solidFill>
                  <a:srgbClr val="0030A4"/>
                </a:solidFill>
                <a:latin typeface="Arial"/>
                <a:cs typeface="Arial"/>
              </a:rPr>
              <a:t>vlera, </a:t>
            </a:r>
            <a:r>
              <a:rPr lang="sq" sz="2000" b="1" spc="-100" dirty="0">
                <a:solidFill>
                  <a:srgbClr val="0030A4"/>
                </a:solidFill>
                <a:latin typeface="Arial"/>
                <a:cs typeface="Arial"/>
              </a:rPr>
              <a:t>sjellje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3471" y="4181983"/>
            <a:ext cx="1513840" cy="14465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3175" algn="ctr" rtl="0">
              <a:lnSpc>
                <a:spcPts val="2200"/>
              </a:lnSpc>
              <a:spcBef>
                <a:spcPts val="340"/>
              </a:spcBef>
            </a:pPr>
            <a:r>
              <a:rPr lang="sq" sz="2000" b="1" spc="-160">
                <a:solidFill>
                  <a:srgbClr val="FFFFFF"/>
                </a:solidFill>
                <a:latin typeface="Arial"/>
                <a:cs typeface="Arial"/>
              </a:rPr>
              <a:t>Kompetenca </a:t>
            </a:r>
            <a:r>
              <a:rPr lang="sq" sz="2000" b="1" spc="-95">
                <a:solidFill>
                  <a:srgbClr val="FFFFFF"/>
                </a:solidFill>
                <a:latin typeface="Arial"/>
                <a:cs typeface="Arial"/>
              </a:rPr>
              <a:t>për</a:t>
            </a:r>
            <a:r>
              <a:rPr lang="sq" sz="2000" b="1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q" sz="2000" b="1" spc="-100">
                <a:solidFill>
                  <a:srgbClr val="FFFFFF"/>
                </a:solidFill>
                <a:latin typeface="Arial"/>
                <a:cs typeface="Arial"/>
              </a:rPr>
              <a:t>botën</a:t>
            </a:r>
            <a:r>
              <a:rPr lang="sq" sz="2000" b="1" spc="-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sq" sz="2000" b="1" spc="-100">
                <a:solidFill>
                  <a:srgbClr val="FFFFFF"/>
                </a:solidFill>
                <a:latin typeface="Arial"/>
                <a:cs typeface="Arial"/>
              </a:rPr>
              <a:t>punës,  </a:t>
            </a:r>
            <a:r>
              <a:rPr lang="sq" sz="2000" b="1" spc="-125">
                <a:solidFill>
                  <a:srgbClr val="FFFFFF"/>
                </a:solidFill>
                <a:latin typeface="Arial"/>
                <a:cs typeface="Arial"/>
              </a:rPr>
              <a:t>dhe</a:t>
            </a:r>
            <a:r>
              <a:rPr lang="sq" sz="2000" b="1" spc="-16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lang="sq" sz="2000" b="1" spc="-5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sq" sz="2000" b="1" spc="-160">
                <a:solidFill>
                  <a:srgbClr val="FFFFFF"/>
                </a:solidFill>
                <a:latin typeface="Arial"/>
                <a:cs typeface="Arial"/>
              </a:rPr>
              <a:t>ër</a:t>
            </a:r>
            <a:r>
              <a:rPr lang="sq" sz="2000" b="1" spc="-10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sq" sz="2000" b="1" spc="-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sq" sz="2000" b="1" spc="-7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lang="sq" sz="2000" b="1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q" sz="2000" b="1" spc="-170">
                <a:solidFill>
                  <a:srgbClr val="FFFFFF"/>
                </a:solidFill>
                <a:latin typeface="Arial"/>
                <a:cs typeface="Arial"/>
              </a:rPr>
              <a:t>jen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B2EDB-AE4C-4D64-B688-A6D48776AF9D}"/>
              </a:ext>
            </a:extLst>
          </p:cNvPr>
          <p:cNvSpPr/>
          <p:nvPr/>
        </p:nvSpPr>
        <p:spPr>
          <a:xfrm>
            <a:off x="200628" y="6179887"/>
            <a:ext cx="6096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/>
            <a:r>
              <a:rPr lang="sq">
                <a:solidFill>
                  <a:schemeClr val="bg1"/>
                </a:solidFill>
              </a:rPr>
              <a:t>Burimi: Agjencia Kombëtare e Arsimit www.oph.fi/download/175015_education_in_Finland.pdf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69FC9B-87E4-41BD-9C78-A2DF5764D356}"/>
              </a:ext>
            </a:extLst>
          </p:cNvPr>
          <p:cNvSpPr/>
          <p:nvPr/>
        </p:nvSpPr>
        <p:spPr>
          <a:xfrm>
            <a:off x="4378542" y="4212741"/>
            <a:ext cx="3103697" cy="1778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695"/>
              </a:spcBef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Kompetencat e komunikimit dhe të shprehurit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01F75B-540E-430A-968E-707522F5638A}"/>
              </a:ext>
            </a:extLst>
          </p:cNvPr>
          <p:cNvSpPr/>
          <p:nvPr/>
        </p:nvSpPr>
        <p:spPr>
          <a:xfrm>
            <a:off x="3852201" y="2556786"/>
            <a:ext cx="3103698" cy="15506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9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Kompetenca konjitive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ADD746-63E1-4170-8616-C909256FC5BF}"/>
              </a:ext>
            </a:extLst>
          </p:cNvPr>
          <p:cNvSpPr/>
          <p:nvPr/>
        </p:nvSpPr>
        <p:spPr>
          <a:xfrm>
            <a:off x="7412927" y="5101829"/>
            <a:ext cx="3176134" cy="171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9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Kompetenca personale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BC90C2-BA62-496E-A7DF-8E1C44D1238D}"/>
              </a:ext>
            </a:extLst>
          </p:cNvPr>
          <p:cNvSpPr/>
          <p:nvPr/>
        </p:nvSpPr>
        <p:spPr>
          <a:xfrm>
            <a:off x="8524578" y="2998213"/>
            <a:ext cx="3530953" cy="208415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95"/>
              </a:spcBef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Kompetenca për jetën, sipërmarrjen dhe mjedisin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532C30-FF08-4CE2-8EE0-CB3C44F19552}"/>
              </a:ext>
            </a:extLst>
          </p:cNvPr>
          <p:cNvSpPr/>
          <p:nvPr/>
        </p:nvSpPr>
        <p:spPr>
          <a:xfrm>
            <a:off x="6896519" y="1400265"/>
            <a:ext cx="3349928" cy="171007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9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Kompetenca 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aftësisë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të nxënit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F30260-AB50-4996-A2F9-3205AC2DA0ED}"/>
              </a:ext>
            </a:extLst>
          </p:cNvPr>
          <p:cNvSpPr/>
          <p:nvPr/>
        </p:nvSpPr>
        <p:spPr>
          <a:xfrm>
            <a:off x="671928" y="3151201"/>
            <a:ext cx="3251918" cy="17781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8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Kompetenca qytetare</a:t>
            </a:r>
            <a:endParaRPr lang="en-GB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FFE207-CC3B-428F-97A9-BAF18BBD75A4}"/>
              </a:ext>
            </a:extLst>
          </p:cNvPr>
          <p:cNvSpPr/>
          <p:nvPr/>
        </p:nvSpPr>
        <p:spPr>
          <a:xfrm>
            <a:off x="1495135" y="5307316"/>
            <a:ext cx="2905127" cy="14230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8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>
                <a:latin typeface="Times New Roman" panose="02020603050405020304" pitchFamily="18" charset="0"/>
                <a:cs typeface="Times New Roman" panose="02020603050405020304" pitchFamily="18" charset="0"/>
              </a:rPr>
              <a:t>7. Kompetenca digjitale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98415DF-368D-7D14-24D8-AB62B01B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D1D292-F220-EEAF-CF9F-873A2B55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1ED4AAF-4E34-0390-90E2-B903BE6BE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EC95-0006-43B8-8217-C2F5DF52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70" y="1600149"/>
            <a:ext cx="10655486" cy="649288"/>
          </a:xfrm>
        </p:spPr>
        <p:txBody>
          <a:bodyPr rtlCol="0"/>
          <a:lstStyle/>
          <a:p>
            <a:pPr rtl="0"/>
            <a:r>
              <a:rPr lang="sq" dirty="0"/>
              <a:t>Lart apo poshtë?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5C08F-3257-4A3A-A214-234EADF6F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27F2-78F2-414C-A1C9-F40D6699B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/>
              <a:t>20</a:t>
            </a:fld>
            <a:endParaRPr lang="en-GB" noProof="0"/>
          </a:p>
        </p:txBody>
      </p:sp>
      <p:pic>
        <p:nvPicPr>
          <p:cNvPr id="3074" name="Picture 2" descr="kuvapankkikuvitukset aiheesta onnelliset nuoret seisovat yhdessä ja pitävät toisiaan kädestä - raise your hands">
            <a:extLst>
              <a:ext uri="{FF2B5EF4-FFF2-40B4-BE49-F238E27FC236}">
                <a16:creationId xmlns:a16="http://schemas.microsoft.com/office/drawing/2014/main" id="{B260C4ED-F5AF-46D3-9DDF-6669FD9A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0" y="2224945"/>
            <a:ext cx="5448763" cy="29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pankkikuvitukset aiheesta kansainväliset miehet ja naiset seisovat maapallon takana - stand">
            <a:extLst>
              <a:ext uri="{FF2B5EF4-FFF2-40B4-BE49-F238E27FC236}">
                <a16:creationId xmlns:a16="http://schemas.microsoft.com/office/drawing/2014/main" id="{8F361F1D-DD03-4B6F-9B35-6041927D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88" y="2208434"/>
            <a:ext cx="4652264" cy="27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ECC9A-C7C4-4CDF-B518-2CE644CCE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34" y="5289772"/>
            <a:ext cx="10594397" cy="1229089"/>
          </a:xfrm>
          <a:prstGeom prst="rect">
            <a:avLst/>
          </a:prstGeom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2E0EA58-D6E8-EADD-B3B9-50261C56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93F914-A16E-2987-B4BC-DFBDDBB7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334A757-83A1-0C44-3C3F-836FF9C96D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EE1BA8-4E1C-B27B-8E74-9D1E614A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07297"/>
            <a:ext cx="10515600" cy="645616"/>
          </a:xfrm>
        </p:spPr>
        <p:txBody>
          <a:bodyPr rtlCol="0"/>
          <a:lstStyle/>
          <a:p>
            <a:pPr rtl="0"/>
            <a:r>
              <a:rPr lang="sq" dirty="0"/>
              <a:t>Metoda lart apo poshtë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09A6F6-F2C5-5840-1026-E0306401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502871"/>
            <a:ext cx="10515600" cy="4351338"/>
          </a:xfrm>
        </p:spPr>
        <p:txBody>
          <a:bodyPr rtlCol="0"/>
          <a:lstStyle/>
          <a:p>
            <a:pPr rtl="0"/>
            <a:r>
              <a:rPr lang="en-US" dirty="0"/>
              <a:t>M</a:t>
            </a:r>
            <a:r>
              <a:rPr lang="sq" dirty="0"/>
              <a:t>etodë shumë e dobishme për të njohur ndjenjat e nxënësve përpara nisjes së një teme të re ose për të reflektuar pas studimit të një teme.</a:t>
            </a:r>
          </a:p>
          <a:p>
            <a:pPr rtl="0"/>
            <a:r>
              <a:rPr lang="en-US" dirty="0"/>
              <a:t>A</a:t>
            </a:r>
            <a:r>
              <a:rPr lang="sq" dirty="0"/>
              <a:t>ktiviteti fizik promovon të nxënin</a:t>
            </a:r>
            <a:r>
              <a:rPr lang="en-US" dirty="0"/>
              <a:t>.</a:t>
            </a:r>
            <a:endParaRPr lang="sq" dirty="0"/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F183B07-92A0-2B8F-5AEF-93E7AD6C5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8788F8-F0C7-163D-8399-7873DC5D5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/>
              <a:t>21</a:t>
            </a:fld>
            <a:endParaRPr lang="en-GB" noProof="0"/>
          </a:p>
        </p:txBody>
      </p:sp>
      <p:pic>
        <p:nvPicPr>
          <p:cNvPr id="6" name="Picture 2" descr="kuvapankkikuvitukset aiheesta onnelliset nuoret seisovat yhdessä ja pitävät toisiaan kädestä - raise your hands">
            <a:extLst>
              <a:ext uri="{FF2B5EF4-FFF2-40B4-BE49-F238E27FC236}">
                <a16:creationId xmlns:a16="http://schemas.microsoft.com/office/drawing/2014/main" id="{F580C8DF-7072-AACD-2815-A55740EA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99" y="3672564"/>
            <a:ext cx="4717476" cy="25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573401A-A488-9026-3B5D-2DC1E718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1B23E9-8CD9-27FD-AD9E-63B5FDE3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F0A2A2D-4C1B-7161-66F5-EE26B77D80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581D0-5972-4EAC-23B4-85D24D174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latin typeface="Arial"/>
                <a:cs typeface="Arial"/>
              </a:rPr>
              <a:t>Faleminderit</a:t>
            </a:r>
            <a:endParaRPr lang="fi-FI" dirty="0" err="1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805BC8-01B8-1F20-8A72-1F1CB5072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CD1E6E-9764-7079-F6D5-39C7D89D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 1 day 4 Eu 4 Inclusive teaching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529551-3ED8-2118-62D3-081BF443D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22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BA9D-36C4-41F4-B148-30A0D03D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1759534"/>
            <a:ext cx="10655486" cy="649288"/>
          </a:xfrm>
        </p:spPr>
        <p:txBody>
          <a:bodyPr rtlCol="0" anchor="t">
            <a:normAutofit/>
          </a:bodyPr>
          <a:lstStyle/>
          <a:p>
            <a:pPr rtl="0"/>
            <a:r>
              <a:rPr lang="sq" sz="3700" dirty="0"/>
              <a:t>Festa e kompetencave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8A7A-3433-4968-B516-6924F3638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164" y="2408822"/>
            <a:ext cx="6008483" cy="3944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0"/>
            <a:r>
              <a:rPr lang="sq" sz="2600" dirty="0"/>
              <a:t>Në karta keni emrin e</a:t>
            </a:r>
            <a:r>
              <a:rPr lang="en-US" sz="2600" dirty="0"/>
              <a:t> </a:t>
            </a:r>
            <a:r>
              <a:rPr lang="sq" sz="2600" dirty="0"/>
              <a:t>kompetencës dhe një përshkrim të shkurtër të tipareve të saj. Mos ua tregoni të tjerëve.</a:t>
            </a:r>
          </a:p>
          <a:p>
            <a:pPr algn="just" rtl="0"/>
            <a:r>
              <a:rPr lang="sq" sz="2600" dirty="0"/>
              <a:t>Lëvizni vërdallë dhe filloni të flisni me të tjerët. Përshkruajeni veten sipas tipareve të kësaj kompetence. Bëni pyetje që të zbuloni emrin e kompetencave të të tjerëve.</a:t>
            </a:r>
          </a:p>
          <a:p>
            <a:pPr algn="just" rtl="0"/>
            <a:r>
              <a:rPr lang="sq" sz="2600" dirty="0"/>
              <a:t>Flisni me persona te rinj.   </a:t>
            </a:r>
            <a:endParaRPr lang="en-GB" sz="2600" dirty="0"/>
          </a:p>
        </p:txBody>
      </p:sp>
      <p:pic>
        <p:nvPicPr>
          <p:cNvPr id="3074" name="Picture 2" descr="Osaamista, Pätevyys, Konsepti, Renkaat">
            <a:extLst>
              <a:ext uri="{FF2B5EF4-FFF2-40B4-BE49-F238E27FC236}">
                <a16:creationId xmlns:a16="http://schemas.microsoft.com/office/drawing/2014/main" id="{963421CC-2DD0-B7B4-4A80-B24C04A6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835" y="2845942"/>
            <a:ext cx="5290029" cy="23540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8B3A0-DBEA-4FDD-914C-CA0E6DD6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399" y="6489700"/>
            <a:ext cx="6778800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6BA5D-B829-47AD-B2DF-640EF5F4F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37DF756-800A-691D-AFCF-498C9404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60E637-59C1-C095-A35F-A2BD49DB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65C879D-D672-2C9A-3CD1-419B13B80B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5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53E35-0C05-5983-04C4-35F5C29E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80305"/>
            <a:ext cx="4553116" cy="649288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sq" dirty="0"/>
              <a:t>Metoda e lojës me role</a:t>
            </a:r>
            <a:endParaRPr lang="fi-FI" dirty="0">
              <a:solidFill>
                <a:srgbClr val="C0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826B95-3472-D341-60AC-DFBED464C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12517" b="-1"/>
          <a:stretch/>
        </p:blipFill>
        <p:spPr bwMode="auto">
          <a:xfrm>
            <a:off x="482319" y="2965992"/>
            <a:ext cx="3783083" cy="317690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40846A-C86D-C4C0-2D44-246F799DD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3097" y="1821463"/>
            <a:ext cx="7240423" cy="5306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0">
              <a:spcAft>
                <a:spcPts val="800"/>
              </a:spcAft>
            </a:pPr>
            <a:r>
              <a:rPr lang="sq" sz="2200" dirty="0"/>
              <a:t>N</a:t>
            </a:r>
            <a:r>
              <a:rPr lang="sq" sz="2200" dirty="0">
                <a:effectLst/>
              </a:rPr>
              <a:t>xënësit përpunojnë në mënyrë aktive dhe zhvillojnë këndvështrime të ndryshme </a:t>
            </a:r>
            <a:r>
              <a:rPr lang="en-US" sz="2200" dirty="0" err="1">
                <a:effectLst/>
              </a:rPr>
              <a:t>në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lidhje</a:t>
            </a:r>
            <a:r>
              <a:rPr lang="en-US" sz="2200" dirty="0">
                <a:effectLst/>
              </a:rPr>
              <a:t> me</a:t>
            </a:r>
            <a:r>
              <a:rPr lang="sq" sz="2200" dirty="0">
                <a:effectLst/>
              </a:rPr>
              <a:t> temë</a:t>
            </a:r>
            <a:r>
              <a:rPr lang="en-US" sz="2200" dirty="0">
                <a:effectLst/>
              </a:rPr>
              <a:t>n.</a:t>
            </a:r>
            <a:endParaRPr lang="fi-FI" sz="2200" dirty="0">
              <a:effectLst/>
            </a:endParaRPr>
          </a:p>
          <a:p>
            <a:pPr algn="just" rtl="0">
              <a:spcAft>
                <a:spcPts val="800"/>
              </a:spcAft>
            </a:pPr>
            <a:r>
              <a:rPr lang="sq" sz="2200" dirty="0"/>
              <a:t>L</a:t>
            </a:r>
            <a:r>
              <a:rPr lang="sq" sz="2200" dirty="0">
                <a:effectLst/>
              </a:rPr>
              <a:t>oja </a:t>
            </a:r>
            <a:r>
              <a:rPr lang="en-US" sz="2200" dirty="0">
                <a:effectLst/>
              </a:rPr>
              <a:t>me</a:t>
            </a:r>
            <a:r>
              <a:rPr lang="sq" sz="2200" dirty="0">
                <a:effectLst/>
              </a:rPr>
              <a:t> role krijon ndjenjën e sigurisë, pasi mendimet e nxënësve janë ato të karakterit që përfaqësojnë, jo të tyret.</a:t>
            </a:r>
            <a:endParaRPr lang="fi-FI" sz="2200" dirty="0">
              <a:effectLst/>
              <a:cs typeface="Arial" panose="020B0604020202020204"/>
            </a:endParaRPr>
          </a:p>
          <a:p>
            <a:pPr algn="just" rtl="0">
              <a:spcAft>
                <a:spcPts val="800"/>
              </a:spcAft>
            </a:pPr>
            <a:r>
              <a:rPr lang="sq" sz="2200" dirty="0">
                <a:effectLst/>
              </a:rPr>
              <a:t>Secilit nxënës i caktohet një rol. Rolet mund të lidhen me temën e mësimit (për shembull, gjatë trajtimit të bullizmit, rolet mund të jenë ai i personit të bullizuar dhe bullizuesit, personat që vëzhgojnë, mësuesi, drejtori i shkollës, etj.) ose mund të jenë rastësore (p.sh., profesione të ndryshme). Mësuesit mund të përdorin imagjinatën dhe të krijojnë role për lëndët e tyre: rolet mund të jenë figura historike, bimë, qytete ose vende etj.</a:t>
            </a:r>
            <a:endParaRPr lang="fi-FI" sz="2200" dirty="0">
              <a:effectLst/>
            </a:endParaRPr>
          </a:p>
          <a:p>
            <a:pPr marL="0" indent="0" algn="just" rtl="0">
              <a:buNone/>
            </a:pPr>
            <a:endParaRPr lang="fi-FI" sz="2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C25B09-4B5E-BCE8-B1AB-F956BA4E4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>
                <a:spcAft>
                  <a:spcPts val="600"/>
                </a:spcAft>
              </a:pPr>
              <a:t>4</a:t>
            </a:fld>
            <a:endParaRPr lang="en-GB" noProof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8FA5F99-0849-E6A1-3686-D1BB721B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AA7A42-397E-E8BA-E2B5-224A5837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FBEFCE9-F8C4-FC56-7BCF-83693611D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53E35-0C05-5983-04C4-35F5C29E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7" y="1608799"/>
            <a:ext cx="10655486" cy="649288"/>
          </a:xfrm>
        </p:spPr>
        <p:txBody>
          <a:bodyPr rtlCol="0" anchor="t">
            <a:normAutofit/>
          </a:bodyPr>
          <a:lstStyle/>
          <a:p>
            <a:pPr rtl="0"/>
            <a:r>
              <a:rPr lang="sq" sz="3600" dirty="0"/>
              <a:t>Metoda e lojës me role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40846A-C86D-C4C0-2D44-246F799DD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2258087"/>
            <a:ext cx="7264396" cy="47746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Nëpërmjet rolit, nxënësit duhet të përcjellin mendimet dhe qëndrimet e tyre rreth temës:</a:t>
            </a:r>
            <a:endParaRPr lang="en-US" sz="2000" dirty="0"/>
          </a:p>
          <a:p>
            <a:pPr lvl="1" algn="just" rtl="0">
              <a:spcAft>
                <a:spcPts val="800"/>
              </a:spcAft>
            </a:pPr>
            <a:r>
              <a:rPr lang="sq" sz="2000" dirty="0"/>
              <a:t>të gjithë mund të shprehin se si e shohin situatën ose temën nga pikëpamja e rolit të tyre.</a:t>
            </a:r>
          </a:p>
          <a:p>
            <a:pPr lvl="1" algn="just" rtl="0">
              <a:spcAft>
                <a:spcPts val="800"/>
              </a:spcAft>
            </a:pPr>
            <a:r>
              <a:rPr lang="sq" sz="2000" dirty="0"/>
              <a:t>nxënësit e tjerë mund t’u drejtojnë pyetje lidhur me situatën ose temën.</a:t>
            </a:r>
          </a:p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Synimi është të kuptuarit e aspekteve dhe këndvështrimeve të ndryshme rreth temës. </a:t>
            </a:r>
          </a:p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Nxënësit edhe </a:t>
            </a:r>
            <a:r>
              <a:rPr lang="en-US" sz="2000" dirty="0" err="1">
                <a:effectLst/>
              </a:rPr>
              <a:t>mund</a:t>
            </a:r>
            <a:r>
              <a:rPr lang="en-US" sz="2000" dirty="0">
                <a:effectLst/>
              </a:rPr>
              <a:t> </a:t>
            </a:r>
            <a:r>
              <a:rPr lang="sq" sz="2000" dirty="0">
                <a:effectLst/>
              </a:rPr>
              <a:t>t’i ndryshojnë rolet për të kuptuar më mirë duke e parë situatën nga një këndvështrim tjetër.</a:t>
            </a:r>
            <a:endParaRPr lang="fi-FI" sz="2000" dirty="0">
              <a:effectLst/>
            </a:endParaRPr>
          </a:p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Pas ushtrimit, është </a:t>
            </a:r>
            <a:r>
              <a:rPr lang="en-US" sz="2000" dirty="0" err="1"/>
              <a:t>mirë</a:t>
            </a:r>
            <a:r>
              <a:rPr lang="en-US" sz="2000" dirty="0">
                <a:effectLst/>
              </a:rPr>
              <a:t> </a:t>
            </a:r>
            <a:r>
              <a:rPr lang="sq" sz="2000" dirty="0">
                <a:effectLst/>
              </a:rPr>
              <a:t>të diskutohen pikëpamjet që nxënësit fituan gjatë lojës </a:t>
            </a:r>
            <a:r>
              <a:rPr lang="en-US" sz="2000" dirty="0">
                <a:effectLst/>
              </a:rPr>
              <a:t>me</a:t>
            </a:r>
            <a:r>
              <a:rPr lang="sq" sz="2000" dirty="0">
                <a:effectLst/>
              </a:rPr>
              <a:t> role duke kryer dhe vëzhguar role të ndryshme.</a:t>
            </a:r>
            <a:endParaRPr lang="fi-FI" sz="2000" dirty="0">
              <a:effectLst/>
            </a:endParaRPr>
          </a:p>
          <a:p>
            <a:pPr algn="just" rtl="0"/>
            <a:endParaRPr lang="fi-FI" sz="1600" dirty="0"/>
          </a:p>
        </p:txBody>
      </p:sp>
      <p:pic>
        <p:nvPicPr>
          <p:cNvPr id="6" name="Picture 2" descr="kuvapankkikuvat ja rojaltivapaat kuvat aiheesta pieni tyttö harjoittelee miekkailua - prinsessa, joka ei tarvitse pelastamista - roleplay">
            <a:extLst>
              <a:ext uri="{FF2B5EF4-FFF2-40B4-BE49-F238E27FC236}">
                <a16:creationId xmlns:a16="http://schemas.microsoft.com/office/drawing/2014/main" id="{E5A73432-6436-02D0-3D51-08D828CE9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r="-1" b="-1"/>
          <a:stretch/>
        </p:blipFill>
        <p:spPr bwMode="auto">
          <a:xfrm>
            <a:off x="7928101" y="2773580"/>
            <a:ext cx="3768904" cy="3044062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M1, dita 4 BE 4 Mësimdhënie Gjithëpërfshirëse </a:t>
            </a:r>
            <a:endParaRPr lang="en-GB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C25B09-4B5E-BCE8-B1AB-F956BA4E4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|  </a:t>
            </a:r>
            <a:fld id="{CDC8994D-33BE-6F4B-918B-78B2D731EB1C}" type="slidenum">
              <a:rPr lang="en-GB" noProof="0" smtClean="0"/>
              <a:pPr rtl="0">
                <a:spcAft>
                  <a:spcPts val="600"/>
                </a:spcAft>
              </a:pPr>
              <a:t>5</a:t>
            </a:fld>
            <a:endParaRPr lang="en-GB" noProof="0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1AB1FEC-AC4D-3C9D-7959-B8342ABCF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122399-F86E-3644-1864-D5664350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F4E8551-B00A-15AB-FEEE-554EA74E5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1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FDB38-5085-EBF4-7AC0-9884DAE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47329"/>
            <a:ext cx="10655486" cy="649288"/>
          </a:xfrm>
        </p:spPr>
        <p:txBody>
          <a:bodyPr rtlCol="0" anchor="t">
            <a:normAutofit/>
          </a:bodyPr>
          <a:lstStyle/>
          <a:p>
            <a:pPr rtl="0"/>
            <a:r>
              <a:rPr lang="sq" sz="3400" dirty="0"/>
              <a:t>Mësimi i kompetencave</a:t>
            </a:r>
            <a:r>
              <a:rPr lang="fi-FI" sz="3400" dirty="0"/>
              <a:t> – çfarë janë kompetencat?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007479-4C8C-3BA6-985B-56D1F9CB6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99" y="2477926"/>
            <a:ext cx="67788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rtl="0"/>
            <a:r>
              <a:rPr lang="sq" dirty="0"/>
              <a:t>Çfarë janë kompetencat?</a:t>
            </a:r>
            <a:endParaRPr lang="en-GB" dirty="0"/>
          </a:p>
          <a:p>
            <a:pPr algn="just" rtl="0"/>
            <a:endParaRPr lang="sq" dirty="0"/>
          </a:p>
          <a:p>
            <a:pPr lvl="1" algn="just" rtl="0"/>
            <a:r>
              <a:rPr lang="en-GB" sz="3200" dirty="0"/>
              <a:t>N</a:t>
            </a:r>
            <a:r>
              <a:rPr lang="sq" sz="3200" dirty="0"/>
              <a:t>johuri, </a:t>
            </a:r>
            <a:r>
              <a:rPr lang="sq" sz="3200" i="1" dirty="0"/>
              <a:t>aftësi</a:t>
            </a:r>
            <a:r>
              <a:rPr lang="fi-FI" sz="3200" i="1" dirty="0"/>
              <a:t>, </a:t>
            </a:r>
            <a:r>
              <a:rPr lang="sq" sz="3200" dirty="0"/>
              <a:t>qëndrime</a:t>
            </a:r>
            <a:r>
              <a:rPr lang="fi-FI" sz="3200" dirty="0"/>
              <a:t> dhe vlera</a:t>
            </a:r>
          </a:p>
          <a:p>
            <a:pPr lvl="1" algn="just" rtl="0"/>
            <a:endParaRPr lang="fi-FI" sz="3200" dirty="0"/>
          </a:p>
          <a:p>
            <a:pPr lvl="1" algn="just" rtl="0"/>
            <a:r>
              <a:rPr lang="sq" sz="3200" dirty="0"/>
              <a:t>Kompetenca është aftësia për të </a:t>
            </a:r>
            <a:r>
              <a:rPr lang="sq" sz="3200" i="1" dirty="0"/>
              <a:t>aplikuar </a:t>
            </a:r>
            <a:r>
              <a:rPr lang="sq" sz="3200" dirty="0"/>
              <a:t>ose përdorur një grup njohurish, aftësish dhe zotësish që lidhen me njëra-tjetrën.“</a:t>
            </a:r>
            <a:endParaRPr lang="fi-FI" sz="3200" dirty="0"/>
          </a:p>
          <a:p>
            <a:pPr algn="just" rtl="0"/>
            <a:endParaRPr lang="fi-FI" dirty="0"/>
          </a:p>
        </p:txBody>
      </p:sp>
      <p:pic>
        <p:nvPicPr>
          <p:cNvPr id="4" name="Picture 2" descr="kuvapankkikuvat ja rojaltivapaat kuvat aiheesta monitaitoiset tai pehmeät taidot ja henkilökohtainen vastuu hr:n henkilöstökonsepti.personal attribute development business,thinking, digitaalinen persoonallisuus, ongelmanratkaisu, luottamus, sopeutumiskyky, - skills">
            <a:extLst>
              <a:ext uri="{FF2B5EF4-FFF2-40B4-BE49-F238E27FC236}">
                <a16:creationId xmlns:a16="http://schemas.microsoft.com/office/drawing/2014/main" id="{93344E21-E284-B82F-F5B7-7D69C2AB9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6" b="10445"/>
          <a:stretch/>
        </p:blipFill>
        <p:spPr bwMode="auto">
          <a:xfrm>
            <a:off x="7399867" y="3071665"/>
            <a:ext cx="4381733" cy="12222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7" name="Footer Placeholder 4">
            <a:extLst>
              <a:ext uri="{FF2B5EF4-FFF2-40B4-BE49-F238E27FC236}">
                <a16:creationId xmlns:a16="http://schemas.microsoft.com/office/drawing/2014/main" id="{B656FE71-680F-502B-9AFB-42ED9337F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 noProof="0"/>
              <a:t>M 1 day 4 Eu 4 Inclusive teaching </a:t>
            </a:r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1BB25E-4718-FEF2-40F2-73BC1683F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r>
              <a:rPr lang="sq"/>
              <a:t>|  </a:t>
            </a:r>
            <a:fld id="{CDC8994D-33BE-6F4B-918B-78B2D731EB1C}" type="slidenum">
              <a:rPr lang="fi-FI" smtClean="0"/>
              <a:pPr rtl="0"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Päivämäärän paikkamerkki 4" hidden="1">
            <a:extLst>
              <a:ext uri="{FF2B5EF4-FFF2-40B4-BE49-F238E27FC236}">
                <a16:creationId xmlns:a16="http://schemas.microsoft.com/office/drawing/2014/main" id="{507012C7-E1F6-8690-0D20-4CA8EC6A2D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5589" y="6489700"/>
            <a:ext cx="766827" cy="254172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fi-FI"/>
              <a:t>23.1.2023</a:t>
            </a:r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A7177E6-EEC3-A7C4-7F55-5AA49ACB5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30D9DC-63F9-DFFC-F695-8D7F3B4D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12FC655-ED36-1ABA-4657-B6D8F99127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FDB38-5085-EBF4-7AC0-9884DAE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89" y="1705188"/>
            <a:ext cx="11212016" cy="645616"/>
          </a:xfrm>
        </p:spPr>
        <p:txBody>
          <a:bodyPr rtlCol="0"/>
          <a:lstStyle/>
          <a:p>
            <a:pPr rtl="0"/>
            <a:r>
              <a:rPr lang="sq" dirty="0"/>
              <a:t>Mësimi i kompetencave</a:t>
            </a:r>
            <a:endParaRPr lang="fi-FI" dirty="0">
              <a:solidFill>
                <a:schemeClr val="accent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007479-4C8C-3BA6-985B-56D1F9CB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89" y="2488235"/>
            <a:ext cx="11286605" cy="39023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en-US" dirty="0"/>
              <a:t>M</a:t>
            </a:r>
            <a:r>
              <a:rPr lang="sq" dirty="0"/>
              <a:t>ë</a:t>
            </a:r>
            <a:r>
              <a:rPr lang="en-US" dirty="0"/>
              <a:t>simi</a:t>
            </a:r>
            <a:r>
              <a:rPr lang="sq" dirty="0"/>
              <a:t> </a:t>
            </a:r>
            <a:r>
              <a:rPr lang="en-US" dirty="0" err="1"/>
              <a:t>i</a:t>
            </a:r>
            <a:r>
              <a:rPr lang="sq" dirty="0"/>
              <a:t> kompetencave kërkon që nxënësit </a:t>
            </a:r>
          </a:p>
          <a:p>
            <a:pPr lvl="1" algn="just" rtl="0"/>
            <a:r>
              <a:rPr lang="sq" sz="3200" dirty="0"/>
              <a:t>të mund të provojnë gjëra vetë</a:t>
            </a:r>
            <a:endParaRPr lang="fi-FI" sz="3200" dirty="0"/>
          </a:p>
          <a:p>
            <a:pPr lvl="1" algn="just" rtl="0"/>
            <a:r>
              <a:rPr lang="sq" sz="3200" dirty="0"/>
              <a:t>të marrin pjesë në mënyrë aktive në të nxënin e tyre</a:t>
            </a:r>
            <a:endParaRPr lang="fi-FI" sz="3200" dirty="0"/>
          </a:p>
          <a:p>
            <a:pPr lvl="1" algn="just" rtl="0"/>
            <a:r>
              <a:rPr lang="sq" sz="3200" dirty="0"/>
              <a:t>të praktikojnë aftësitë që duhet të nxënë</a:t>
            </a:r>
            <a:endParaRPr lang="fi-FI" sz="3200" dirty="0"/>
          </a:p>
          <a:p>
            <a:pPr lvl="1" algn="just" rtl="0"/>
            <a:endParaRPr lang="fi-FI" sz="3200" dirty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sq" dirty="0"/>
              <a:t>ë</a:t>
            </a:r>
            <a:r>
              <a:rPr lang="en-US" dirty="0"/>
              <a:t>simi </a:t>
            </a:r>
            <a:r>
              <a:rPr lang="en-US" dirty="0" err="1"/>
              <a:t>i</a:t>
            </a:r>
            <a:r>
              <a:rPr lang="sq" dirty="0"/>
              <a:t> kompetencave është shumë </a:t>
            </a:r>
            <a:r>
              <a:rPr lang="en-US" dirty="0" err="1"/>
              <a:t>i</a:t>
            </a:r>
            <a:r>
              <a:rPr lang="sq" dirty="0"/>
              <a:t> kufizuar nëse mësimdhënia është vetëm e drejtuar nga mësuesi</a:t>
            </a:r>
            <a:r>
              <a:rPr lang="en-US" dirty="0"/>
              <a:t>.</a:t>
            </a:r>
            <a:endParaRPr lang="fi-FI" dirty="0"/>
          </a:p>
          <a:p>
            <a:pPr marL="0" indent="0" algn="just" rtl="0">
              <a:buNone/>
            </a:pPr>
            <a:endParaRPr lang="fi-FI" sz="3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5E30D6E-09C0-C13A-BF55-C78F8C3B7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07012C7-E1F6-8690-0D20-4CA8EC6A2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23.1.2023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1BB25E-4718-FEF2-40F2-73BC1683F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/>
              <a:t>|  </a:t>
            </a:r>
            <a:fld id="{CDC8994D-33BE-6F4B-918B-78B2D731EB1C}" type="slidenum">
              <a:rPr lang="fi-FI" smtClean="0"/>
              <a:pPr rtl="0"/>
              <a:t>7</a:t>
            </a:fld>
            <a:endParaRPr lang="fi-FI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DE985A4-4925-2F3F-E665-0813C62A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020F43-81AD-AD56-B043-91FAD3B7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BCA543E-06F6-DE44-BE82-7F30FFCA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FDB38-5085-EBF4-7AC0-9884DAE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39187"/>
            <a:ext cx="10515600" cy="645616"/>
          </a:xfrm>
        </p:spPr>
        <p:txBody>
          <a:bodyPr rtlCol="0"/>
          <a:lstStyle/>
          <a:p>
            <a:pPr algn="ctr" rtl="0"/>
            <a:r>
              <a:rPr lang="sq"/>
              <a:t>Mësimi i kompetencave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007479-4C8C-3BA6-985B-56D1F9CB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2834761"/>
            <a:ext cx="11394607" cy="3495018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sq" sz="2800" i="1" dirty="0"/>
              <a:t>„Kurrikula e bazuar te kompetenca</a:t>
            </a:r>
            <a:br>
              <a:rPr lang="en-US" sz="2800" i="1" dirty="0"/>
            </a:br>
            <a:r>
              <a:rPr lang="sq" sz="2800" i="1" dirty="0"/>
              <a:t>është </a:t>
            </a:r>
            <a:r>
              <a:rPr sz="2800" dirty="0" err="1"/>
              <a:t>kurrikula</a:t>
            </a:r>
            <a:r>
              <a:rPr sz="2800" dirty="0"/>
              <a:t>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thekson</a:t>
            </a:r>
            <a:r>
              <a:rPr sz="2800" dirty="0"/>
              <a:t> </a:t>
            </a:r>
            <a:r>
              <a:rPr sz="2800" dirty="0" err="1"/>
              <a:t>më</a:t>
            </a:r>
            <a:r>
              <a:rPr sz="2800" dirty="0"/>
              <a:t> </a:t>
            </a:r>
            <a:r>
              <a:rPr sz="2800" dirty="0" err="1"/>
              <a:t>shumë</a:t>
            </a:r>
            <a:r>
              <a:rPr sz="2800" dirty="0"/>
              <a:t> </a:t>
            </a:r>
            <a:br>
              <a:rPr lang="en-US" sz="2800" b="1" i="1" dirty="0"/>
            </a:br>
            <a:r>
              <a:rPr sz="2800" dirty="0" err="1"/>
              <a:t>atë</a:t>
            </a:r>
            <a:r>
              <a:rPr sz="2800" dirty="0"/>
              <a:t>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duhet</a:t>
            </a:r>
            <a:r>
              <a:rPr sz="2800" dirty="0"/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bëjnë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dirty="0" err="1"/>
              <a:t>nxënësit</a:t>
            </a:r>
            <a:r>
              <a:rPr sz="2800" dirty="0"/>
              <a:t> 
</a:t>
            </a:r>
            <a:br>
              <a:rPr lang="en-US" sz="2800" b="1" i="1" dirty="0"/>
            </a:br>
            <a:r>
              <a:rPr sz="2800" dirty="0" err="1"/>
              <a:t>në</a:t>
            </a:r>
            <a:r>
              <a:rPr sz="2800" dirty="0"/>
              <a:t> vend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të</a:t>
            </a:r>
            <a:r>
              <a:rPr sz="2800" dirty="0"/>
              <a:t> </a:t>
            </a:r>
            <a:r>
              <a:rPr sz="2800" dirty="0" err="1"/>
              <a:t>përqendrohet</a:t>
            </a:r>
            <a:r>
              <a:rPr sz="2800" dirty="0"/>
              <a:t> </a:t>
            </a:r>
            <a:r>
              <a:rPr sz="2800" dirty="0" err="1"/>
              <a:t>kryesisht</a:t>
            </a:r>
            <a:r>
              <a:rPr sz="2800" dirty="0"/>
              <a:t> </a:t>
            </a:r>
            <a:r>
              <a:rPr sz="2800" dirty="0" err="1"/>
              <a:t>tek</a:t>
            </a:r>
            <a:r>
              <a:rPr sz="2800" dirty="0"/>
              <a:t> ajo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duhet</a:t>
            </a:r>
            <a:r>
              <a:rPr sz="2800" dirty="0"/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dinë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ctr" rtl="0">
              <a:buNone/>
            </a:pPr>
            <a:r>
              <a:rPr lang="sq" sz="2800" i="1" dirty="0"/>
              <a:t> Parimisht, një kurrikul e tillë është e përqendruar te nxënësi </a:t>
            </a:r>
            <a:br>
              <a:rPr lang="en-US" sz="2800" i="1" dirty="0"/>
            </a:br>
            <a:r>
              <a:rPr lang="sq" sz="2800" i="1" dirty="0"/>
              <a:t>dhe u përshtatet nevojave në ndryshim e sipër të </a:t>
            </a:r>
            <a:r>
              <a:rPr lang="en-US" sz="2800" i="1" dirty="0" err="1"/>
              <a:t>nxën</a:t>
            </a:r>
            <a:r>
              <a:rPr lang="sq" sz="2800" i="1" dirty="0"/>
              <a:t>ë</a:t>
            </a:r>
            <a:r>
              <a:rPr lang="en-US" sz="2800" i="1" dirty="0"/>
              <a:t>s</a:t>
            </a:r>
            <a:r>
              <a:rPr lang="sq" sz="2800" i="1" dirty="0"/>
              <a:t>ve, mësuesve dhe shoqërisë.“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5E30D6E-09C0-C13A-BF55-C78F8C3B7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07012C7-E1F6-8690-0D20-4CA8EC6A2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23.1.2023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1BB25E-4718-FEF2-40F2-73BC1683F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/>
              <a:t>|  </a:t>
            </a:r>
            <a:fld id="{CDC8994D-33BE-6F4B-918B-78B2D731EB1C}" type="slidenum">
              <a:rPr lang="fi-FI" smtClean="0"/>
              <a:pPr rtl="0"/>
              <a:t>8</a:t>
            </a:fld>
            <a:endParaRPr lang="fi-FI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63840D5-AD1D-9A16-F755-59C5BD4A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94CC9E-D53B-214C-C2AD-06651E4C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7BB6142-B75F-ADA1-CA85-588DAEAF8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B305B-F9F9-2AB9-DE51-3BC59A3C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89" y="1699213"/>
            <a:ext cx="10515600" cy="1322353"/>
          </a:xfrm>
        </p:spPr>
        <p:txBody>
          <a:bodyPr rtlCol="0"/>
          <a:lstStyle/>
          <a:p>
            <a:pPr rtl="0"/>
            <a:r>
              <a:rPr lang="sq" sz="3600" dirty="0"/>
              <a:t>Çfarë nxënë </a:t>
            </a:r>
            <a:r>
              <a:rPr lang="en-US" sz="3600" dirty="0" err="1"/>
              <a:t>nxën</a:t>
            </a:r>
            <a:r>
              <a:rPr lang="sq" sz="3600" dirty="0"/>
              <a:t>ë</a:t>
            </a:r>
            <a:r>
              <a:rPr lang="en-US" sz="3600" dirty="0" err="1"/>
              <a:t>si</a:t>
            </a:r>
            <a:r>
              <a:rPr lang="sq" sz="3600" dirty="0"/>
              <a:t>t gjatë mësimdhënies së drejtuar vetëm nga mësuesi?</a:t>
            </a:r>
            <a:r>
              <a:rPr lang="en-US" sz="3600" dirty="0"/>
              <a:t> </a:t>
            </a:r>
            <a:br>
              <a:rPr lang="fi-FI" dirty="0"/>
            </a:br>
            <a:endParaRPr lang="sq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E5807-FCA1-653D-7788-8F4C8959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1" y="3021566"/>
            <a:ext cx="9248504" cy="3228976"/>
          </a:xfrm>
        </p:spPr>
        <p:txBody>
          <a:bodyPr rtlCol="0"/>
          <a:lstStyle/>
          <a:p>
            <a:pPr rtl="0"/>
            <a:r>
              <a:rPr lang="sq" dirty="0"/>
              <a:t>Në rastin më të mirë: njohuri? (ka nevojë për aktivizim mendor)</a:t>
            </a:r>
          </a:p>
          <a:p>
            <a:pPr lvl="1" rtl="0"/>
            <a:r>
              <a:rPr lang="sq" sz="3200" dirty="0"/>
              <a:t>Njohuria e aplikuar është e kufizuar</a:t>
            </a:r>
            <a:endParaRPr lang="fi-FI" sz="3200" dirty="0"/>
          </a:p>
          <a:p>
            <a:pPr lvl="1" rtl="0"/>
            <a:endParaRPr lang="fi-FI" dirty="0"/>
          </a:p>
          <a:p>
            <a:pPr rtl="0"/>
            <a:r>
              <a:rPr lang="sq" dirty="0"/>
              <a:t>Mos fol, mos lëviz dhe mos fli gjumë</a:t>
            </a:r>
            <a:endParaRPr lang="fi-FI" dirty="0"/>
          </a:p>
          <a:p>
            <a:pPr lvl="1" rtl="0"/>
            <a:r>
              <a:rPr lang="sq" sz="3200" dirty="0"/>
              <a:t>Nuk përfitohen aftësi për të ardhmen</a:t>
            </a:r>
            <a:endParaRPr lang="fi-FI" sz="3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17ADAA-7205-D4D6-5641-C7F8153F0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E34109-5592-7752-C293-B424289D9E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23.1.2023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FE4131-0DA4-AC59-CC7B-A3EA871AE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r>
              <a:rPr lang="sq"/>
              <a:t>|  </a:t>
            </a:r>
            <a:fld id="{CDC8994D-33BE-6F4B-918B-78B2D731EB1C}" type="slidenum">
              <a:rPr lang="fi-FI" smtClean="0"/>
              <a:pPr rtl="0"/>
              <a:t>9</a:t>
            </a:fld>
            <a:endParaRPr lang="fi-FI"/>
          </a:p>
        </p:txBody>
      </p:sp>
      <p:pic>
        <p:nvPicPr>
          <p:cNvPr id="7172" name="Picture 4" descr="Sponsored image">
            <a:extLst>
              <a:ext uri="{FF2B5EF4-FFF2-40B4-BE49-F238E27FC236}">
                <a16:creationId xmlns:a16="http://schemas.microsoft.com/office/drawing/2014/main" id="{96531EA9-8F12-DCAC-847D-B1917D3A8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r="29199"/>
          <a:stretch/>
        </p:blipFill>
        <p:spPr bwMode="auto">
          <a:xfrm>
            <a:off x="9848721" y="2166646"/>
            <a:ext cx="2013736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B484145-8746-A986-082D-645BE70F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F1557-33C1-AC8F-ECC0-80D39BBA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8BEE812-6F0D-AF28-E97C-BF86F0D659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K template EN.pptx" id="{8F2C7929-5A9B-4E21-A754-CBB528A7F0F8}" vid="{9F5352D0-B647-4C71-AE36-86EB9CB95E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65db73-e839-4602-b343-7062e8642b7c" xsi:nil="true"/>
    <lcf76f155ced4ddcb4097134ff3c332f xmlns="8d08fa28-28e7-4f57-94b7-b19dada7f8f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6B83121F27E44968B51E57BAD032B" ma:contentTypeVersion="19" ma:contentTypeDescription="Create a new document." ma:contentTypeScope="" ma:versionID="66fe132b93af252974318f7f2f00e91e">
  <xsd:schema xmlns:xsd="http://www.w3.org/2001/XMLSchema" xmlns:xs="http://www.w3.org/2001/XMLSchema" xmlns:p="http://schemas.microsoft.com/office/2006/metadata/properties" xmlns:ns2="8d08fa28-28e7-4f57-94b7-b19dada7f8f9" xmlns:ns3="2c65db73-e839-4602-b343-7062e8642b7c" targetNamespace="http://schemas.microsoft.com/office/2006/metadata/properties" ma:root="true" ma:fieldsID="cc708a351df1cc1a12bab9f4edff8fb4" ns2:_="" ns3:_="">
    <xsd:import namespace="8d08fa28-28e7-4f57-94b7-b19dada7f8f9"/>
    <xsd:import namespace="2c65db73-e839-4602-b343-7062e8642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8fa28-28e7-4f57-94b7-b19dada7f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982ac3-3b0d-4774-9da4-9ac36d3832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5db73-e839-4602-b343-7062e8642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608b05-ee98-44e3-bae9-00730b751f21}" ma:internalName="TaxCatchAll" ma:showField="CatchAllData" ma:web="2c65db73-e839-4602-b343-7062e8642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EB18F-9747-4CFB-A371-4FD7CCCB1FE6}">
  <ds:schemaRefs>
    <ds:schemaRef ds:uri="2c65db73-e839-4602-b343-7062e8642b7c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8d08fa28-28e7-4f57-94b7-b19dada7f8f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4DADAC-4A91-46E2-B6DE-AB63AC91D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B570B-8F14-45E6-9E65-41D638C2CA4F}"/>
</file>

<file path=docProps/app.xml><?xml version="1.0" encoding="utf-8"?>
<Properties xmlns="http://schemas.openxmlformats.org/officeDocument/2006/extended-properties" xmlns:vt="http://schemas.openxmlformats.org/officeDocument/2006/docPropsVTypes">
  <Template>TAMK template EN</Template>
  <TotalTime>49</TotalTime>
  <Words>1419</Words>
  <Application>Microsoft Office PowerPoint</Application>
  <PresentationFormat>Widescreen</PresentationFormat>
  <Paragraphs>150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TUNI Theme</vt:lpstr>
      <vt:lpstr>Kompetencat e mësimdhënies S3 </vt:lpstr>
      <vt:lpstr>Kompetencat në kurrikulën shqiptare.</vt:lpstr>
      <vt:lpstr>Festa e kompetencave</vt:lpstr>
      <vt:lpstr>Metoda e lojës me role</vt:lpstr>
      <vt:lpstr>Metoda e lojës me role</vt:lpstr>
      <vt:lpstr>Mësimi i kompetencave – çfarë janë kompetencat?</vt:lpstr>
      <vt:lpstr>Mësimi i kompetencave</vt:lpstr>
      <vt:lpstr>Mësimi i kompetencave</vt:lpstr>
      <vt:lpstr>Çfarë nxënë nxënësit gjatë mësimdhënies së drejtuar vetëm nga mësuesi?  </vt:lpstr>
      <vt:lpstr>Roli i mësuesve në socio-konstruktivizëm  </vt:lpstr>
      <vt:lpstr>Si mund të zbatohet këndvështrimi socio-konstruktivist i të nxënit? </vt:lpstr>
      <vt:lpstr>PowerPoint Presentation</vt:lpstr>
      <vt:lpstr>Si mund të zbatohet këndvështrimi socio-konstruktivist i të nxënit? </vt:lpstr>
      <vt:lpstr>Pse të përdorim metoda elastike mësimdhënëse? </vt:lpstr>
      <vt:lpstr>Metoda elastike për nxënës të ndryshëm</vt:lpstr>
      <vt:lpstr>Ushtrime në grupe</vt:lpstr>
      <vt:lpstr>Le te zmadhohet ideja</vt:lpstr>
      <vt:lpstr> Metoda ortek</vt:lpstr>
      <vt:lpstr>Metoda ortek</vt:lpstr>
      <vt:lpstr>Lart apo poshtë?</vt:lpstr>
      <vt:lpstr>Metoda lart apo poshtë</vt:lpstr>
      <vt:lpstr>Faleminderit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Teaching competencies</dc:title>
  <dc:creator>Elina Harju (TAMK)</dc:creator>
  <cp:lastModifiedBy>Daniela Bardhaj</cp:lastModifiedBy>
  <cp:revision>17</cp:revision>
  <dcterms:created xsi:type="dcterms:W3CDTF">2023-03-19T17:14:12Z</dcterms:created>
  <dcterms:modified xsi:type="dcterms:W3CDTF">2025-01-31T10:59:10Z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0x0101004FB6B83121F27E44968B51E57BAD032B</vt:lpwstr>
  </property>
  <property fmtid="{D5CDD505-2E9C-101B-9397-08002B2CF9AE}" pid="3" name="MediaServiceImageTags">
    <vt:lpwstr/>
  </property>
</Properties>
</file>