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68" r:id="rId4"/>
  </p:sldMasterIdLst>
  <p:notesMasterIdLst>
    <p:notesMasterId r:id="rId20"/>
  </p:notesMasterIdLst>
  <p:handoutMasterIdLst>
    <p:handoutMasterId r:id="rId21"/>
  </p:handoutMasterIdLst>
  <p:sldIdLst>
    <p:sldId id="645" r:id="rId5"/>
    <p:sldId id="308" r:id="rId6"/>
    <p:sldId id="642" r:id="rId7"/>
    <p:sldId id="815" r:id="rId8"/>
    <p:sldId id="814" r:id="rId9"/>
    <p:sldId id="832" r:id="rId10"/>
    <p:sldId id="330" r:id="rId11"/>
    <p:sldId id="357" r:id="rId12"/>
    <p:sldId id="826" r:id="rId13"/>
    <p:sldId id="307" r:id="rId14"/>
    <p:sldId id="311" r:id="rId15"/>
    <p:sldId id="328" r:id="rId16"/>
    <p:sldId id="322" r:id="rId17"/>
    <p:sldId id="336" r:id="rId18"/>
    <p:sldId id="831" r:id="rId1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008E"/>
    <a:srgbClr val="7DCDBE"/>
    <a:srgbClr val="EFEFEF"/>
    <a:srgbClr val="C3B9D7"/>
    <a:srgbClr val="FFDCA5"/>
    <a:srgbClr val="F07387"/>
    <a:srgbClr val="F5A5C8"/>
    <a:srgbClr val="82C8F0"/>
    <a:srgbClr val="2700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DD671E-9519-FF29-4978-F077E56E194B}" v="4" dt="2025-01-31T10:47:50.563"/>
    <p1510:client id="{DACB554A-DE28-F57B-B7FD-357FEB50CE0D}" v="2" dt="2025-01-31T10:53:03.6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8192" autoAdjust="0"/>
  </p:normalViewPr>
  <p:slideViewPr>
    <p:cSldViewPr snapToGrid="0" snapToObjects="1" showGuides="1">
      <p:cViewPr varScale="1">
        <p:scale>
          <a:sx n="60" d="100"/>
          <a:sy n="60" d="100"/>
        </p:scale>
        <p:origin x="96" y="118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56" d="100"/>
          <a:sy n="156" d="100"/>
        </p:scale>
        <p:origin x="541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sild Tepelija" userId="db00a89d-01f7-4d7a-a418-d59c7ad95f08" providerId="ADAL" clId="{D035DC5C-7D07-4C1A-BD27-33D1BB6C649A}"/>
    <pc:docChg chg="custSel modSld modMainMaster">
      <pc:chgData name="Arsild Tepelija" userId="db00a89d-01f7-4d7a-a418-d59c7ad95f08" providerId="ADAL" clId="{D035DC5C-7D07-4C1A-BD27-33D1BB6C649A}" dt="2023-04-04T12:27:59.661" v="168" actId="1076"/>
      <pc:docMkLst>
        <pc:docMk/>
      </pc:docMkLst>
      <pc:sldChg chg="addSp delSp modSp mod">
        <pc:chgData name="Arsild Tepelija" userId="db00a89d-01f7-4d7a-a418-d59c7ad95f08" providerId="ADAL" clId="{D035DC5C-7D07-4C1A-BD27-33D1BB6C649A}" dt="2023-04-04T12:27:59.661" v="168" actId="1076"/>
        <pc:sldMkLst>
          <pc:docMk/>
          <pc:sldMk cId="590153509" sldId="259"/>
        </pc:sldMkLst>
        <pc:spChg chg="mod">
          <ac:chgData name="Arsild Tepelija" userId="db00a89d-01f7-4d7a-a418-d59c7ad95f08" providerId="ADAL" clId="{D035DC5C-7D07-4C1A-BD27-33D1BB6C649A}" dt="2023-04-04T12:27:59.661" v="168" actId="1076"/>
          <ac:spMkLst>
            <pc:docMk/>
            <pc:sldMk cId="590153509" sldId="259"/>
            <ac:spMk id="2" creationId="{500A78ED-2B8F-4B85-8B94-C0EF9CFBC88C}"/>
          </ac:spMkLst>
        </pc:spChg>
        <pc:spChg chg="del">
          <ac:chgData name="Arsild Tepelija" userId="db00a89d-01f7-4d7a-a418-d59c7ad95f08" providerId="ADAL" clId="{D035DC5C-7D07-4C1A-BD27-33D1BB6C649A}" dt="2023-03-30T11:29:39.472" v="106" actId="478"/>
          <ac:spMkLst>
            <pc:docMk/>
            <pc:sldMk cId="590153509" sldId="259"/>
            <ac:spMk id="3" creationId="{BA84F33A-C99C-4653-A289-8587ECF1C0BF}"/>
          </ac:spMkLst>
        </pc:spChg>
        <pc:picChg chg="add mod">
          <ac:chgData name="Arsild Tepelija" userId="db00a89d-01f7-4d7a-a418-d59c7ad95f08" providerId="ADAL" clId="{D035DC5C-7D07-4C1A-BD27-33D1BB6C649A}" dt="2023-03-30T11:29:51.955" v="111"/>
          <ac:picMkLst>
            <pc:docMk/>
            <pc:sldMk cId="590153509" sldId="259"/>
            <ac:picMk id="7" creationId="{AF35DD7E-BEAA-AA1D-94A2-A4C500FDA4AF}"/>
          </ac:picMkLst>
        </pc:picChg>
        <pc:picChg chg="add mod">
          <ac:chgData name="Arsild Tepelija" userId="db00a89d-01f7-4d7a-a418-d59c7ad95f08" providerId="ADAL" clId="{D035DC5C-7D07-4C1A-BD27-33D1BB6C649A}" dt="2023-03-30T11:29:51.955" v="111"/>
          <ac:picMkLst>
            <pc:docMk/>
            <pc:sldMk cId="590153509" sldId="259"/>
            <ac:picMk id="8" creationId="{3DB87DE7-7A1A-A062-9706-99E4ADBFE57D}"/>
          </ac:picMkLst>
        </pc:picChg>
        <pc:picChg chg="add mod">
          <ac:chgData name="Arsild Tepelija" userId="db00a89d-01f7-4d7a-a418-d59c7ad95f08" providerId="ADAL" clId="{D035DC5C-7D07-4C1A-BD27-33D1BB6C649A}" dt="2023-03-30T11:29:51.955" v="111"/>
          <ac:picMkLst>
            <pc:docMk/>
            <pc:sldMk cId="590153509" sldId="259"/>
            <ac:picMk id="9" creationId="{E9E7F4CE-F197-06C1-C22C-3578F11A8EF1}"/>
          </ac:picMkLst>
        </pc:picChg>
      </pc:sldChg>
      <pc:sldChg chg="addSp modSp mod">
        <pc:chgData name="Arsild Tepelija" userId="db00a89d-01f7-4d7a-a418-d59c7ad95f08" providerId="ADAL" clId="{D035DC5C-7D07-4C1A-BD27-33D1BB6C649A}" dt="2023-04-04T12:26:36.632" v="161" actId="1076"/>
        <pc:sldMkLst>
          <pc:docMk/>
          <pc:sldMk cId="1980706537" sldId="307"/>
        </pc:sldMkLst>
        <pc:spChg chg="mod">
          <ac:chgData name="Arsild Tepelija" userId="db00a89d-01f7-4d7a-a418-d59c7ad95f08" providerId="ADAL" clId="{D035DC5C-7D07-4C1A-BD27-33D1BB6C649A}" dt="2023-04-04T12:26:36.632" v="161" actId="1076"/>
          <ac:spMkLst>
            <pc:docMk/>
            <pc:sldMk cId="1980706537" sldId="307"/>
            <ac:spMk id="2" creationId="{6EB2632B-B6C2-8ED0-7D6F-8469B244B320}"/>
          </ac:spMkLst>
        </pc:spChg>
        <pc:graphicFrameChg chg="mod">
          <ac:chgData name="Arsild Tepelija" userId="db00a89d-01f7-4d7a-a418-d59c7ad95f08" providerId="ADAL" clId="{D035DC5C-7D07-4C1A-BD27-33D1BB6C649A}" dt="2023-03-30T11:27:39.700" v="66" actId="14100"/>
          <ac:graphicFrameMkLst>
            <pc:docMk/>
            <pc:sldMk cId="1980706537" sldId="307"/>
            <ac:graphicFrameMk id="6" creationId="{14BB307C-94CA-4CE3-D41C-FE56FCC060CC}"/>
          </ac:graphicFrameMkLst>
        </pc:graphicFrameChg>
        <pc:picChg chg="add mod">
          <ac:chgData name="Arsild Tepelija" userId="db00a89d-01f7-4d7a-a418-d59c7ad95f08" providerId="ADAL" clId="{D035DC5C-7D07-4C1A-BD27-33D1BB6C649A}" dt="2023-03-30T11:27:40.840" v="67"/>
          <ac:picMkLst>
            <pc:docMk/>
            <pc:sldMk cId="1980706537" sldId="307"/>
            <ac:picMk id="3" creationId="{7AB2098C-9088-45B7-5E6F-CBAE4885A169}"/>
          </ac:picMkLst>
        </pc:picChg>
        <pc:picChg chg="add mod">
          <ac:chgData name="Arsild Tepelija" userId="db00a89d-01f7-4d7a-a418-d59c7ad95f08" providerId="ADAL" clId="{D035DC5C-7D07-4C1A-BD27-33D1BB6C649A}" dt="2023-03-30T11:27:40.840" v="67"/>
          <ac:picMkLst>
            <pc:docMk/>
            <pc:sldMk cId="1980706537" sldId="307"/>
            <ac:picMk id="5" creationId="{2BDAA8EF-30F5-0F68-CBF3-DE6781228978}"/>
          </ac:picMkLst>
        </pc:picChg>
        <pc:picChg chg="add mod">
          <ac:chgData name="Arsild Tepelija" userId="db00a89d-01f7-4d7a-a418-d59c7ad95f08" providerId="ADAL" clId="{D035DC5C-7D07-4C1A-BD27-33D1BB6C649A}" dt="2023-03-30T11:27:40.840" v="67"/>
          <ac:picMkLst>
            <pc:docMk/>
            <pc:sldMk cId="1980706537" sldId="307"/>
            <ac:picMk id="7" creationId="{222CC326-553D-6826-5295-60D50C98A301}"/>
          </ac:picMkLst>
        </pc:picChg>
      </pc:sldChg>
      <pc:sldChg chg="addSp modSp mod">
        <pc:chgData name="Arsild Tepelija" userId="db00a89d-01f7-4d7a-a418-d59c7ad95f08" providerId="ADAL" clId="{D035DC5C-7D07-4C1A-BD27-33D1BB6C649A}" dt="2023-03-30T11:25:51.136" v="40" actId="1076"/>
        <pc:sldMkLst>
          <pc:docMk/>
          <pc:sldMk cId="1289244215" sldId="308"/>
        </pc:sldMkLst>
        <pc:picChg chg="add mod">
          <ac:chgData name="Arsild Tepelija" userId="db00a89d-01f7-4d7a-a418-d59c7ad95f08" providerId="ADAL" clId="{D035DC5C-7D07-4C1A-BD27-33D1BB6C649A}" dt="2023-03-30T11:25:48.638" v="39"/>
          <ac:picMkLst>
            <pc:docMk/>
            <pc:sldMk cId="1289244215" sldId="308"/>
            <ac:picMk id="2" creationId="{2A6FD973-A860-9783-56AB-2383D36109FB}"/>
          </ac:picMkLst>
        </pc:picChg>
        <pc:picChg chg="add mod">
          <ac:chgData name="Arsild Tepelija" userId="db00a89d-01f7-4d7a-a418-d59c7ad95f08" providerId="ADAL" clId="{D035DC5C-7D07-4C1A-BD27-33D1BB6C649A}" dt="2023-03-30T11:25:48.638" v="39"/>
          <ac:picMkLst>
            <pc:docMk/>
            <pc:sldMk cId="1289244215" sldId="308"/>
            <ac:picMk id="3" creationId="{2FB4A9F4-3436-C1D9-6B51-9BA933C4B132}"/>
          </ac:picMkLst>
        </pc:picChg>
        <pc:picChg chg="add mod">
          <ac:chgData name="Arsild Tepelija" userId="db00a89d-01f7-4d7a-a418-d59c7ad95f08" providerId="ADAL" clId="{D035DC5C-7D07-4C1A-BD27-33D1BB6C649A}" dt="2023-03-30T11:25:48.638" v="39"/>
          <ac:picMkLst>
            <pc:docMk/>
            <pc:sldMk cId="1289244215" sldId="308"/>
            <ac:picMk id="4" creationId="{EB9791C9-6929-3A44-4723-086CD3762FAA}"/>
          </ac:picMkLst>
        </pc:picChg>
        <pc:picChg chg="mod">
          <ac:chgData name="Arsild Tepelija" userId="db00a89d-01f7-4d7a-a418-d59c7ad95f08" providerId="ADAL" clId="{D035DC5C-7D07-4C1A-BD27-33D1BB6C649A}" dt="2023-03-30T11:25:51.136" v="40" actId="1076"/>
          <ac:picMkLst>
            <pc:docMk/>
            <pc:sldMk cId="1289244215" sldId="308"/>
            <ac:picMk id="8" creationId="{C578BB32-914F-4F48-9153-21BF8C99F697}"/>
          </ac:picMkLst>
        </pc:picChg>
      </pc:sldChg>
      <pc:sldChg chg="addSp modSp mod">
        <pc:chgData name="Arsild Tepelija" userId="db00a89d-01f7-4d7a-a418-d59c7ad95f08" providerId="ADAL" clId="{D035DC5C-7D07-4C1A-BD27-33D1BB6C649A}" dt="2023-03-30T11:28:10.506" v="79"/>
        <pc:sldMkLst>
          <pc:docMk/>
          <pc:sldMk cId="8326577" sldId="311"/>
        </pc:sldMkLst>
        <pc:spChg chg="mod">
          <ac:chgData name="Arsild Tepelija" userId="db00a89d-01f7-4d7a-a418-d59c7ad95f08" providerId="ADAL" clId="{D035DC5C-7D07-4C1A-BD27-33D1BB6C649A}" dt="2023-03-30T11:28:07.835" v="77" actId="1076"/>
          <ac:spMkLst>
            <pc:docMk/>
            <pc:sldMk cId="8326577" sldId="311"/>
            <ac:spMk id="2" creationId="{0461E321-700B-A887-9207-53DF50230D06}"/>
          </ac:spMkLst>
        </pc:spChg>
        <pc:spChg chg="mod">
          <ac:chgData name="Arsild Tepelija" userId="db00a89d-01f7-4d7a-a418-d59c7ad95f08" providerId="ADAL" clId="{D035DC5C-7D07-4C1A-BD27-33D1BB6C649A}" dt="2023-03-30T11:28:07.835" v="77" actId="1076"/>
          <ac:spMkLst>
            <pc:docMk/>
            <pc:sldMk cId="8326577" sldId="311"/>
            <ac:spMk id="3" creationId="{C83290D1-9D75-9238-64F3-93815EAFBBCE}"/>
          </ac:spMkLst>
        </pc:spChg>
        <pc:picChg chg="add mod">
          <ac:chgData name="Arsild Tepelija" userId="db00a89d-01f7-4d7a-a418-d59c7ad95f08" providerId="ADAL" clId="{D035DC5C-7D07-4C1A-BD27-33D1BB6C649A}" dt="2023-03-30T11:28:10.506" v="79"/>
          <ac:picMkLst>
            <pc:docMk/>
            <pc:sldMk cId="8326577" sldId="311"/>
            <ac:picMk id="4" creationId="{BEE9E414-9A92-1722-7C0D-26AB87E7C701}"/>
          </ac:picMkLst>
        </pc:picChg>
        <pc:picChg chg="add mod">
          <ac:chgData name="Arsild Tepelija" userId="db00a89d-01f7-4d7a-a418-d59c7ad95f08" providerId="ADAL" clId="{D035DC5C-7D07-4C1A-BD27-33D1BB6C649A}" dt="2023-03-30T11:28:10.506" v="79"/>
          <ac:picMkLst>
            <pc:docMk/>
            <pc:sldMk cId="8326577" sldId="311"/>
            <ac:picMk id="5" creationId="{BEC0C6B0-D916-C8FF-2FEE-880251344443}"/>
          </ac:picMkLst>
        </pc:picChg>
        <pc:picChg chg="add mod">
          <ac:chgData name="Arsild Tepelija" userId="db00a89d-01f7-4d7a-a418-d59c7ad95f08" providerId="ADAL" clId="{D035DC5C-7D07-4C1A-BD27-33D1BB6C649A}" dt="2023-03-30T11:28:10.506" v="79"/>
          <ac:picMkLst>
            <pc:docMk/>
            <pc:sldMk cId="8326577" sldId="311"/>
            <ac:picMk id="6" creationId="{7538BE65-F255-3D63-B91C-162AC4328E36}"/>
          </ac:picMkLst>
        </pc:picChg>
        <pc:picChg chg="mod">
          <ac:chgData name="Arsild Tepelija" userId="db00a89d-01f7-4d7a-a418-d59c7ad95f08" providerId="ADAL" clId="{D035DC5C-7D07-4C1A-BD27-33D1BB6C649A}" dt="2023-03-30T11:28:09.791" v="78" actId="14100"/>
          <ac:picMkLst>
            <pc:docMk/>
            <pc:sldMk cId="8326577" sldId="311"/>
            <ac:picMk id="8" creationId="{5A8ED18A-12E8-8B10-2354-BD6A0E7C4D3A}"/>
          </ac:picMkLst>
        </pc:picChg>
      </pc:sldChg>
      <pc:sldChg chg="addSp modSp mod">
        <pc:chgData name="Arsild Tepelija" userId="db00a89d-01f7-4d7a-a418-d59c7ad95f08" providerId="ADAL" clId="{D035DC5C-7D07-4C1A-BD27-33D1BB6C649A}" dt="2023-04-04T12:27:01.504" v="164" actId="1076"/>
        <pc:sldMkLst>
          <pc:docMk/>
          <pc:sldMk cId="3416620018" sldId="322"/>
        </pc:sldMkLst>
        <pc:spChg chg="mod">
          <ac:chgData name="Arsild Tepelija" userId="db00a89d-01f7-4d7a-a418-d59c7ad95f08" providerId="ADAL" clId="{D035DC5C-7D07-4C1A-BD27-33D1BB6C649A}" dt="2023-04-04T12:27:01.504" v="164" actId="1076"/>
          <ac:spMkLst>
            <pc:docMk/>
            <pc:sldMk cId="3416620018" sldId="322"/>
            <ac:spMk id="2" creationId="{92DF1493-E0AA-97B8-C966-21F26BF0A742}"/>
          </ac:spMkLst>
        </pc:spChg>
        <pc:spChg chg="mod">
          <ac:chgData name="Arsild Tepelija" userId="db00a89d-01f7-4d7a-a418-d59c7ad95f08" providerId="ADAL" clId="{D035DC5C-7D07-4C1A-BD27-33D1BB6C649A}" dt="2023-04-04T12:26:57.339" v="163" actId="1076"/>
          <ac:spMkLst>
            <pc:docMk/>
            <pc:sldMk cId="3416620018" sldId="322"/>
            <ac:spMk id="3" creationId="{5AC4775F-221D-F26A-7C6B-40D8B702DC40}"/>
          </ac:spMkLst>
        </pc:spChg>
        <pc:picChg chg="add mod">
          <ac:chgData name="Arsild Tepelija" userId="db00a89d-01f7-4d7a-a418-d59c7ad95f08" providerId="ADAL" clId="{D035DC5C-7D07-4C1A-BD27-33D1BB6C649A}" dt="2023-03-30T11:28:53.858" v="93"/>
          <ac:picMkLst>
            <pc:docMk/>
            <pc:sldMk cId="3416620018" sldId="322"/>
            <ac:picMk id="5" creationId="{29796FF1-961F-C4DE-CB62-CDEFF1E73612}"/>
          </ac:picMkLst>
        </pc:picChg>
        <pc:picChg chg="add mod">
          <ac:chgData name="Arsild Tepelija" userId="db00a89d-01f7-4d7a-a418-d59c7ad95f08" providerId="ADAL" clId="{D035DC5C-7D07-4C1A-BD27-33D1BB6C649A}" dt="2023-03-30T11:28:53.858" v="93"/>
          <ac:picMkLst>
            <pc:docMk/>
            <pc:sldMk cId="3416620018" sldId="322"/>
            <ac:picMk id="6" creationId="{F1F12AF2-F273-9EB4-A3BC-8B0D5FD1C6EF}"/>
          </ac:picMkLst>
        </pc:picChg>
        <pc:picChg chg="add mod">
          <ac:chgData name="Arsild Tepelija" userId="db00a89d-01f7-4d7a-a418-d59c7ad95f08" providerId="ADAL" clId="{D035DC5C-7D07-4C1A-BD27-33D1BB6C649A}" dt="2023-03-30T11:28:53.858" v="93"/>
          <ac:picMkLst>
            <pc:docMk/>
            <pc:sldMk cId="3416620018" sldId="322"/>
            <ac:picMk id="7" creationId="{4F5B88A6-B57C-16BD-4201-B6C7A9A2403A}"/>
          </ac:picMkLst>
        </pc:picChg>
      </pc:sldChg>
      <pc:sldChg chg="addSp modSp mod">
        <pc:chgData name="Arsild Tepelija" userId="db00a89d-01f7-4d7a-a418-d59c7ad95f08" providerId="ADAL" clId="{D035DC5C-7D07-4C1A-BD27-33D1BB6C649A}" dt="2023-03-30T11:28:23.299" v="83"/>
        <pc:sldMkLst>
          <pc:docMk/>
          <pc:sldMk cId="2387392311" sldId="328"/>
        </pc:sldMkLst>
        <pc:spChg chg="mod">
          <ac:chgData name="Arsild Tepelija" userId="db00a89d-01f7-4d7a-a418-d59c7ad95f08" providerId="ADAL" clId="{D035DC5C-7D07-4C1A-BD27-33D1BB6C649A}" dt="2023-03-30T11:28:22.813" v="82" actId="1076"/>
          <ac:spMkLst>
            <pc:docMk/>
            <pc:sldMk cId="2387392311" sldId="328"/>
            <ac:spMk id="2" creationId="{242CD8A7-E0F5-C98D-5D3A-A1F001F32449}"/>
          </ac:spMkLst>
        </pc:spChg>
        <pc:spChg chg="mod">
          <ac:chgData name="Arsild Tepelija" userId="db00a89d-01f7-4d7a-a418-d59c7ad95f08" providerId="ADAL" clId="{D035DC5C-7D07-4C1A-BD27-33D1BB6C649A}" dt="2023-03-30T11:28:22.813" v="82" actId="1076"/>
          <ac:spMkLst>
            <pc:docMk/>
            <pc:sldMk cId="2387392311" sldId="328"/>
            <ac:spMk id="3" creationId="{EE87E9AF-5FC7-1217-760D-3BC5CEDACC7E}"/>
          </ac:spMkLst>
        </pc:spChg>
        <pc:picChg chg="add mod">
          <ac:chgData name="Arsild Tepelija" userId="db00a89d-01f7-4d7a-a418-d59c7ad95f08" providerId="ADAL" clId="{D035DC5C-7D07-4C1A-BD27-33D1BB6C649A}" dt="2023-03-30T11:28:23.299" v="83"/>
          <ac:picMkLst>
            <pc:docMk/>
            <pc:sldMk cId="2387392311" sldId="328"/>
            <ac:picMk id="5" creationId="{997F6D81-3A8D-0A4A-89A4-48DAB6255332}"/>
          </ac:picMkLst>
        </pc:picChg>
        <pc:picChg chg="add mod">
          <ac:chgData name="Arsild Tepelija" userId="db00a89d-01f7-4d7a-a418-d59c7ad95f08" providerId="ADAL" clId="{D035DC5C-7D07-4C1A-BD27-33D1BB6C649A}" dt="2023-03-30T11:28:23.299" v="83"/>
          <ac:picMkLst>
            <pc:docMk/>
            <pc:sldMk cId="2387392311" sldId="328"/>
            <ac:picMk id="6" creationId="{3F16F1B4-A4D9-9201-D304-9015C1BBD1DF}"/>
          </ac:picMkLst>
        </pc:picChg>
        <pc:picChg chg="add mod">
          <ac:chgData name="Arsild Tepelija" userId="db00a89d-01f7-4d7a-a418-d59c7ad95f08" providerId="ADAL" clId="{D035DC5C-7D07-4C1A-BD27-33D1BB6C649A}" dt="2023-03-30T11:28:23.299" v="83"/>
          <ac:picMkLst>
            <pc:docMk/>
            <pc:sldMk cId="2387392311" sldId="328"/>
            <ac:picMk id="7" creationId="{443D5C98-1BCA-1FFD-B04C-D74885266EF3}"/>
          </ac:picMkLst>
        </pc:picChg>
      </pc:sldChg>
      <pc:sldChg chg="addSp modSp mod">
        <pc:chgData name="Arsild Tepelija" userId="db00a89d-01f7-4d7a-a418-d59c7ad95f08" providerId="ADAL" clId="{D035DC5C-7D07-4C1A-BD27-33D1BB6C649A}" dt="2023-03-30T11:28:39.394" v="88"/>
        <pc:sldMkLst>
          <pc:docMk/>
          <pc:sldMk cId="1348659088" sldId="329"/>
        </pc:sldMkLst>
        <pc:spChg chg="mod">
          <ac:chgData name="Arsild Tepelija" userId="db00a89d-01f7-4d7a-a418-d59c7ad95f08" providerId="ADAL" clId="{D035DC5C-7D07-4C1A-BD27-33D1BB6C649A}" dt="2023-03-30T11:28:38.777" v="87" actId="1076"/>
          <ac:spMkLst>
            <pc:docMk/>
            <pc:sldMk cId="1348659088" sldId="329"/>
            <ac:spMk id="2" creationId="{242CD8A7-E0F5-C98D-5D3A-A1F001F32449}"/>
          </ac:spMkLst>
        </pc:spChg>
        <pc:spChg chg="mod">
          <ac:chgData name="Arsild Tepelija" userId="db00a89d-01f7-4d7a-a418-d59c7ad95f08" providerId="ADAL" clId="{D035DC5C-7D07-4C1A-BD27-33D1BB6C649A}" dt="2023-03-30T11:28:38.777" v="87" actId="1076"/>
          <ac:spMkLst>
            <pc:docMk/>
            <pc:sldMk cId="1348659088" sldId="329"/>
            <ac:spMk id="3" creationId="{EE87E9AF-5FC7-1217-760D-3BC5CEDACC7E}"/>
          </ac:spMkLst>
        </pc:spChg>
        <pc:picChg chg="add mod">
          <ac:chgData name="Arsild Tepelija" userId="db00a89d-01f7-4d7a-a418-d59c7ad95f08" providerId="ADAL" clId="{D035DC5C-7D07-4C1A-BD27-33D1BB6C649A}" dt="2023-03-30T11:28:39.394" v="88"/>
          <ac:picMkLst>
            <pc:docMk/>
            <pc:sldMk cId="1348659088" sldId="329"/>
            <ac:picMk id="5" creationId="{86FFD7F1-1D99-E723-48F9-DBEF6F72E043}"/>
          </ac:picMkLst>
        </pc:picChg>
        <pc:picChg chg="add mod">
          <ac:chgData name="Arsild Tepelija" userId="db00a89d-01f7-4d7a-a418-d59c7ad95f08" providerId="ADAL" clId="{D035DC5C-7D07-4C1A-BD27-33D1BB6C649A}" dt="2023-03-30T11:28:39.394" v="88"/>
          <ac:picMkLst>
            <pc:docMk/>
            <pc:sldMk cId="1348659088" sldId="329"/>
            <ac:picMk id="6" creationId="{6A91C29C-F2DD-2335-56B0-439084588841}"/>
          </ac:picMkLst>
        </pc:picChg>
        <pc:picChg chg="add mod">
          <ac:chgData name="Arsild Tepelija" userId="db00a89d-01f7-4d7a-a418-d59c7ad95f08" providerId="ADAL" clId="{D035DC5C-7D07-4C1A-BD27-33D1BB6C649A}" dt="2023-03-30T11:28:39.394" v="88"/>
          <ac:picMkLst>
            <pc:docMk/>
            <pc:sldMk cId="1348659088" sldId="329"/>
            <ac:picMk id="7" creationId="{8C582C4D-61D6-8DB9-B726-E94AB94A6FD6}"/>
          </ac:picMkLst>
        </pc:picChg>
      </pc:sldChg>
      <pc:sldChg chg="addSp modSp mod">
        <pc:chgData name="Arsild Tepelija" userId="db00a89d-01f7-4d7a-a418-d59c7ad95f08" providerId="ADAL" clId="{D035DC5C-7D07-4C1A-BD27-33D1BB6C649A}" dt="2023-03-30T11:26:27.907" v="52"/>
        <pc:sldMkLst>
          <pc:docMk/>
          <pc:sldMk cId="945158612" sldId="330"/>
        </pc:sldMkLst>
        <pc:spChg chg="mod">
          <ac:chgData name="Arsild Tepelija" userId="db00a89d-01f7-4d7a-a418-d59c7ad95f08" providerId="ADAL" clId="{D035DC5C-7D07-4C1A-BD27-33D1BB6C649A}" dt="2023-03-30T11:26:27.420" v="51" actId="1076"/>
          <ac:spMkLst>
            <pc:docMk/>
            <pc:sldMk cId="945158612" sldId="330"/>
            <ac:spMk id="2" creationId="{A704D486-9BA0-765B-C49A-3BD340E1CF1D}"/>
          </ac:spMkLst>
        </pc:spChg>
        <pc:spChg chg="mod">
          <ac:chgData name="Arsild Tepelija" userId="db00a89d-01f7-4d7a-a418-d59c7ad95f08" providerId="ADAL" clId="{D035DC5C-7D07-4C1A-BD27-33D1BB6C649A}" dt="2023-03-30T11:26:27.420" v="51" actId="1076"/>
          <ac:spMkLst>
            <pc:docMk/>
            <pc:sldMk cId="945158612" sldId="330"/>
            <ac:spMk id="3" creationId="{B6AF69C0-6C72-FC8E-D5C6-B4746E0E9598}"/>
          </ac:spMkLst>
        </pc:spChg>
        <pc:picChg chg="add mod">
          <ac:chgData name="Arsild Tepelija" userId="db00a89d-01f7-4d7a-a418-d59c7ad95f08" providerId="ADAL" clId="{D035DC5C-7D07-4C1A-BD27-33D1BB6C649A}" dt="2023-03-30T11:26:27.907" v="52"/>
          <ac:picMkLst>
            <pc:docMk/>
            <pc:sldMk cId="945158612" sldId="330"/>
            <ac:picMk id="7" creationId="{6B2F3CAB-2FEC-A9D2-A6EE-34BE73406256}"/>
          </ac:picMkLst>
        </pc:picChg>
        <pc:picChg chg="add mod">
          <ac:chgData name="Arsild Tepelija" userId="db00a89d-01f7-4d7a-a418-d59c7ad95f08" providerId="ADAL" clId="{D035DC5C-7D07-4C1A-BD27-33D1BB6C649A}" dt="2023-03-30T11:26:27.907" v="52"/>
          <ac:picMkLst>
            <pc:docMk/>
            <pc:sldMk cId="945158612" sldId="330"/>
            <ac:picMk id="8" creationId="{42FCEEA2-E645-9677-25B1-2648D1EE8BAE}"/>
          </ac:picMkLst>
        </pc:picChg>
        <pc:picChg chg="add mod">
          <ac:chgData name="Arsild Tepelija" userId="db00a89d-01f7-4d7a-a418-d59c7ad95f08" providerId="ADAL" clId="{D035DC5C-7D07-4C1A-BD27-33D1BB6C649A}" dt="2023-03-30T11:26:27.907" v="52"/>
          <ac:picMkLst>
            <pc:docMk/>
            <pc:sldMk cId="945158612" sldId="330"/>
            <ac:picMk id="9" creationId="{46DAC3CA-D94E-FFA5-B755-75BD1A05EEF9}"/>
          </ac:picMkLst>
        </pc:picChg>
      </pc:sldChg>
      <pc:sldChg chg="addSp modSp mod">
        <pc:chgData name="Arsild Tepelija" userId="db00a89d-01f7-4d7a-a418-d59c7ad95f08" providerId="ADAL" clId="{D035DC5C-7D07-4C1A-BD27-33D1BB6C649A}" dt="2023-04-04T12:27:11.950" v="166" actId="1076"/>
        <pc:sldMkLst>
          <pc:docMk/>
          <pc:sldMk cId="3030291698" sldId="336"/>
        </pc:sldMkLst>
        <pc:spChg chg="mod">
          <ac:chgData name="Arsild Tepelija" userId="db00a89d-01f7-4d7a-a418-d59c7ad95f08" providerId="ADAL" clId="{D035DC5C-7D07-4C1A-BD27-33D1BB6C649A}" dt="2023-04-04T12:27:08.664" v="165" actId="1076"/>
          <ac:spMkLst>
            <pc:docMk/>
            <pc:sldMk cId="3030291698" sldId="336"/>
            <ac:spMk id="2" creationId="{56D151A1-AE32-6CB6-B026-5C6BF375CFE9}"/>
          </ac:spMkLst>
        </pc:spChg>
        <pc:spChg chg="mod">
          <ac:chgData name="Arsild Tepelija" userId="db00a89d-01f7-4d7a-a418-d59c7ad95f08" providerId="ADAL" clId="{D035DC5C-7D07-4C1A-BD27-33D1BB6C649A}" dt="2023-04-04T12:27:11.950" v="166" actId="1076"/>
          <ac:spMkLst>
            <pc:docMk/>
            <pc:sldMk cId="3030291698" sldId="336"/>
            <ac:spMk id="3" creationId="{E036536F-AC0B-AE98-72E0-4173EFC4F00F}"/>
          </ac:spMkLst>
        </pc:spChg>
        <pc:picChg chg="add mod">
          <ac:chgData name="Arsild Tepelija" userId="db00a89d-01f7-4d7a-a418-d59c7ad95f08" providerId="ADAL" clId="{D035DC5C-7D07-4C1A-BD27-33D1BB6C649A}" dt="2023-03-30T11:29:06.040" v="96"/>
          <ac:picMkLst>
            <pc:docMk/>
            <pc:sldMk cId="3030291698" sldId="336"/>
            <ac:picMk id="5" creationId="{5E9E3EFA-0B02-BFC2-4A63-BF84509401D8}"/>
          </ac:picMkLst>
        </pc:picChg>
        <pc:picChg chg="add mod">
          <ac:chgData name="Arsild Tepelija" userId="db00a89d-01f7-4d7a-a418-d59c7ad95f08" providerId="ADAL" clId="{D035DC5C-7D07-4C1A-BD27-33D1BB6C649A}" dt="2023-03-30T11:29:06.040" v="96"/>
          <ac:picMkLst>
            <pc:docMk/>
            <pc:sldMk cId="3030291698" sldId="336"/>
            <ac:picMk id="6" creationId="{064D1B58-808E-88ED-311E-82641FE43A0E}"/>
          </ac:picMkLst>
        </pc:picChg>
        <pc:picChg chg="add mod">
          <ac:chgData name="Arsild Tepelija" userId="db00a89d-01f7-4d7a-a418-d59c7ad95f08" providerId="ADAL" clId="{D035DC5C-7D07-4C1A-BD27-33D1BB6C649A}" dt="2023-03-30T11:29:06.040" v="96"/>
          <ac:picMkLst>
            <pc:docMk/>
            <pc:sldMk cId="3030291698" sldId="336"/>
            <ac:picMk id="7" creationId="{2837EEAF-64E1-7341-8F8A-53582B2CDC9D}"/>
          </ac:picMkLst>
        </pc:picChg>
      </pc:sldChg>
      <pc:sldChg chg="addSp modSp mod">
        <pc:chgData name="Arsild Tepelija" userId="db00a89d-01f7-4d7a-a418-d59c7ad95f08" providerId="ADAL" clId="{D035DC5C-7D07-4C1A-BD27-33D1BB6C649A}" dt="2023-03-30T11:27:18.218" v="61"/>
        <pc:sldMkLst>
          <pc:docMk/>
          <pc:sldMk cId="1199927062" sldId="354"/>
        </pc:sldMkLst>
        <pc:spChg chg="mod">
          <ac:chgData name="Arsild Tepelija" userId="db00a89d-01f7-4d7a-a418-d59c7ad95f08" providerId="ADAL" clId="{D035DC5C-7D07-4C1A-BD27-33D1BB6C649A}" dt="2023-03-30T11:27:17.640" v="60" actId="1076"/>
          <ac:spMkLst>
            <pc:docMk/>
            <pc:sldMk cId="1199927062" sldId="354"/>
            <ac:spMk id="3" creationId="{8A21DD80-1BBB-CADF-9078-F01BB083529C}"/>
          </ac:spMkLst>
        </pc:spChg>
        <pc:picChg chg="add mod">
          <ac:chgData name="Arsild Tepelija" userId="db00a89d-01f7-4d7a-a418-d59c7ad95f08" providerId="ADAL" clId="{D035DC5C-7D07-4C1A-BD27-33D1BB6C649A}" dt="2023-03-30T11:27:18.218" v="61"/>
          <ac:picMkLst>
            <pc:docMk/>
            <pc:sldMk cId="1199927062" sldId="354"/>
            <ac:picMk id="2" creationId="{FFE470BD-1ED3-E83E-D5FE-955B245AF389}"/>
          </ac:picMkLst>
        </pc:picChg>
        <pc:picChg chg="add mod">
          <ac:chgData name="Arsild Tepelija" userId="db00a89d-01f7-4d7a-a418-d59c7ad95f08" providerId="ADAL" clId="{D035DC5C-7D07-4C1A-BD27-33D1BB6C649A}" dt="2023-03-30T11:27:18.218" v="61"/>
          <ac:picMkLst>
            <pc:docMk/>
            <pc:sldMk cId="1199927062" sldId="354"/>
            <ac:picMk id="5" creationId="{B40018EA-77E6-52E4-040D-C78E587B21DD}"/>
          </ac:picMkLst>
        </pc:picChg>
        <pc:picChg chg="add mod">
          <ac:chgData name="Arsild Tepelija" userId="db00a89d-01f7-4d7a-a418-d59c7ad95f08" providerId="ADAL" clId="{D035DC5C-7D07-4C1A-BD27-33D1BB6C649A}" dt="2023-03-30T11:27:18.218" v="61"/>
          <ac:picMkLst>
            <pc:docMk/>
            <pc:sldMk cId="1199927062" sldId="354"/>
            <ac:picMk id="6" creationId="{54EB7424-2324-E3BF-1B06-BF91816ADFBC}"/>
          </ac:picMkLst>
        </pc:picChg>
      </pc:sldChg>
      <pc:sldChg chg="addSp modSp mod">
        <pc:chgData name="Arsild Tepelija" userId="db00a89d-01f7-4d7a-a418-d59c7ad95f08" providerId="ADAL" clId="{D035DC5C-7D07-4C1A-BD27-33D1BB6C649A}" dt="2023-03-30T11:27:09.215" v="58" actId="1076"/>
        <pc:sldMkLst>
          <pc:docMk/>
          <pc:sldMk cId="722041533" sldId="357"/>
        </pc:sldMkLst>
        <pc:spChg chg="mod">
          <ac:chgData name="Arsild Tepelija" userId="db00a89d-01f7-4d7a-a418-d59c7ad95f08" providerId="ADAL" clId="{D035DC5C-7D07-4C1A-BD27-33D1BB6C649A}" dt="2023-03-30T11:27:09.215" v="58" actId="1076"/>
          <ac:spMkLst>
            <pc:docMk/>
            <pc:sldMk cId="722041533" sldId="357"/>
            <ac:spMk id="2" creationId="{BFDC127D-D6DF-35FF-690F-FFF27615DA9F}"/>
          </ac:spMkLst>
        </pc:spChg>
        <pc:spChg chg="mod">
          <ac:chgData name="Arsild Tepelija" userId="db00a89d-01f7-4d7a-a418-d59c7ad95f08" providerId="ADAL" clId="{D035DC5C-7D07-4C1A-BD27-33D1BB6C649A}" dt="2023-03-30T11:27:09.215" v="58" actId="1076"/>
          <ac:spMkLst>
            <pc:docMk/>
            <pc:sldMk cId="722041533" sldId="357"/>
            <ac:spMk id="3" creationId="{07CF7259-B34B-2B40-9B77-53F4C2DCA338}"/>
          </ac:spMkLst>
        </pc:spChg>
        <pc:spChg chg="mod">
          <ac:chgData name="Arsild Tepelija" userId="db00a89d-01f7-4d7a-a418-d59c7ad95f08" providerId="ADAL" clId="{D035DC5C-7D07-4C1A-BD27-33D1BB6C649A}" dt="2023-03-30T11:27:09.215" v="58" actId="1076"/>
          <ac:spMkLst>
            <pc:docMk/>
            <pc:sldMk cId="722041533" sldId="357"/>
            <ac:spMk id="5" creationId="{521A8C54-E462-A893-D8A8-54889E1327B3}"/>
          </ac:spMkLst>
        </pc:spChg>
        <pc:spChg chg="mod">
          <ac:chgData name="Arsild Tepelija" userId="db00a89d-01f7-4d7a-a418-d59c7ad95f08" providerId="ADAL" clId="{D035DC5C-7D07-4C1A-BD27-33D1BB6C649A}" dt="2023-03-30T11:27:09.215" v="58" actId="1076"/>
          <ac:spMkLst>
            <pc:docMk/>
            <pc:sldMk cId="722041533" sldId="357"/>
            <ac:spMk id="8" creationId="{0608DF9F-1115-A95D-7AA5-9AA6E21F175C}"/>
          </ac:spMkLst>
        </pc:spChg>
        <pc:picChg chg="add mod">
          <ac:chgData name="Arsild Tepelija" userId="db00a89d-01f7-4d7a-a418-d59c7ad95f08" providerId="ADAL" clId="{D035DC5C-7D07-4C1A-BD27-33D1BB6C649A}" dt="2023-03-30T11:26:36.691" v="54"/>
          <ac:picMkLst>
            <pc:docMk/>
            <pc:sldMk cId="722041533" sldId="357"/>
            <ac:picMk id="7" creationId="{C8A609E0-07ED-24FF-2169-F8D26B211941}"/>
          </ac:picMkLst>
        </pc:picChg>
        <pc:picChg chg="add mod">
          <ac:chgData name="Arsild Tepelija" userId="db00a89d-01f7-4d7a-a418-d59c7ad95f08" providerId="ADAL" clId="{D035DC5C-7D07-4C1A-BD27-33D1BB6C649A}" dt="2023-03-30T11:26:36.691" v="54"/>
          <ac:picMkLst>
            <pc:docMk/>
            <pc:sldMk cId="722041533" sldId="357"/>
            <ac:picMk id="9" creationId="{7A1C6BE6-2686-09A3-4504-232BF43573A8}"/>
          </ac:picMkLst>
        </pc:picChg>
        <pc:picChg chg="add mod">
          <ac:chgData name="Arsild Tepelija" userId="db00a89d-01f7-4d7a-a418-d59c7ad95f08" providerId="ADAL" clId="{D035DC5C-7D07-4C1A-BD27-33D1BB6C649A}" dt="2023-03-30T11:26:36.691" v="54"/>
          <ac:picMkLst>
            <pc:docMk/>
            <pc:sldMk cId="722041533" sldId="357"/>
            <ac:picMk id="10" creationId="{B8D0CF1D-8B86-437D-E861-175860968C15}"/>
          </ac:picMkLst>
        </pc:picChg>
      </pc:sldChg>
      <pc:sldChg chg="addSp delSp modSp mod">
        <pc:chgData name="Arsild Tepelija" userId="db00a89d-01f7-4d7a-a418-d59c7ad95f08" providerId="ADAL" clId="{D035DC5C-7D07-4C1A-BD27-33D1BB6C649A}" dt="2023-04-04T12:25:55.749" v="152" actId="478"/>
        <pc:sldMkLst>
          <pc:docMk/>
          <pc:sldMk cId="2689590976" sldId="642"/>
        </pc:sldMkLst>
        <pc:spChg chg="mod">
          <ac:chgData name="Arsild Tepelija" userId="db00a89d-01f7-4d7a-a418-d59c7ad95f08" providerId="ADAL" clId="{D035DC5C-7D07-4C1A-BD27-33D1BB6C649A}" dt="2023-04-04T12:25:47.044" v="151" actId="1076"/>
          <ac:spMkLst>
            <pc:docMk/>
            <pc:sldMk cId="2689590976" sldId="642"/>
            <ac:spMk id="2" creationId="{13C3ED55-2031-496B-8438-634129BBDE0D}"/>
          </ac:spMkLst>
        </pc:spChg>
        <pc:spChg chg="mod">
          <ac:chgData name="Arsild Tepelija" userId="db00a89d-01f7-4d7a-a418-d59c7ad95f08" providerId="ADAL" clId="{D035DC5C-7D07-4C1A-BD27-33D1BB6C649A}" dt="2023-04-04T12:25:47.044" v="151" actId="1076"/>
          <ac:spMkLst>
            <pc:docMk/>
            <pc:sldMk cId="2689590976" sldId="642"/>
            <ac:spMk id="3" creationId="{816E8298-183A-4B19-A05A-CFC57BBF6840}"/>
          </ac:spMkLst>
        </pc:spChg>
        <pc:spChg chg="del">
          <ac:chgData name="Arsild Tepelija" userId="db00a89d-01f7-4d7a-a418-d59c7ad95f08" providerId="ADAL" clId="{D035DC5C-7D07-4C1A-BD27-33D1BB6C649A}" dt="2023-04-04T12:25:55.749" v="152" actId="478"/>
          <ac:spMkLst>
            <pc:docMk/>
            <pc:sldMk cId="2689590976" sldId="642"/>
            <ac:spMk id="4" creationId="{4D0E3C9B-6EBE-4571-8601-47D571B442BA}"/>
          </ac:spMkLst>
        </pc:spChg>
        <pc:picChg chg="add mod">
          <ac:chgData name="Arsild Tepelija" userId="db00a89d-01f7-4d7a-a418-d59c7ad95f08" providerId="ADAL" clId="{D035DC5C-7D07-4C1A-BD27-33D1BB6C649A}" dt="2023-03-30T11:25:57.921" v="42"/>
          <ac:picMkLst>
            <pc:docMk/>
            <pc:sldMk cId="2689590976" sldId="642"/>
            <ac:picMk id="6" creationId="{5DA6BA00-140B-7401-7333-20F9023EB4C5}"/>
          </ac:picMkLst>
        </pc:picChg>
        <pc:picChg chg="add mod">
          <ac:chgData name="Arsild Tepelija" userId="db00a89d-01f7-4d7a-a418-d59c7ad95f08" providerId="ADAL" clId="{D035DC5C-7D07-4C1A-BD27-33D1BB6C649A}" dt="2023-03-30T11:25:57.921" v="42"/>
          <ac:picMkLst>
            <pc:docMk/>
            <pc:sldMk cId="2689590976" sldId="642"/>
            <ac:picMk id="7" creationId="{F84B427D-C147-869C-1174-390FC2200301}"/>
          </ac:picMkLst>
        </pc:picChg>
        <pc:picChg chg="add mod">
          <ac:chgData name="Arsild Tepelija" userId="db00a89d-01f7-4d7a-a418-d59c7ad95f08" providerId="ADAL" clId="{D035DC5C-7D07-4C1A-BD27-33D1BB6C649A}" dt="2023-03-30T11:25:57.921" v="42"/>
          <ac:picMkLst>
            <pc:docMk/>
            <pc:sldMk cId="2689590976" sldId="642"/>
            <ac:picMk id="8" creationId="{8A13B647-3B6E-B9B0-C365-5FC7CFC6435E}"/>
          </ac:picMkLst>
        </pc:picChg>
      </pc:sldChg>
      <pc:sldChg chg="addSp modSp mod">
        <pc:chgData name="Arsild Tepelija" userId="db00a89d-01f7-4d7a-a418-d59c7ad95f08" providerId="ADAL" clId="{D035DC5C-7D07-4C1A-BD27-33D1BB6C649A}" dt="2023-04-04T12:25:22.456" v="131" actId="14100"/>
        <pc:sldMkLst>
          <pc:docMk/>
          <pc:sldMk cId="3216003780" sldId="645"/>
        </pc:sldMkLst>
        <pc:spChg chg="mod">
          <ac:chgData name="Arsild Tepelija" userId="db00a89d-01f7-4d7a-a418-d59c7ad95f08" providerId="ADAL" clId="{D035DC5C-7D07-4C1A-BD27-33D1BB6C649A}" dt="2023-04-04T12:25:22.456" v="131" actId="14100"/>
          <ac:spMkLst>
            <pc:docMk/>
            <pc:sldMk cId="3216003780" sldId="645"/>
            <ac:spMk id="2" creationId="{83958AD3-561C-479D-8D50-F5F8753779F8}"/>
          </ac:spMkLst>
        </pc:spChg>
        <pc:picChg chg="add mod">
          <ac:chgData name="Arsild Tepelija" userId="db00a89d-01f7-4d7a-a418-d59c7ad95f08" providerId="ADAL" clId="{D035DC5C-7D07-4C1A-BD27-33D1BB6C649A}" dt="2023-03-30T11:25:22.284" v="19" actId="1035"/>
          <ac:picMkLst>
            <pc:docMk/>
            <pc:sldMk cId="3216003780" sldId="645"/>
            <ac:picMk id="3" creationId="{00187B20-3964-74FF-3AB9-2F56AA1BF1D5}"/>
          </ac:picMkLst>
        </pc:picChg>
        <pc:picChg chg="add mod">
          <ac:chgData name="Arsild Tepelija" userId="db00a89d-01f7-4d7a-a418-d59c7ad95f08" providerId="ADAL" clId="{D035DC5C-7D07-4C1A-BD27-33D1BB6C649A}" dt="2023-03-30T11:25:41.896" v="38" actId="1036"/>
          <ac:picMkLst>
            <pc:docMk/>
            <pc:sldMk cId="3216003780" sldId="645"/>
            <ac:picMk id="4" creationId="{52035245-83D3-FB7C-D98D-25E09C553689}"/>
          </ac:picMkLst>
        </pc:picChg>
        <pc:picChg chg="add mod">
          <ac:chgData name="Arsild Tepelija" userId="db00a89d-01f7-4d7a-a418-d59c7ad95f08" providerId="ADAL" clId="{D035DC5C-7D07-4C1A-BD27-33D1BB6C649A}" dt="2023-03-30T11:25:32.614" v="32" actId="14100"/>
          <ac:picMkLst>
            <pc:docMk/>
            <pc:sldMk cId="3216003780" sldId="645"/>
            <ac:picMk id="5" creationId="{5C991D3C-3FBA-6BD0-8213-C14CD5531617}"/>
          </ac:picMkLst>
        </pc:picChg>
      </pc:sldChg>
      <pc:sldChg chg="addSp delSp modSp mod">
        <pc:chgData name="Arsild Tepelija" userId="db00a89d-01f7-4d7a-a418-d59c7ad95f08" providerId="ADAL" clId="{D035DC5C-7D07-4C1A-BD27-33D1BB6C649A}" dt="2023-04-04T12:26:26.703" v="160"/>
        <pc:sldMkLst>
          <pc:docMk/>
          <pc:sldMk cId="1716489675" sldId="814"/>
        </pc:sldMkLst>
        <pc:spChg chg="mod">
          <ac:chgData name="Arsild Tepelija" userId="db00a89d-01f7-4d7a-a418-d59c7ad95f08" providerId="ADAL" clId="{D035DC5C-7D07-4C1A-BD27-33D1BB6C649A}" dt="2023-04-04T12:26:26.703" v="160"/>
          <ac:spMkLst>
            <pc:docMk/>
            <pc:sldMk cId="1716489675" sldId="814"/>
            <ac:spMk id="2" creationId="{13C3ED55-2031-496B-8438-634129BBDE0D}"/>
          </ac:spMkLst>
        </pc:spChg>
        <pc:spChg chg="mod">
          <ac:chgData name="Arsild Tepelija" userId="db00a89d-01f7-4d7a-a418-d59c7ad95f08" providerId="ADAL" clId="{D035DC5C-7D07-4C1A-BD27-33D1BB6C649A}" dt="2023-03-30T11:26:11.752" v="45" actId="1076"/>
          <ac:spMkLst>
            <pc:docMk/>
            <pc:sldMk cId="1716489675" sldId="814"/>
            <ac:spMk id="3" creationId="{816E8298-183A-4B19-A05A-CFC57BBF6840}"/>
          </ac:spMkLst>
        </pc:spChg>
        <pc:spChg chg="del">
          <ac:chgData name="Arsild Tepelija" userId="db00a89d-01f7-4d7a-a418-d59c7ad95f08" providerId="ADAL" clId="{D035DC5C-7D07-4C1A-BD27-33D1BB6C649A}" dt="2023-04-04T12:26:07.330" v="155" actId="478"/>
          <ac:spMkLst>
            <pc:docMk/>
            <pc:sldMk cId="1716489675" sldId="814"/>
            <ac:spMk id="4" creationId="{4D0E3C9B-6EBE-4571-8601-47D571B442BA}"/>
          </ac:spMkLst>
        </pc:spChg>
        <pc:picChg chg="add mod">
          <ac:chgData name="Arsild Tepelija" userId="db00a89d-01f7-4d7a-a418-d59c7ad95f08" providerId="ADAL" clId="{D035DC5C-7D07-4C1A-BD27-33D1BB6C649A}" dt="2023-03-30T11:26:12.380" v="46"/>
          <ac:picMkLst>
            <pc:docMk/>
            <pc:sldMk cId="1716489675" sldId="814"/>
            <ac:picMk id="6" creationId="{C3F96638-384A-33D3-FE1A-538F5D36112B}"/>
          </ac:picMkLst>
        </pc:picChg>
        <pc:picChg chg="add mod">
          <ac:chgData name="Arsild Tepelija" userId="db00a89d-01f7-4d7a-a418-d59c7ad95f08" providerId="ADAL" clId="{D035DC5C-7D07-4C1A-BD27-33D1BB6C649A}" dt="2023-03-30T11:26:12.380" v="46"/>
          <ac:picMkLst>
            <pc:docMk/>
            <pc:sldMk cId="1716489675" sldId="814"/>
            <ac:picMk id="7" creationId="{591E6F5C-3F39-C89C-304D-D9007D64A519}"/>
          </ac:picMkLst>
        </pc:picChg>
        <pc:picChg chg="add mod">
          <ac:chgData name="Arsild Tepelija" userId="db00a89d-01f7-4d7a-a418-d59c7ad95f08" providerId="ADAL" clId="{D035DC5C-7D07-4C1A-BD27-33D1BB6C649A}" dt="2023-03-30T11:26:12.380" v="46"/>
          <ac:picMkLst>
            <pc:docMk/>
            <pc:sldMk cId="1716489675" sldId="814"/>
            <ac:picMk id="8" creationId="{038F46A7-EFE3-65BF-474F-B14BE384D45C}"/>
          </ac:picMkLst>
        </pc:picChg>
      </pc:sldChg>
      <pc:sldChg chg="addSp delSp modSp mod">
        <pc:chgData name="Arsild Tepelija" userId="db00a89d-01f7-4d7a-a418-d59c7ad95f08" providerId="ADAL" clId="{D035DC5C-7D07-4C1A-BD27-33D1BB6C649A}" dt="2023-04-04T12:26:23.031" v="159" actId="20577"/>
        <pc:sldMkLst>
          <pc:docMk/>
          <pc:sldMk cId="2770490192" sldId="815"/>
        </pc:sldMkLst>
        <pc:spChg chg="mod">
          <ac:chgData name="Arsild Tepelija" userId="db00a89d-01f7-4d7a-a418-d59c7ad95f08" providerId="ADAL" clId="{D035DC5C-7D07-4C1A-BD27-33D1BB6C649A}" dt="2023-04-04T12:26:23.031" v="159" actId="20577"/>
          <ac:spMkLst>
            <pc:docMk/>
            <pc:sldMk cId="2770490192" sldId="815"/>
            <ac:spMk id="2" creationId="{13C3ED55-2031-496B-8438-634129BBDE0D}"/>
          </ac:spMkLst>
        </pc:spChg>
        <pc:spChg chg="mod">
          <ac:chgData name="Arsild Tepelija" userId="db00a89d-01f7-4d7a-a418-d59c7ad95f08" providerId="ADAL" clId="{D035DC5C-7D07-4C1A-BD27-33D1BB6C649A}" dt="2023-04-04T12:26:01.331" v="153" actId="14100"/>
          <ac:spMkLst>
            <pc:docMk/>
            <pc:sldMk cId="2770490192" sldId="815"/>
            <ac:spMk id="3" creationId="{816E8298-183A-4B19-A05A-CFC57BBF6840}"/>
          </ac:spMkLst>
        </pc:spChg>
        <pc:spChg chg="del">
          <ac:chgData name="Arsild Tepelija" userId="db00a89d-01f7-4d7a-a418-d59c7ad95f08" providerId="ADAL" clId="{D035DC5C-7D07-4C1A-BD27-33D1BB6C649A}" dt="2023-04-04T12:26:03.825" v="154" actId="478"/>
          <ac:spMkLst>
            <pc:docMk/>
            <pc:sldMk cId="2770490192" sldId="815"/>
            <ac:spMk id="4" creationId="{4D0E3C9B-6EBE-4571-8601-47D571B442BA}"/>
          </ac:spMkLst>
        </pc:spChg>
        <pc:picChg chg="add mod">
          <ac:chgData name="Arsild Tepelija" userId="db00a89d-01f7-4d7a-a418-d59c7ad95f08" providerId="ADAL" clId="{D035DC5C-7D07-4C1A-BD27-33D1BB6C649A}" dt="2023-03-30T11:26:06.493" v="44"/>
          <ac:picMkLst>
            <pc:docMk/>
            <pc:sldMk cId="2770490192" sldId="815"/>
            <ac:picMk id="6" creationId="{EC90E156-80D8-FA0E-E176-93FCA86E7602}"/>
          </ac:picMkLst>
        </pc:picChg>
        <pc:picChg chg="add mod">
          <ac:chgData name="Arsild Tepelija" userId="db00a89d-01f7-4d7a-a418-d59c7ad95f08" providerId="ADAL" clId="{D035DC5C-7D07-4C1A-BD27-33D1BB6C649A}" dt="2023-03-30T11:26:06.493" v="44"/>
          <ac:picMkLst>
            <pc:docMk/>
            <pc:sldMk cId="2770490192" sldId="815"/>
            <ac:picMk id="7" creationId="{23468921-55C6-D580-DB78-EAB9364B86BC}"/>
          </ac:picMkLst>
        </pc:picChg>
        <pc:picChg chg="add mod">
          <ac:chgData name="Arsild Tepelija" userId="db00a89d-01f7-4d7a-a418-d59c7ad95f08" providerId="ADAL" clId="{D035DC5C-7D07-4C1A-BD27-33D1BB6C649A}" dt="2023-03-30T11:26:06.493" v="44"/>
          <ac:picMkLst>
            <pc:docMk/>
            <pc:sldMk cId="2770490192" sldId="815"/>
            <ac:picMk id="8" creationId="{C4A841AE-8A33-2C0A-5EB3-D9A497621307}"/>
          </ac:picMkLst>
        </pc:picChg>
      </pc:sldChg>
      <pc:sldChg chg="addSp modSp mod">
        <pc:chgData name="Arsild Tepelija" userId="db00a89d-01f7-4d7a-a418-d59c7ad95f08" providerId="ADAL" clId="{D035DC5C-7D07-4C1A-BD27-33D1BB6C649A}" dt="2023-03-30T11:29:13.872" v="99"/>
        <pc:sldMkLst>
          <pc:docMk/>
          <pc:sldMk cId="1392848448" sldId="817"/>
        </pc:sldMkLst>
        <pc:spChg chg="mod">
          <ac:chgData name="Arsild Tepelija" userId="db00a89d-01f7-4d7a-a418-d59c7ad95f08" providerId="ADAL" clId="{D035DC5C-7D07-4C1A-BD27-33D1BB6C649A}" dt="2023-03-30T11:29:11.633" v="97" actId="1076"/>
          <ac:spMkLst>
            <pc:docMk/>
            <pc:sldMk cId="1392848448" sldId="817"/>
            <ac:spMk id="2" creationId="{8B709F9E-60AF-C4EF-5295-F9D9AC0C2F05}"/>
          </ac:spMkLst>
        </pc:spChg>
        <pc:picChg chg="add mod">
          <ac:chgData name="Arsild Tepelija" userId="db00a89d-01f7-4d7a-a418-d59c7ad95f08" providerId="ADAL" clId="{D035DC5C-7D07-4C1A-BD27-33D1BB6C649A}" dt="2023-03-30T11:29:13.872" v="99"/>
          <ac:picMkLst>
            <pc:docMk/>
            <pc:sldMk cId="1392848448" sldId="817"/>
            <ac:picMk id="6" creationId="{0B0B1D3C-FC52-4779-DBCD-206DDD2D4E57}"/>
          </ac:picMkLst>
        </pc:picChg>
        <pc:picChg chg="add mod">
          <ac:chgData name="Arsild Tepelija" userId="db00a89d-01f7-4d7a-a418-d59c7ad95f08" providerId="ADAL" clId="{D035DC5C-7D07-4C1A-BD27-33D1BB6C649A}" dt="2023-03-30T11:29:13.872" v="99"/>
          <ac:picMkLst>
            <pc:docMk/>
            <pc:sldMk cId="1392848448" sldId="817"/>
            <ac:picMk id="7" creationId="{CFD489E5-3572-60D8-F6D7-20558555C83F}"/>
          </ac:picMkLst>
        </pc:picChg>
        <pc:picChg chg="add mod">
          <ac:chgData name="Arsild Tepelija" userId="db00a89d-01f7-4d7a-a418-d59c7ad95f08" providerId="ADAL" clId="{D035DC5C-7D07-4C1A-BD27-33D1BB6C649A}" dt="2023-03-30T11:29:13.872" v="99"/>
          <ac:picMkLst>
            <pc:docMk/>
            <pc:sldMk cId="1392848448" sldId="817"/>
            <ac:picMk id="8" creationId="{239E463A-09B2-9C2E-337A-934757BDBE34}"/>
          </ac:picMkLst>
        </pc:picChg>
        <pc:picChg chg="mod">
          <ac:chgData name="Arsild Tepelija" userId="db00a89d-01f7-4d7a-a418-d59c7ad95f08" providerId="ADAL" clId="{D035DC5C-7D07-4C1A-BD27-33D1BB6C649A}" dt="2023-03-30T11:29:13.303" v="98" actId="1076"/>
          <ac:picMkLst>
            <pc:docMk/>
            <pc:sldMk cId="1392848448" sldId="817"/>
            <ac:picMk id="10244" creationId="{584FD5E7-3C1F-C0BF-7035-F77D520D5B27}"/>
          </ac:picMkLst>
        </pc:picChg>
      </pc:sldChg>
      <pc:sldChg chg="addSp modSp mod">
        <pc:chgData name="Arsild Tepelija" userId="db00a89d-01f7-4d7a-a418-d59c7ad95f08" providerId="ADAL" clId="{D035DC5C-7D07-4C1A-BD27-33D1BB6C649A}" dt="2023-03-30T11:29:31.376" v="105"/>
        <pc:sldMkLst>
          <pc:docMk/>
          <pc:sldMk cId="989704570" sldId="821"/>
        </pc:sldMkLst>
        <pc:spChg chg="mod">
          <ac:chgData name="Arsild Tepelija" userId="db00a89d-01f7-4d7a-a418-d59c7ad95f08" providerId="ADAL" clId="{D035DC5C-7D07-4C1A-BD27-33D1BB6C649A}" dt="2023-03-30T11:29:30.905" v="104" actId="1076"/>
          <ac:spMkLst>
            <pc:docMk/>
            <pc:sldMk cId="989704570" sldId="821"/>
            <ac:spMk id="2" creationId="{8B709F9E-60AF-C4EF-5295-F9D9AC0C2F05}"/>
          </ac:spMkLst>
        </pc:spChg>
        <pc:spChg chg="mod">
          <ac:chgData name="Arsild Tepelija" userId="db00a89d-01f7-4d7a-a418-d59c7ad95f08" providerId="ADAL" clId="{D035DC5C-7D07-4C1A-BD27-33D1BB6C649A}" dt="2023-03-30T11:29:22.396" v="101" actId="14100"/>
          <ac:spMkLst>
            <pc:docMk/>
            <pc:sldMk cId="989704570" sldId="821"/>
            <ac:spMk id="3" creationId="{AE17D87E-866B-E889-FF14-D07DE62079A7}"/>
          </ac:spMkLst>
        </pc:spChg>
        <pc:picChg chg="add mod">
          <ac:chgData name="Arsild Tepelija" userId="db00a89d-01f7-4d7a-a418-d59c7ad95f08" providerId="ADAL" clId="{D035DC5C-7D07-4C1A-BD27-33D1BB6C649A}" dt="2023-03-30T11:29:31.376" v="105"/>
          <ac:picMkLst>
            <pc:docMk/>
            <pc:sldMk cId="989704570" sldId="821"/>
            <ac:picMk id="6" creationId="{A8337962-C63A-6181-476D-733D4B773F21}"/>
          </ac:picMkLst>
        </pc:picChg>
        <pc:picChg chg="add mod">
          <ac:chgData name="Arsild Tepelija" userId="db00a89d-01f7-4d7a-a418-d59c7ad95f08" providerId="ADAL" clId="{D035DC5C-7D07-4C1A-BD27-33D1BB6C649A}" dt="2023-03-30T11:29:31.376" v="105"/>
          <ac:picMkLst>
            <pc:docMk/>
            <pc:sldMk cId="989704570" sldId="821"/>
            <ac:picMk id="7" creationId="{B8E89E54-6D43-86F7-73C6-62FA9583F3F8}"/>
          </ac:picMkLst>
        </pc:picChg>
        <pc:picChg chg="add mod">
          <ac:chgData name="Arsild Tepelija" userId="db00a89d-01f7-4d7a-a418-d59c7ad95f08" providerId="ADAL" clId="{D035DC5C-7D07-4C1A-BD27-33D1BB6C649A}" dt="2023-03-30T11:29:31.376" v="105"/>
          <ac:picMkLst>
            <pc:docMk/>
            <pc:sldMk cId="989704570" sldId="821"/>
            <ac:picMk id="8" creationId="{5C352B5B-679C-6770-0194-5CCFE606DC67}"/>
          </ac:picMkLst>
        </pc:picChg>
        <pc:picChg chg="mod">
          <ac:chgData name="Arsild Tepelija" userId="db00a89d-01f7-4d7a-a418-d59c7ad95f08" providerId="ADAL" clId="{D035DC5C-7D07-4C1A-BD27-33D1BB6C649A}" dt="2023-03-30T11:29:27.847" v="103" actId="1076"/>
          <ac:picMkLst>
            <pc:docMk/>
            <pc:sldMk cId="989704570" sldId="821"/>
            <ac:picMk id="11266" creationId="{874644E2-E2BE-6BA0-B27B-58594B833537}"/>
          </ac:picMkLst>
        </pc:picChg>
      </pc:sldChg>
      <pc:sldChg chg="addSp modSp mod">
        <pc:chgData name="Arsild Tepelija" userId="db00a89d-01f7-4d7a-a418-d59c7ad95f08" providerId="ADAL" clId="{D035DC5C-7D07-4C1A-BD27-33D1BB6C649A}" dt="2023-03-30T11:27:29.577" v="64"/>
        <pc:sldMkLst>
          <pc:docMk/>
          <pc:sldMk cId="3630513276" sldId="826"/>
        </pc:sldMkLst>
        <pc:spChg chg="mod">
          <ac:chgData name="Arsild Tepelija" userId="db00a89d-01f7-4d7a-a418-d59c7ad95f08" providerId="ADAL" clId="{D035DC5C-7D07-4C1A-BD27-33D1BB6C649A}" dt="2023-03-30T11:27:29.180" v="63" actId="1076"/>
          <ac:spMkLst>
            <pc:docMk/>
            <pc:sldMk cId="3630513276" sldId="826"/>
            <ac:spMk id="2" creationId="{D0CDA1C5-F69C-3C22-2556-8FE31B24BC9D}"/>
          </ac:spMkLst>
        </pc:spChg>
        <pc:spChg chg="mod">
          <ac:chgData name="Arsild Tepelija" userId="db00a89d-01f7-4d7a-a418-d59c7ad95f08" providerId="ADAL" clId="{D035DC5C-7D07-4C1A-BD27-33D1BB6C649A}" dt="2023-03-30T11:27:29.180" v="63" actId="1076"/>
          <ac:spMkLst>
            <pc:docMk/>
            <pc:sldMk cId="3630513276" sldId="826"/>
            <ac:spMk id="3" creationId="{BFC3C0A2-2FC8-B00B-5B09-A5EE32A7953B}"/>
          </ac:spMkLst>
        </pc:spChg>
        <pc:picChg chg="add mod">
          <ac:chgData name="Arsild Tepelija" userId="db00a89d-01f7-4d7a-a418-d59c7ad95f08" providerId="ADAL" clId="{D035DC5C-7D07-4C1A-BD27-33D1BB6C649A}" dt="2023-03-30T11:27:29.577" v="64"/>
          <ac:picMkLst>
            <pc:docMk/>
            <pc:sldMk cId="3630513276" sldId="826"/>
            <ac:picMk id="6" creationId="{7801A244-9EFC-9B2B-9797-D135C796704D}"/>
          </ac:picMkLst>
        </pc:picChg>
        <pc:picChg chg="add mod">
          <ac:chgData name="Arsild Tepelija" userId="db00a89d-01f7-4d7a-a418-d59c7ad95f08" providerId="ADAL" clId="{D035DC5C-7D07-4C1A-BD27-33D1BB6C649A}" dt="2023-03-30T11:27:29.577" v="64"/>
          <ac:picMkLst>
            <pc:docMk/>
            <pc:sldMk cId="3630513276" sldId="826"/>
            <ac:picMk id="7" creationId="{0DE8272C-4FA7-A35D-500D-157198957C61}"/>
          </ac:picMkLst>
        </pc:picChg>
        <pc:picChg chg="add mod">
          <ac:chgData name="Arsild Tepelija" userId="db00a89d-01f7-4d7a-a418-d59c7ad95f08" providerId="ADAL" clId="{D035DC5C-7D07-4C1A-BD27-33D1BB6C649A}" dt="2023-03-30T11:27:29.577" v="64"/>
          <ac:picMkLst>
            <pc:docMk/>
            <pc:sldMk cId="3630513276" sldId="826"/>
            <ac:picMk id="8" creationId="{9541F836-C4E3-92FE-1910-5371E14400D9}"/>
          </ac:picMkLst>
        </pc:picChg>
      </pc:sldChg>
      <pc:sldChg chg="addSp modSp mod">
        <pc:chgData name="Arsild Tepelija" userId="db00a89d-01f7-4d7a-a418-d59c7ad95f08" providerId="ADAL" clId="{D035DC5C-7D07-4C1A-BD27-33D1BB6C649A}" dt="2023-03-30T11:29:45.987" v="108"/>
        <pc:sldMkLst>
          <pc:docMk/>
          <pc:sldMk cId="1636887012" sldId="831"/>
        </pc:sldMkLst>
        <pc:spChg chg="mod">
          <ac:chgData name="Arsild Tepelija" userId="db00a89d-01f7-4d7a-a418-d59c7ad95f08" providerId="ADAL" clId="{D035DC5C-7D07-4C1A-BD27-33D1BB6C649A}" dt="2023-03-30T11:29:44.531" v="107" actId="207"/>
          <ac:spMkLst>
            <pc:docMk/>
            <pc:sldMk cId="1636887012" sldId="831"/>
            <ac:spMk id="2" creationId="{8E1581D0-5972-4EAC-23B4-85D24D17496B}"/>
          </ac:spMkLst>
        </pc:spChg>
        <pc:picChg chg="add mod">
          <ac:chgData name="Arsild Tepelija" userId="db00a89d-01f7-4d7a-a418-d59c7ad95f08" providerId="ADAL" clId="{D035DC5C-7D07-4C1A-BD27-33D1BB6C649A}" dt="2023-03-30T11:29:45.987" v="108"/>
          <ac:picMkLst>
            <pc:docMk/>
            <pc:sldMk cId="1636887012" sldId="831"/>
            <ac:picMk id="3" creationId="{8BE9A76B-9174-3B4D-5545-F24F2EA481DB}"/>
          </ac:picMkLst>
        </pc:picChg>
        <pc:picChg chg="add mod">
          <ac:chgData name="Arsild Tepelija" userId="db00a89d-01f7-4d7a-a418-d59c7ad95f08" providerId="ADAL" clId="{D035DC5C-7D07-4C1A-BD27-33D1BB6C649A}" dt="2023-03-30T11:29:45.987" v="108"/>
          <ac:picMkLst>
            <pc:docMk/>
            <pc:sldMk cId="1636887012" sldId="831"/>
            <ac:picMk id="6" creationId="{D9F9DDCD-834F-07C0-29F8-EF13C15CB4C4}"/>
          </ac:picMkLst>
        </pc:picChg>
        <pc:picChg chg="add mod">
          <ac:chgData name="Arsild Tepelija" userId="db00a89d-01f7-4d7a-a418-d59c7ad95f08" providerId="ADAL" clId="{D035DC5C-7D07-4C1A-BD27-33D1BB6C649A}" dt="2023-03-30T11:29:45.987" v="108"/>
          <ac:picMkLst>
            <pc:docMk/>
            <pc:sldMk cId="1636887012" sldId="831"/>
            <ac:picMk id="7" creationId="{9957DBBC-A930-C693-BBA0-3A41AAB335D4}"/>
          </ac:picMkLst>
        </pc:picChg>
      </pc:sldChg>
      <pc:sldChg chg="addSp delSp modSp mod">
        <pc:chgData name="Arsild Tepelija" userId="db00a89d-01f7-4d7a-a418-d59c7ad95f08" providerId="ADAL" clId="{D035DC5C-7D07-4C1A-BD27-33D1BB6C649A}" dt="2023-04-04T12:26:11.548" v="156" actId="478"/>
        <pc:sldMkLst>
          <pc:docMk/>
          <pc:sldMk cId="55193608" sldId="832"/>
        </pc:sldMkLst>
        <pc:spChg chg="mod">
          <ac:chgData name="Arsild Tepelija" userId="db00a89d-01f7-4d7a-a418-d59c7ad95f08" providerId="ADAL" clId="{D035DC5C-7D07-4C1A-BD27-33D1BB6C649A}" dt="2023-03-30T11:26:19.997" v="48" actId="1076"/>
          <ac:spMkLst>
            <pc:docMk/>
            <pc:sldMk cId="55193608" sldId="832"/>
            <ac:spMk id="2" creationId="{9F6BB614-165D-8DE3-A6A8-5CD9A16C0B8D}"/>
          </ac:spMkLst>
        </pc:spChg>
        <pc:spChg chg="mod">
          <ac:chgData name="Arsild Tepelija" userId="db00a89d-01f7-4d7a-a418-d59c7ad95f08" providerId="ADAL" clId="{D035DC5C-7D07-4C1A-BD27-33D1BB6C649A}" dt="2023-03-30T11:26:19.997" v="48" actId="1076"/>
          <ac:spMkLst>
            <pc:docMk/>
            <pc:sldMk cId="55193608" sldId="832"/>
            <ac:spMk id="3" creationId="{E3C81572-9B96-B94A-E99A-BCE5802A74AD}"/>
          </ac:spMkLst>
        </pc:spChg>
        <pc:spChg chg="del">
          <ac:chgData name="Arsild Tepelija" userId="db00a89d-01f7-4d7a-a418-d59c7ad95f08" providerId="ADAL" clId="{D035DC5C-7D07-4C1A-BD27-33D1BB6C649A}" dt="2023-04-04T12:26:11.548" v="156" actId="478"/>
          <ac:spMkLst>
            <pc:docMk/>
            <pc:sldMk cId="55193608" sldId="832"/>
            <ac:spMk id="4" creationId="{A040CB1C-FB67-44EE-C45B-0847D5860510}"/>
          </ac:spMkLst>
        </pc:spChg>
        <pc:picChg chg="add mod">
          <ac:chgData name="Arsild Tepelija" userId="db00a89d-01f7-4d7a-a418-d59c7ad95f08" providerId="ADAL" clId="{D035DC5C-7D07-4C1A-BD27-33D1BB6C649A}" dt="2023-03-30T11:26:20.545" v="49"/>
          <ac:picMkLst>
            <pc:docMk/>
            <pc:sldMk cId="55193608" sldId="832"/>
            <ac:picMk id="6" creationId="{06FE00A3-3868-9F6E-8625-1802A611CD3A}"/>
          </ac:picMkLst>
        </pc:picChg>
        <pc:picChg chg="add mod">
          <ac:chgData name="Arsild Tepelija" userId="db00a89d-01f7-4d7a-a418-d59c7ad95f08" providerId="ADAL" clId="{D035DC5C-7D07-4C1A-BD27-33D1BB6C649A}" dt="2023-03-30T11:26:20.545" v="49"/>
          <ac:picMkLst>
            <pc:docMk/>
            <pc:sldMk cId="55193608" sldId="832"/>
            <ac:picMk id="7" creationId="{628EE078-F492-3792-3CD0-AD49C4541C30}"/>
          </ac:picMkLst>
        </pc:picChg>
        <pc:picChg chg="add mod">
          <ac:chgData name="Arsild Tepelija" userId="db00a89d-01f7-4d7a-a418-d59c7ad95f08" providerId="ADAL" clId="{D035DC5C-7D07-4C1A-BD27-33D1BB6C649A}" dt="2023-03-30T11:26:20.545" v="49"/>
          <ac:picMkLst>
            <pc:docMk/>
            <pc:sldMk cId="55193608" sldId="832"/>
            <ac:picMk id="8" creationId="{4CF792DF-A6D9-3D63-31A8-2EF0D5242FFE}"/>
          </ac:picMkLst>
        </pc:picChg>
      </pc:sldChg>
      <pc:sldMasterChg chg="modSldLayout">
        <pc:chgData name="Arsild Tepelija" userId="db00a89d-01f7-4d7a-a418-d59c7ad95f08" providerId="ADAL" clId="{D035DC5C-7D07-4C1A-BD27-33D1BB6C649A}" dt="2023-03-30T11:23:42.646" v="1"/>
        <pc:sldMasterMkLst>
          <pc:docMk/>
          <pc:sldMasterMk cId="661027825" sldId="2147483768"/>
        </pc:sldMasterMkLst>
        <pc:sldLayoutChg chg="setBg">
          <pc:chgData name="Arsild Tepelija" userId="db00a89d-01f7-4d7a-a418-d59c7ad95f08" providerId="ADAL" clId="{D035DC5C-7D07-4C1A-BD27-33D1BB6C649A}" dt="2023-03-30T11:23:42.646" v="1"/>
          <pc:sldLayoutMkLst>
            <pc:docMk/>
            <pc:sldMasterMk cId="661027825" sldId="2147483768"/>
            <pc:sldLayoutMk cId="3129843853" sldId="2147483769"/>
          </pc:sldLayoutMkLst>
        </pc:sldLayoutChg>
        <pc:sldLayoutChg chg="setBg">
          <pc:chgData name="Arsild Tepelija" userId="db00a89d-01f7-4d7a-a418-d59c7ad95f08" providerId="ADAL" clId="{D035DC5C-7D07-4C1A-BD27-33D1BB6C649A}" dt="2023-03-30T11:23:42.646" v="1"/>
          <pc:sldLayoutMkLst>
            <pc:docMk/>
            <pc:sldMasterMk cId="661027825" sldId="2147483768"/>
            <pc:sldLayoutMk cId="2128437407" sldId="2147483806"/>
          </pc:sldLayoutMkLst>
        </pc:sldLayoutChg>
        <pc:sldLayoutChg chg="setBg">
          <pc:chgData name="Arsild Tepelija" userId="db00a89d-01f7-4d7a-a418-d59c7ad95f08" providerId="ADAL" clId="{D035DC5C-7D07-4C1A-BD27-33D1BB6C649A}" dt="2023-03-30T11:23:42.646" v="1"/>
          <pc:sldLayoutMkLst>
            <pc:docMk/>
            <pc:sldMasterMk cId="661027825" sldId="2147483768"/>
            <pc:sldLayoutMk cId="4288145209" sldId="2147483807"/>
          </pc:sldLayoutMkLst>
        </pc:sldLayoutChg>
      </pc:sldMasterChg>
    </pc:docChg>
  </pc:docChgLst>
  <pc:docChgLst>
    <pc:chgData name="Daniela Bardhaj" userId="S::daniela.bardhaj@osfwb.org::04643c7c-90c8-4fbc-bb07-24a524b71171" providerId="AD" clId="Web-{68DD671E-9519-FF29-4978-F077E56E194B}"/>
    <pc:docChg chg="modSld">
      <pc:chgData name="Daniela Bardhaj" userId="S::daniela.bardhaj@osfwb.org::04643c7c-90c8-4fbc-bb07-24a524b71171" providerId="AD" clId="Web-{68DD671E-9519-FF29-4978-F077E56E194B}" dt="2025-01-31T10:47:50.563" v="3"/>
      <pc:docMkLst>
        <pc:docMk/>
      </pc:docMkLst>
      <pc:sldChg chg="modSp">
        <pc:chgData name="Daniela Bardhaj" userId="S::daniela.bardhaj@osfwb.org::04643c7c-90c8-4fbc-bb07-24a524b71171" providerId="AD" clId="Web-{68DD671E-9519-FF29-4978-F077E56E194B}" dt="2025-01-31T10:47:39.453" v="2"/>
        <pc:sldMkLst>
          <pc:docMk/>
          <pc:sldMk cId="3416620018" sldId="322"/>
        </pc:sldMkLst>
        <pc:spChg chg="mod">
          <ac:chgData name="Daniela Bardhaj" userId="S::daniela.bardhaj@osfwb.org::04643c7c-90c8-4fbc-bb07-24a524b71171" providerId="AD" clId="Web-{68DD671E-9519-FF29-4978-F077E56E194B}" dt="2025-01-31T10:47:39.453" v="2"/>
          <ac:spMkLst>
            <pc:docMk/>
            <pc:sldMk cId="3416620018" sldId="322"/>
            <ac:spMk id="3" creationId="{5AC4775F-221D-F26A-7C6B-40D8B702DC40}"/>
          </ac:spMkLst>
        </pc:spChg>
      </pc:sldChg>
      <pc:sldChg chg="modSp">
        <pc:chgData name="Daniela Bardhaj" userId="S::daniela.bardhaj@osfwb.org::04643c7c-90c8-4fbc-bb07-24a524b71171" providerId="AD" clId="Web-{68DD671E-9519-FF29-4978-F077E56E194B}" dt="2025-01-31T10:47:29.328" v="1"/>
        <pc:sldMkLst>
          <pc:docMk/>
          <pc:sldMk cId="2387392311" sldId="328"/>
        </pc:sldMkLst>
        <pc:spChg chg="mod">
          <ac:chgData name="Daniela Bardhaj" userId="S::daniela.bardhaj@osfwb.org::04643c7c-90c8-4fbc-bb07-24a524b71171" providerId="AD" clId="Web-{68DD671E-9519-FF29-4978-F077E56E194B}" dt="2025-01-31T10:47:29.328" v="1"/>
          <ac:spMkLst>
            <pc:docMk/>
            <pc:sldMk cId="2387392311" sldId="328"/>
            <ac:spMk id="3" creationId="{EE87E9AF-5FC7-1217-760D-3BC5CEDACC7E}"/>
          </ac:spMkLst>
        </pc:spChg>
      </pc:sldChg>
      <pc:sldChg chg="modSp">
        <pc:chgData name="Daniela Bardhaj" userId="S::daniela.bardhaj@osfwb.org::04643c7c-90c8-4fbc-bb07-24a524b71171" providerId="AD" clId="Web-{68DD671E-9519-FF29-4978-F077E56E194B}" dt="2025-01-31T10:47:50.563" v="3"/>
        <pc:sldMkLst>
          <pc:docMk/>
          <pc:sldMk cId="3030291698" sldId="336"/>
        </pc:sldMkLst>
        <pc:spChg chg="mod">
          <ac:chgData name="Daniela Bardhaj" userId="S::daniela.bardhaj@osfwb.org::04643c7c-90c8-4fbc-bb07-24a524b71171" providerId="AD" clId="Web-{68DD671E-9519-FF29-4978-F077E56E194B}" dt="2025-01-31T10:47:50.563" v="3"/>
          <ac:spMkLst>
            <pc:docMk/>
            <pc:sldMk cId="3030291698" sldId="336"/>
            <ac:spMk id="3" creationId="{E036536F-AC0B-AE98-72E0-4173EFC4F00F}"/>
          </ac:spMkLst>
        </pc:spChg>
      </pc:sldChg>
      <pc:sldChg chg="modSp">
        <pc:chgData name="Daniela Bardhaj" userId="S::daniela.bardhaj@osfwb.org::04643c7c-90c8-4fbc-bb07-24a524b71171" providerId="AD" clId="Web-{68DD671E-9519-FF29-4978-F077E56E194B}" dt="2025-01-31T10:45:21.042" v="0" actId="20577"/>
        <pc:sldMkLst>
          <pc:docMk/>
          <pc:sldMk cId="2689590976" sldId="642"/>
        </pc:sldMkLst>
        <pc:spChg chg="mod">
          <ac:chgData name="Daniela Bardhaj" userId="S::daniela.bardhaj@osfwb.org::04643c7c-90c8-4fbc-bb07-24a524b71171" providerId="AD" clId="Web-{68DD671E-9519-FF29-4978-F077E56E194B}" dt="2025-01-31T10:45:21.042" v="0" actId="20577"/>
          <ac:spMkLst>
            <pc:docMk/>
            <pc:sldMk cId="2689590976" sldId="642"/>
            <ac:spMk id="3" creationId="{816E8298-183A-4B19-A05A-CFC57BBF6840}"/>
          </ac:spMkLst>
        </pc:spChg>
      </pc:sldChg>
    </pc:docChg>
  </pc:docChgLst>
  <pc:docChgLst>
    <pc:chgData name="Daniela Bardhaj" userId="04643c7c-90c8-4fbc-bb07-24a524b71171" providerId="ADAL" clId="{8A395201-190A-46CA-B256-0384DAD010C5}"/>
    <pc:docChg chg="undo custSel delSld modSld">
      <pc:chgData name="Daniela Bardhaj" userId="04643c7c-90c8-4fbc-bb07-24a524b71171" providerId="ADAL" clId="{8A395201-190A-46CA-B256-0384DAD010C5}" dt="2024-12-04T09:05:46.842" v="126" actId="20577"/>
      <pc:docMkLst>
        <pc:docMk/>
      </pc:docMkLst>
      <pc:sldChg chg="del">
        <pc:chgData name="Daniela Bardhaj" userId="04643c7c-90c8-4fbc-bb07-24a524b71171" providerId="ADAL" clId="{8A395201-190A-46CA-B256-0384DAD010C5}" dt="2024-11-27T15:58:32.505" v="44" actId="2696"/>
        <pc:sldMkLst>
          <pc:docMk/>
          <pc:sldMk cId="590153509" sldId="259"/>
        </pc:sldMkLst>
      </pc:sldChg>
      <pc:sldChg chg="modSp mod">
        <pc:chgData name="Daniela Bardhaj" userId="04643c7c-90c8-4fbc-bb07-24a524b71171" providerId="ADAL" clId="{8A395201-190A-46CA-B256-0384DAD010C5}" dt="2024-12-04T09:01:32.092" v="103" actId="20577"/>
        <pc:sldMkLst>
          <pc:docMk/>
          <pc:sldMk cId="1289244215" sldId="308"/>
        </pc:sldMkLst>
        <pc:spChg chg="mod">
          <ac:chgData name="Daniela Bardhaj" userId="04643c7c-90c8-4fbc-bb07-24a524b71171" providerId="ADAL" clId="{8A395201-190A-46CA-B256-0384DAD010C5}" dt="2024-12-04T09:01:32.092" v="103" actId="20577"/>
          <ac:spMkLst>
            <pc:docMk/>
            <pc:sldMk cId="1289244215" sldId="308"/>
            <ac:spMk id="15" creationId="{C4C61870-E3DA-8473-6059-35E044DCE3D7}"/>
          </ac:spMkLst>
        </pc:spChg>
      </pc:sldChg>
      <pc:sldChg chg="modSp mod modAnim">
        <pc:chgData name="Daniela Bardhaj" userId="04643c7c-90c8-4fbc-bb07-24a524b71171" providerId="ADAL" clId="{8A395201-190A-46CA-B256-0384DAD010C5}" dt="2024-12-04T09:03:44.642" v="105" actId="20577"/>
        <pc:sldMkLst>
          <pc:docMk/>
          <pc:sldMk cId="8326577" sldId="311"/>
        </pc:sldMkLst>
        <pc:spChg chg="mod">
          <ac:chgData name="Daniela Bardhaj" userId="04643c7c-90c8-4fbc-bb07-24a524b71171" providerId="ADAL" clId="{8A395201-190A-46CA-B256-0384DAD010C5}" dt="2024-11-27T15:53:22.028" v="32" actId="1076"/>
          <ac:spMkLst>
            <pc:docMk/>
            <pc:sldMk cId="8326577" sldId="311"/>
            <ac:spMk id="2" creationId="{0461E321-700B-A887-9207-53DF50230D06}"/>
          </ac:spMkLst>
        </pc:spChg>
        <pc:spChg chg="mod">
          <ac:chgData name="Daniela Bardhaj" userId="04643c7c-90c8-4fbc-bb07-24a524b71171" providerId="ADAL" clId="{8A395201-190A-46CA-B256-0384DAD010C5}" dt="2024-12-04T09:03:44.642" v="105" actId="20577"/>
          <ac:spMkLst>
            <pc:docMk/>
            <pc:sldMk cId="8326577" sldId="311"/>
            <ac:spMk id="3" creationId="{C83290D1-9D75-9238-64F3-93815EAFBBCE}"/>
          </ac:spMkLst>
        </pc:spChg>
      </pc:sldChg>
      <pc:sldChg chg="modSp mod modAnim">
        <pc:chgData name="Daniela Bardhaj" userId="04643c7c-90c8-4fbc-bb07-24a524b71171" providerId="ADAL" clId="{8A395201-190A-46CA-B256-0384DAD010C5}" dt="2024-12-04T09:05:46.842" v="126" actId="20577"/>
        <pc:sldMkLst>
          <pc:docMk/>
          <pc:sldMk cId="3416620018" sldId="322"/>
        </pc:sldMkLst>
        <pc:spChg chg="mod">
          <ac:chgData name="Daniela Bardhaj" userId="04643c7c-90c8-4fbc-bb07-24a524b71171" providerId="ADAL" clId="{8A395201-190A-46CA-B256-0384DAD010C5}" dt="2024-12-04T09:04:47.671" v="111" actId="1076"/>
          <ac:spMkLst>
            <pc:docMk/>
            <pc:sldMk cId="3416620018" sldId="322"/>
            <ac:spMk id="2" creationId="{92DF1493-E0AA-97B8-C966-21F26BF0A742}"/>
          </ac:spMkLst>
        </pc:spChg>
        <pc:spChg chg="mod">
          <ac:chgData name="Daniela Bardhaj" userId="04643c7c-90c8-4fbc-bb07-24a524b71171" providerId="ADAL" clId="{8A395201-190A-46CA-B256-0384DAD010C5}" dt="2024-12-04T09:05:46.842" v="126" actId="20577"/>
          <ac:spMkLst>
            <pc:docMk/>
            <pc:sldMk cId="3416620018" sldId="322"/>
            <ac:spMk id="3" creationId="{5AC4775F-221D-F26A-7C6B-40D8B702DC40}"/>
          </ac:spMkLst>
        </pc:spChg>
      </pc:sldChg>
      <pc:sldChg chg="modSp mod">
        <pc:chgData name="Daniela Bardhaj" userId="04643c7c-90c8-4fbc-bb07-24a524b71171" providerId="ADAL" clId="{8A395201-190A-46CA-B256-0384DAD010C5}" dt="2024-12-04T09:04:29.007" v="110" actId="14100"/>
        <pc:sldMkLst>
          <pc:docMk/>
          <pc:sldMk cId="2387392311" sldId="328"/>
        </pc:sldMkLst>
        <pc:spChg chg="mod">
          <ac:chgData name="Daniela Bardhaj" userId="04643c7c-90c8-4fbc-bb07-24a524b71171" providerId="ADAL" clId="{8A395201-190A-46CA-B256-0384DAD010C5}" dt="2024-12-04T09:04:20.205" v="108" actId="1076"/>
          <ac:spMkLst>
            <pc:docMk/>
            <pc:sldMk cId="2387392311" sldId="328"/>
            <ac:spMk id="2" creationId="{242CD8A7-E0F5-C98D-5D3A-A1F001F32449}"/>
          </ac:spMkLst>
        </pc:spChg>
        <pc:spChg chg="mod">
          <ac:chgData name="Daniela Bardhaj" userId="04643c7c-90c8-4fbc-bb07-24a524b71171" providerId="ADAL" clId="{8A395201-190A-46CA-B256-0384DAD010C5}" dt="2024-12-04T09:04:29.007" v="110" actId="14100"/>
          <ac:spMkLst>
            <pc:docMk/>
            <pc:sldMk cId="2387392311" sldId="328"/>
            <ac:spMk id="3" creationId="{EE87E9AF-5FC7-1217-760D-3BC5CEDACC7E}"/>
          </ac:spMkLst>
        </pc:spChg>
      </pc:sldChg>
      <pc:sldChg chg="del">
        <pc:chgData name="Daniela Bardhaj" userId="04643c7c-90c8-4fbc-bb07-24a524b71171" providerId="ADAL" clId="{8A395201-190A-46CA-B256-0384DAD010C5}" dt="2024-11-27T15:56:41.398" v="43" actId="2696"/>
        <pc:sldMkLst>
          <pc:docMk/>
          <pc:sldMk cId="1348659088" sldId="329"/>
        </pc:sldMkLst>
      </pc:sldChg>
      <pc:sldChg chg="del">
        <pc:chgData name="Daniela Bardhaj" userId="04643c7c-90c8-4fbc-bb07-24a524b71171" providerId="ADAL" clId="{8A395201-190A-46CA-B256-0384DAD010C5}" dt="2024-11-27T15:52:30.797" v="24" actId="2696"/>
        <pc:sldMkLst>
          <pc:docMk/>
          <pc:sldMk cId="1199927062" sldId="354"/>
        </pc:sldMkLst>
      </pc:sldChg>
      <pc:sldChg chg="modSp mod">
        <pc:chgData name="Daniela Bardhaj" userId="04643c7c-90c8-4fbc-bb07-24a524b71171" providerId="ADAL" clId="{8A395201-190A-46CA-B256-0384DAD010C5}" dt="2024-11-27T15:48:42.473" v="23" actId="13926"/>
        <pc:sldMkLst>
          <pc:docMk/>
          <pc:sldMk cId="2770490192" sldId="815"/>
        </pc:sldMkLst>
        <pc:spChg chg="mod">
          <ac:chgData name="Daniela Bardhaj" userId="04643c7c-90c8-4fbc-bb07-24a524b71171" providerId="ADAL" clId="{8A395201-190A-46CA-B256-0384DAD010C5}" dt="2024-11-27T15:48:42.473" v="23" actId="13926"/>
          <ac:spMkLst>
            <pc:docMk/>
            <pc:sldMk cId="2770490192" sldId="815"/>
            <ac:spMk id="3" creationId="{816E8298-183A-4B19-A05A-CFC57BBF6840}"/>
          </ac:spMkLst>
        </pc:spChg>
      </pc:sldChg>
      <pc:sldChg chg="del">
        <pc:chgData name="Daniela Bardhaj" userId="04643c7c-90c8-4fbc-bb07-24a524b71171" providerId="ADAL" clId="{8A395201-190A-46CA-B256-0384DAD010C5}" dt="2024-11-27T15:58:42.422" v="46" actId="2696"/>
        <pc:sldMkLst>
          <pc:docMk/>
          <pc:sldMk cId="1392848448" sldId="817"/>
        </pc:sldMkLst>
      </pc:sldChg>
      <pc:sldChg chg="del">
        <pc:chgData name="Daniela Bardhaj" userId="04643c7c-90c8-4fbc-bb07-24a524b71171" providerId="ADAL" clId="{8A395201-190A-46CA-B256-0384DAD010C5}" dt="2024-11-27T15:58:36.496" v="45" actId="2696"/>
        <pc:sldMkLst>
          <pc:docMk/>
          <pc:sldMk cId="989704570" sldId="821"/>
        </pc:sldMkLst>
      </pc:sldChg>
    </pc:docChg>
  </pc:docChgLst>
  <pc:docChgLst>
    <pc:chgData name="Daniela Bardhaj" userId="S::daniela.bardhaj@osfwb.org::04643c7c-90c8-4fbc-bb07-24a524b71171" providerId="AD" clId="Web-{DACB554A-DE28-F57B-B7FD-357FEB50CE0D}"/>
    <pc:docChg chg="modSld">
      <pc:chgData name="Daniela Bardhaj" userId="S::daniela.bardhaj@osfwb.org::04643c7c-90c8-4fbc-bb07-24a524b71171" providerId="AD" clId="Web-{DACB554A-DE28-F57B-B7FD-357FEB50CE0D}" dt="2025-01-31T10:53:03.626" v="1" actId="20577"/>
      <pc:docMkLst>
        <pc:docMk/>
      </pc:docMkLst>
      <pc:sldChg chg="modSp">
        <pc:chgData name="Daniela Bardhaj" userId="S::daniela.bardhaj@osfwb.org::04643c7c-90c8-4fbc-bb07-24a524b71171" providerId="AD" clId="Web-{DACB554A-DE28-F57B-B7FD-357FEB50CE0D}" dt="2025-01-31T10:53:03.626" v="1" actId="20577"/>
        <pc:sldMkLst>
          <pc:docMk/>
          <pc:sldMk cId="1636887012" sldId="831"/>
        </pc:sldMkLst>
        <pc:spChg chg="mod">
          <ac:chgData name="Daniela Bardhaj" userId="S::daniela.bardhaj@osfwb.org::04643c7c-90c8-4fbc-bb07-24a524b71171" providerId="AD" clId="Web-{DACB554A-DE28-F57B-B7FD-357FEB50CE0D}" dt="2025-01-31T10:53:03.626" v="1" actId="20577"/>
          <ac:spMkLst>
            <pc:docMk/>
            <pc:sldMk cId="1636887012" sldId="831"/>
            <ac:spMk id="2" creationId="{8E1581D0-5972-4EAC-23B4-85D24D17496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F5B636-68EC-420C-B33D-2886F2ED1F0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3DE594-8AF2-44EF-B565-B078937738B4}">
      <dgm:prSet/>
      <dgm:spPr/>
      <dgm:t>
        <a:bodyPr/>
        <a:lstStyle/>
        <a:p>
          <a:r>
            <a:rPr lang="sq-AL" dirty="0"/>
            <a:t>Koncepti modern i të nxënit bazuar te kërkimi shkencor</a:t>
          </a:r>
          <a:r>
            <a:rPr lang="en-US" dirty="0"/>
            <a:t>.</a:t>
          </a:r>
        </a:p>
      </dgm:t>
    </dgm:pt>
    <dgm:pt modelId="{60FC28B6-C1E4-492C-8E9D-FF33097EE50E}" type="parTrans" cxnId="{D58E9F08-FFDE-4F68-8579-8F912FC0D3E8}">
      <dgm:prSet/>
      <dgm:spPr/>
      <dgm:t>
        <a:bodyPr/>
        <a:lstStyle/>
        <a:p>
          <a:endParaRPr lang="en-US"/>
        </a:p>
      </dgm:t>
    </dgm:pt>
    <dgm:pt modelId="{533EC1ED-DBAD-4A12-88AB-EA344398FF31}" type="sibTrans" cxnId="{D58E9F08-FFDE-4F68-8579-8F912FC0D3E8}">
      <dgm:prSet/>
      <dgm:spPr/>
      <dgm:t>
        <a:bodyPr/>
        <a:lstStyle/>
        <a:p>
          <a:endParaRPr lang="en-US"/>
        </a:p>
      </dgm:t>
    </dgm:pt>
    <dgm:pt modelId="{E27D057A-88C1-42E9-9FEF-859B9AC970DB}">
      <dgm:prSet/>
      <dgm:spPr/>
      <dgm:t>
        <a:bodyPr/>
        <a:lstStyle/>
        <a:p>
          <a:r>
            <a:rPr lang="en-CA" dirty="0" err="1"/>
            <a:t>Të</a:t>
          </a:r>
          <a:r>
            <a:rPr lang="en-CA" dirty="0"/>
            <a:t> n</a:t>
          </a:r>
          <a:r>
            <a:rPr lang="sq-AL" dirty="0" err="1"/>
            <a:t>xëni</a:t>
          </a:r>
          <a:r>
            <a:rPr lang="en-CA" dirty="0"/>
            <a:t>t</a:t>
          </a:r>
          <a:r>
            <a:rPr lang="sq-AL" dirty="0"/>
            <a:t> perceptohet si një proces aktiv, dhe jo pasiv, nëpërmjet të cilit nxënësi merr njohuri.</a:t>
          </a:r>
          <a:endParaRPr lang="en-US" dirty="0"/>
        </a:p>
      </dgm:t>
    </dgm:pt>
    <dgm:pt modelId="{67E0B895-E6A6-4D7B-8987-D539FBA2A250}" type="parTrans" cxnId="{A1583A39-749E-440A-AAEA-C7647F7F116B}">
      <dgm:prSet/>
      <dgm:spPr/>
      <dgm:t>
        <a:bodyPr/>
        <a:lstStyle/>
        <a:p>
          <a:endParaRPr lang="en-US"/>
        </a:p>
      </dgm:t>
    </dgm:pt>
    <dgm:pt modelId="{99561A4F-E525-413D-B771-8BFC64CECFFC}" type="sibTrans" cxnId="{A1583A39-749E-440A-AAEA-C7647F7F116B}">
      <dgm:prSet/>
      <dgm:spPr/>
      <dgm:t>
        <a:bodyPr/>
        <a:lstStyle/>
        <a:p>
          <a:endParaRPr lang="en-US"/>
        </a:p>
      </dgm:t>
    </dgm:pt>
    <dgm:pt modelId="{D616E809-3D31-4CA3-BFDB-E71238DAAB0F}">
      <dgm:prSet/>
      <dgm:spPr/>
      <dgm:t>
        <a:bodyPr/>
        <a:lstStyle/>
        <a:p>
          <a:r>
            <a:rPr lang="sq-AL"/>
            <a:t>Njohuria zhvillohet dhe strukturohet në kontekstet sociale të të nxënit</a:t>
          </a:r>
          <a:r>
            <a:rPr lang="en-US"/>
            <a:t>.</a:t>
          </a:r>
        </a:p>
      </dgm:t>
    </dgm:pt>
    <dgm:pt modelId="{1867C3AB-1FE2-4C95-95CB-ACA2249D00C0}" type="parTrans" cxnId="{38D0B19E-45CA-4251-883F-028EE17F2875}">
      <dgm:prSet/>
      <dgm:spPr/>
      <dgm:t>
        <a:bodyPr/>
        <a:lstStyle/>
        <a:p>
          <a:endParaRPr lang="en-US"/>
        </a:p>
      </dgm:t>
    </dgm:pt>
    <dgm:pt modelId="{230EC8D4-FD02-4F6B-88F1-51AA16883C04}" type="sibTrans" cxnId="{38D0B19E-45CA-4251-883F-028EE17F2875}">
      <dgm:prSet/>
      <dgm:spPr/>
      <dgm:t>
        <a:bodyPr/>
        <a:lstStyle/>
        <a:p>
          <a:endParaRPr lang="en-US"/>
        </a:p>
      </dgm:t>
    </dgm:pt>
    <dgm:pt modelId="{9B6CDE98-51A0-44FC-AEC5-8B153E594C08}">
      <dgm:prSet/>
      <dgm:spPr/>
      <dgm:t>
        <a:bodyPr/>
        <a:lstStyle/>
        <a:p>
          <a:r>
            <a:rPr lang="sq-AL"/>
            <a:t>Për të nxënë gjëra të reja, janë të rëndësishme njohuritë e mëparshme, të kuptuarit dhe përvoja.</a:t>
          </a:r>
          <a:endParaRPr lang="en-US"/>
        </a:p>
      </dgm:t>
    </dgm:pt>
    <dgm:pt modelId="{EFF52983-CBAF-4FF2-B0AF-A85008DEE76F}" type="parTrans" cxnId="{3CF86006-244C-4F56-BA1B-B6DCDF300154}">
      <dgm:prSet/>
      <dgm:spPr/>
      <dgm:t>
        <a:bodyPr/>
        <a:lstStyle/>
        <a:p>
          <a:endParaRPr lang="en-US"/>
        </a:p>
      </dgm:t>
    </dgm:pt>
    <dgm:pt modelId="{517DA451-B754-4FFE-896F-AF7651009670}" type="sibTrans" cxnId="{3CF86006-244C-4F56-BA1B-B6DCDF300154}">
      <dgm:prSet/>
      <dgm:spPr/>
      <dgm:t>
        <a:bodyPr/>
        <a:lstStyle/>
        <a:p>
          <a:endParaRPr lang="en-US"/>
        </a:p>
      </dgm:t>
    </dgm:pt>
    <dgm:pt modelId="{38F9587A-2F0E-4D38-A827-FFC72A5BDC70}" type="pres">
      <dgm:prSet presAssocID="{FBF5B636-68EC-420C-B33D-2886F2ED1F05}" presName="linear" presStyleCnt="0">
        <dgm:presLayoutVars>
          <dgm:animLvl val="lvl"/>
          <dgm:resizeHandles val="exact"/>
        </dgm:presLayoutVars>
      </dgm:prSet>
      <dgm:spPr/>
    </dgm:pt>
    <dgm:pt modelId="{3BF3DDC3-033F-4BF7-9663-461DB752659A}" type="pres">
      <dgm:prSet presAssocID="{D03DE594-8AF2-44EF-B565-B078937738B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2018751-508B-44D5-B190-F08C2C003570}" type="pres">
      <dgm:prSet presAssocID="{533EC1ED-DBAD-4A12-88AB-EA344398FF31}" presName="spacer" presStyleCnt="0"/>
      <dgm:spPr/>
    </dgm:pt>
    <dgm:pt modelId="{7D372729-14A1-41A1-A191-0A09661ED339}" type="pres">
      <dgm:prSet presAssocID="{E27D057A-88C1-42E9-9FEF-859B9AC970D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27E45AB-EEFA-4130-95EE-839723EE2FAC}" type="pres">
      <dgm:prSet presAssocID="{99561A4F-E525-413D-B771-8BFC64CECFFC}" presName="spacer" presStyleCnt="0"/>
      <dgm:spPr/>
    </dgm:pt>
    <dgm:pt modelId="{057E09B7-6786-4BEA-A881-32F2BF6BA18D}" type="pres">
      <dgm:prSet presAssocID="{D616E809-3D31-4CA3-BFDB-E71238DAAB0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B8D10E2-93F2-4465-A878-4940D66DB98D}" type="pres">
      <dgm:prSet presAssocID="{230EC8D4-FD02-4F6B-88F1-51AA16883C04}" presName="spacer" presStyleCnt="0"/>
      <dgm:spPr/>
    </dgm:pt>
    <dgm:pt modelId="{C30E7132-8B31-4A74-AB02-8CF6888A20DB}" type="pres">
      <dgm:prSet presAssocID="{9B6CDE98-51A0-44FC-AEC5-8B153E594C0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57CE800-43D6-4DF3-AA81-5EBD6CDD13E3}" type="presOf" srcId="{D03DE594-8AF2-44EF-B565-B078937738B4}" destId="{3BF3DDC3-033F-4BF7-9663-461DB752659A}" srcOrd="0" destOrd="0" presId="urn:microsoft.com/office/officeart/2005/8/layout/vList2"/>
    <dgm:cxn modelId="{199A4104-71A6-4C3E-B2E6-F9189D9228B6}" type="presOf" srcId="{FBF5B636-68EC-420C-B33D-2886F2ED1F05}" destId="{38F9587A-2F0E-4D38-A827-FFC72A5BDC70}" srcOrd="0" destOrd="0" presId="urn:microsoft.com/office/officeart/2005/8/layout/vList2"/>
    <dgm:cxn modelId="{3CF86006-244C-4F56-BA1B-B6DCDF300154}" srcId="{FBF5B636-68EC-420C-B33D-2886F2ED1F05}" destId="{9B6CDE98-51A0-44FC-AEC5-8B153E594C08}" srcOrd="3" destOrd="0" parTransId="{EFF52983-CBAF-4FF2-B0AF-A85008DEE76F}" sibTransId="{517DA451-B754-4FFE-896F-AF7651009670}"/>
    <dgm:cxn modelId="{D58E9F08-FFDE-4F68-8579-8F912FC0D3E8}" srcId="{FBF5B636-68EC-420C-B33D-2886F2ED1F05}" destId="{D03DE594-8AF2-44EF-B565-B078937738B4}" srcOrd="0" destOrd="0" parTransId="{60FC28B6-C1E4-492C-8E9D-FF33097EE50E}" sibTransId="{533EC1ED-DBAD-4A12-88AB-EA344398FF31}"/>
    <dgm:cxn modelId="{7E7B991E-C32C-40C4-A4DA-B3886D8B6C6F}" type="presOf" srcId="{E27D057A-88C1-42E9-9FEF-859B9AC970DB}" destId="{7D372729-14A1-41A1-A191-0A09661ED339}" srcOrd="0" destOrd="0" presId="urn:microsoft.com/office/officeart/2005/8/layout/vList2"/>
    <dgm:cxn modelId="{831AC431-D817-4951-AB62-3923D84A99BF}" type="presOf" srcId="{D616E809-3D31-4CA3-BFDB-E71238DAAB0F}" destId="{057E09B7-6786-4BEA-A881-32F2BF6BA18D}" srcOrd="0" destOrd="0" presId="urn:microsoft.com/office/officeart/2005/8/layout/vList2"/>
    <dgm:cxn modelId="{AEC54538-69FB-49B2-83FB-70768ADBFC7F}" type="presOf" srcId="{9B6CDE98-51A0-44FC-AEC5-8B153E594C08}" destId="{C30E7132-8B31-4A74-AB02-8CF6888A20DB}" srcOrd="0" destOrd="0" presId="urn:microsoft.com/office/officeart/2005/8/layout/vList2"/>
    <dgm:cxn modelId="{A1583A39-749E-440A-AAEA-C7647F7F116B}" srcId="{FBF5B636-68EC-420C-B33D-2886F2ED1F05}" destId="{E27D057A-88C1-42E9-9FEF-859B9AC970DB}" srcOrd="1" destOrd="0" parTransId="{67E0B895-E6A6-4D7B-8987-D539FBA2A250}" sibTransId="{99561A4F-E525-413D-B771-8BFC64CECFFC}"/>
    <dgm:cxn modelId="{38D0B19E-45CA-4251-883F-028EE17F2875}" srcId="{FBF5B636-68EC-420C-B33D-2886F2ED1F05}" destId="{D616E809-3D31-4CA3-BFDB-E71238DAAB0F}" srcOrd="2" destOrd="0" parTransId="{1867C3AB-1FE2-4C95-95CB-ACA2249D00C0}" sibTransId="{230EC8D4-FD02-4F6B-88F1-51AA16883C04}"/>
    <dgm:cxn modelId="{6B2821CB-CF82-45E4-9904-E62A9E769581}" type="presParOf" srcId="{38F9587A-2F0E-4D38-A827-FFC72A5BDC70}" destId="{3BF3DDC3-033F-4BF7-9663-461DB752659A}" srcOrd="0" destOrd="0" presId="urn:microsoft.com/office/officeart/2005/8/layout/vList2"/>
    <dgm:cxn modelId="{BE08109B-2D26-40D3-98ED-EEB8E06C4152}" type="presParOf" srcId="{38F9587A-2F0E-4D38-A827-FFC72A5BDC70}" destId="{F2018751-508B-44D5-B190-F08C2C003570}" srcOrd="1" destOrd="0" presId="urn:microsoft.com/office/officeart/2005/8/layout/vList2"/>
    <dgm:cxn modelId="{280EAE7F-6098-440E-84FD-BB32EFF848B4}" type="presParOf" srcId="{38F9587A-2F0E-4D38-A827-FFC72A5BDC70}" destId="{7D372729-14A1-41A1-A191-0A09661ED339}" srcOrd="2" destOrd="0" presId="urn:microsoft.com/office/officeart/2005/8/layout/vList2"/>
    <dgm:cxn modelId="{3D2F1902-2B72-49D9-9084-2E203E191AA4}" type="presParOf" srcId="{38F9587A-2F0E-4D38-A827-FFC72A5BDC70}" destId="{B27E45AB-EEFA-4130-95EE-839723EE2FAC}" srcOrd="3" destOrd="0" presId="urn:microsoft.com/office/officeart/2005/8/layout/vList2"/>
    <dgm:cxn modelId="{67BD36E5-EB91-48DC-891C-5B7F367E4CA2}" type="presParOf" srcId="{38F9587A-2F0E-4D38-A827-FFC72A5BDC70}" destId="{057E09B7-6786-4BEA-A881-32F2BF6BA18D}" srcOrd="4" destOrd="0" presId="urn:microsoft.com/office/officeart/2005/8/layout/vList2"/>
    <dgm:cxn modelId="{1E0068DE-54BD-4EF6-80D2-A1F68523C06C}" type="presParOf" srcId="{38F9587A-2F0E-4D38-A827-FFC72A5BDC70}" destId="{BB8D10E2-93F2-4465-A878-4940D66DB98D}" srcOrd="5" destOrd="0" presId="urn:microsoft.com/office/officeart/2005/8/layout/vList2"/>
    <dgm:cxn modelId="{84A18419-7980-40A2-AA5A-B2BACE71C288}" type="presParOf" srcId="{38F9587A-2F0E-4D38-A827-FFC72A5BDC70}" destId="{C30E7132-8B31-4A74-AB02-8CF6888A20D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F3DDC3-033F-4BF7-9663-461DB752659A}">
      <dsp:nvSpPr>
        <dsp:cNvPr id="0" name=""/>
        <dsp:cNvSpPr/>
      </dsp:nvSpPr>
      <dsp:spPr>
        <a:xfrm>
          <a:off x="0" y="120161"/>
          <a:ext cx="5171422" cy="11920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q-AL" sz="2300" kern="1200" dirty="0"/>
            <a:t>Koncepti modern i të nxënit bazuar te kërkimi shkencor</a:t>
          </a:r>
          <a:r>
            <a:rPr lang="en-US" sz="2300" kern="1200" dirty="0"/>
            <a:t>.</a:t>
          </a:r>
        </a:p>
      </dsp:txBody>
      <dsp:txXfrm>
        <a:off x="58190" y="178351"/>
        <a:ext cx="5055042" cy="1075648"/>
      </dsp:txXfrm>
    </dsp:sp>
    <dsp:sp modelId="{7D372729-14A1-41A1-A191-0A09661ED339}">
      <dsp:nvSpPr>
        <dsp:cNvPr id="0" name=""/>
        <dsp:cNvSpPr/>
      </dsp:nvSpPr>
      <dsp:spPr>
        <a:xfrm>
          <a:off x="0" y="1378430"/>
          <a:ext cx="5171422" cy="11920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300" kern="1200" dirty="0" err="1"/>
            <a:t>Të</a:t>
          </a:r>
          <a:r>
            <a:rPr lang="en-CA" sz="2300" kern="1200" dirty="0"/>
            <a:t> n</a:t>
          </a:r>
          <a:r>
            <a:rPr lang="sq-AL" sz="2300" kern="1200" dirty="0" err="1"/>
            <a:t>xëni</a:t>
          </a:r>
          <a:r>
            <a:rPr lang="en-CA" sz="2300" kern="1200" dirty="0"/>
            <a:t>t</a:t>
          </a:r>
          <a:r>
            <a:rPr lang="sq-AL" sz="2300" kern="1200" dirty="0"/>
            <a:t> perceptohet si një proces aktiv, dhe jo pasiv, nëpërmjet të cilit nxënësi merr njohuri.</a:t>
          </a:r>
          <a:endParaRPr lang="en-US" sz="2300" kern="1200" dirty="0"/>
        </a:p>
      </dsp:txBody>
      <dsp:txXfrm>
        <a:off x="58190" y="1436620"/>
        <a:ext cx="5055042" cy="1075648"/>
      </dsp:txXfrm>
    </dsp:sp>
    <dsp:sp modelId="{057E09B7-6786-4BEA-A881-32F2BF6BA18D}">
      <dsp:nvSpPr>
        <dsp:cNvPr id="0" name=""/>
        <dsp:cNvSpPr/>
      </dsp:nvSpPr>
      <dsp:spPr>
        <a:xfrm>
          <a:off x="0" y="2636699"/>
          <a:ext cx="5171422" cy="11920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q-AL" sz="2300" kern="1200"/>
            <a:t>Njohuria zhvillohet dhe strukturohet në kontekstet sociale të të nxënit</a:t>
          </a:r>
          <a:r>
            <a:rPr lang="en-US" sz="2300" kern="1200"/>
            <a:t>.</a:t>
          </a:r>
        </a:p>
      </dsp:txBody>
      <dsp:txXfrm>
        <a:off x="58190" y="2694889"/>
        <a:ext cx="5055042" cy="1075648"/>
      </dsp:txXfrm>
    </dsp:sp>
    <dsp:sp modelId="{C30E7132-8B31-4A74-AB02-8CF6888A20DB}">
      <dsp:nvSpPr>
        <dsp:cNvPr id="0" name=""/>
        <dsp:cNvSpPr/>
      </dsp:nvSpPr>
      <dsp:spPr>
        <a:xfrm>
          <a:off x="0" y="3894967"/>
          <a:ext cx="5171422" cy="11920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q-AL" sz="2300" kern="1200"/>
            <a:t>Për të nxënë gjëra të reja, janë të rëndësishme njohuritë e mëparshme, të kuptuarit dhe përvoja.</a:t>
          </a:r>
          <a:endParaRPr lang="en-US" sz="2300" kern="1200"/>
        </a:p>
      </dsp:txBody>
      <dsp:txXfrm>
        <a:off x="58190" y="3953157"/>
        <a:ext cx="5055042" cy="1075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2398E1-C99F-B940-AA2A-81EFFACD43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F1C63F-BE00-6D49-B7F3-B253A7D51A9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271539-0194-5C43-B2F5-2C601016B9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09C7D-6C28-B047-9D84-D52122B215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1555571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97949-CA96-A34A-920F-344DC55B34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862978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Tarkista käännökset!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BC616A-061F-1EF1-8A66-24FA1945097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53389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DBE71-894D-27E5-6409-82C41A139A7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33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7638" y="2553066"/>
            <a:ext cx="6212793" cy="338182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pic>
        <p:nvPicPr>
          <p:cNvPr id="5" name="Kuva 4" descr="Tampere University of Applied Sciences.">
            <a:extLst>
              <a:ext uri="{FF2B5EF4-FFF2-40B4-BE49-F238E27FC236}">
                <a16:creationId xmlns:a16="http://schemas.microsoft.com/office/drawing/2014/main" id="{3E216CB4-16B4-4D43-80F2-394F395D2D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0000" y="1080000"/>
            <a:ext cx="681063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37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4401"/>
            <a:ext cx="10651813" cy="64293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7B513FB-A89D-4CD9-816A-A2426574FC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7FC877C-D72B-4FA2-A4D8-10EC144C4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BA96801F-E137-4B25-94D7-4851FADECBA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</p:spTree>
    <p:extLst>
      <p:ext uri="{BB962C8B-B14F-4D97-AF65-F5344CB8AC3E}">
        <p14:creationId xmlns:p14="http://schemas.microsoft.com/office/powerpoint/2010/main" val="143132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DF54673-9ACE-45BB-89AE-4DF9D1200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4401"/>
            <a:ext cx="10643351" cy="642938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0BA03E9-7771-435A-ACF2-791A64625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A061E97-8041-4B8C-84EB-4224E0AC85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E88A044-4865-4080-A1DB-4D812EAA9A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484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1F2527F-684A-4121-9363-8807B0AFD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306364A-3632-4E1B-8113-A8981F3C5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5" name="Footer Placeholder 10">
            <a:extLst>
              <a:ext uri="{FF2B5EF4-FFF2-40B4-BE49-F238E27FC236}">
                <a16:creationId xmlns:a16="http://schemas.microsoft.com/office/drawing/2014/main" id="{DFF5CBD4-0D40-46CB-83FF-1C58DD78706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</p:spTree>
    <p:extLst>
      <p:ext uri="{BB962C8B-B14F-4D97-AF65-F5344CB8AC3E}">
        <p14:creationId xmlns:p14="http://schemas.microsoft.com/office/powerpoint/2010/main" val="3632917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6A4069F-7B77-435A-A9D6-CD64E2434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737735C-1BFC-5948-A4B6-6B9D9DF1DAD9}"/>
              </a:ext>
            </a:extLst>
          </p:cNvPr>
          <p:cNvSpPr txBox="1">
            <a:spLocks/>
          </p:cNvSpPr>
          <p:nvPr userDrawn="1"/>
        </p:nvSpPr>
        <p:spPr>
          <a:xfrm>
            <a:off x="430580" y="6506631"/>
            <a:ext cx="6779559" cy="25194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fi-FI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86E1A08-E0B6-4CF0-9B54-F868C9DFE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8C7C9B07-1287-4DA9-8EE6-AAC6DE8166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697E018-CB7F-48B9-B44F-8C4B55AF6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646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199A30-D9CF-F04F-AD6E-EFD6A331F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A31E617-3DD2-45F9-87A9-28710F458B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AE687-7288-4989-808B-BBFE1801B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C9304CA3-67E1-4FC8-9377-97D39A86970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</p:spTree>
    <p:extLst>
      <p:ext uri="{BB962C8B-B14F-4D97-AF65-F5344CB8AC3E}">
        <p14:creationId xmlns:p14="http://schemas.microsoft.com/office/powerpoint/2010/main" val="1362863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2964" y="908050"/>
            <a:ext cx="7092900" cy="4960938"/>
          </a:xfrm>
        </p:spPr>
        <p:txBody>
          <a:bodyPr>
            <a:no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172614"/>
            <a:ext cx="3932237" cy="3696374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A9A114AA-0FC1-4BDA-A87A-450D91C74D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A440A0-2DFA-4694-8E9A-F37821D64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B3199E04-FCC9-48F1-9FFB-2F71AFADEA9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</p:spTree>
    <p:extLst>
      <p:ext uri="{BB962C8B-B14F-4D97-AF65-F5344CB8AC3E}">
        <p14:creationId xmlns:p14="http://schemas.microsoft.com/office/powerpoint/2010/main" val="1720778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FB501874-212D-43E0-A21F-C912819BD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Muokkaa ots. peruasdasdasdasdstyyl.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1431" y="908050"/>
            <a:ext cx="7084433" cy="4960938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172614"/>
            <a:ext cx="3932237" cy="369637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B0FB749-BBFE-438A-B34D-304382F9D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7D16047A-E530-4F76-BE04-5DB0A3040E2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7B2D6AA-88A2-4EE8-91D4-604C9EE54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3261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899770"/>
            <a:ext cx="10515600" cy="660103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0400" y="1707297"/>
            <a:ext cx="10515600" cy="4351338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9A817179-6464-4F21-9B03-3D32D962BE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353961E-5198-4EC6-84CF-7D796EA3DA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0F202A3E-9DD7-4C20-B920-B130C51F616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</p:spTree>
    <p:extLst>
      <p:ext uri="{BB962C8B-B14F-4D97-AF65-F5344CB8AC3E}">
        <p14:creationId xmlns:p14="http://schemas.microsoft.com/office/powerpoint/2010/main" val="3278329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0A482-DF25-4AC1-93FF-A21A43ED8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899770"/>
            <a:ext cx="10515600" cy="6601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0400" y="1707297"/>
            <a:ext cx="10515600" cy="4351338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08E8C6C-B535-4624-AE36-E7AA2DD35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7D573219-6138-48B9-B6B4-28078E664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093FE60-FDE5-4FFB-BA0D-01896B739F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49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908049"/>
            <a:ext cx="2628900" cy="5268914"/>
          </a:xfrm>
          <a:prstGeom prst="rect">
            <a:avLst/>
          </a:prstGeom>
        </p:spPr>
        <p:txBody>
          <a:bodyPr vert="eaVert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908049"/>
            <a:ext cx="7734300" cy="5268913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A231356-4E89-42FF-B9D2-5276EA40A6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294DD31-33A4-4715-9A6D-15C4AF304F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FEC80EF1-75D1-469D-8A92-4BE196BAFDB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</p:spTree>
    <p:extLst>
      <p:ext uri="{BB962C8B-B14F-4D97-AF65-F5344CB8AC3E}">
        <p14:creationId xmlns:p14="http://schemas.microsoft.com/office/powerpoint/2010/main" val="241610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2758440"/>
            <a:ext cx="11090275" cy="14400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589" y="4435972"/>
            <a:ext cx="11083550" cy="1440000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EEF2D1E-9D26-4178-9CD9-82D802C125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AC67BEA-6EFD-4E49-843A-63C8CA4D19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843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6C69A4-9805-44B9-86C2-D0BEF1B39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908049"/>
            <a:ext cx="2628900" cy="5268914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908049"/>
            <a:ext cx="7734300" cy="5268913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D6E3F5C-87B6-4EC2-BBE3-B9D1C41B9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5EC882A-A2D2-46CB-99A6-60BC54D854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5571256-36CB-4721-8D5D-45CF8D5DF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7663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22800" y="914275"/>
            <a:ext cx="7018337" cy="4954712"/>
          </a:xfrm>
        </p:spPr>
        <p:txBody>
          <a:bodyPr anchor="t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223820"/>
            <a:ext cx="3932237" cy="3645167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03500BF-A2C1-4F36-A443-35E1074B6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03234A5-5678-4107-B6E4-4D194E2EC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AEB90590-21DA-48A3-904A-917FC50EB7A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</p:spTree>
    <p:extLst>
      <p:ext uri="{BB962C8B-B14F-4D97-AF65-F5344CB8AC3E}">
        <p14:creationId xmlns:p14="http://schemas.microsoft.com/office/powerpoint/2010/main" val="36199899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DF7A597D-CD79-4B30-894C-1B2608609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14333" y="914275"/>
            <a:ext cx="7021530" cy="4954712"/>
          </a:xfrm>
        </p:spPr>
        <p:txBody>
          <a:bodyPr anchor="t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223820"/>
            <a:ext cx="3932237" cy="364516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9E06352D-B086-43FE-8FC5-AC6B4EA8F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9FC39A97-01AE-4D0D-B345-8CBA5227461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76E15C-8063-441E-A2E0-1EBFFF54D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591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3679" y="1143245"/>
            <a:ext cx="4853934" cy="3149671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4E008E"/>
                </a:solidFill>
              </a:defRPr>
            </a:lvl1pPr>
          </a:lstStyle>
          <a:p>
            <a:r>
              <a:rPr lang="en-GB" noProof="0"/>
              <a:t>This is a place for a longer text that goes on for three or more lines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B8C4556-08AF-304E-8426-06F9F8EF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8267" y="1312457"/>
            <a:ext cx="5040000" cy="48906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17F52D9-8B1E-4F7F-AA8C-39AD4EB471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B5273A0-B2DF-4C71-84F5-8A0CABCD51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D3A36DE0-5C27-4F2F-B628-D82AEFA8D8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</p:spTree>
    <p:extLst>
      <p:ext uri="{BB962C8B-B14F-4D97-AF65-F5344CB8AC3E}">
        <p14:creationId xmlns:p14="http://schemas.microsoft.com/office/powerpoint/2010/main" val="24897179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D4B79723-8A28-41DA-8158-47C40BEA1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9144" y="1129720"/>
            <a:ext cx="4853934" cy="3149671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This is a place for a longer text that goes on for three or more lines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B8C4556-08AF-304E-8426-06F9F8EF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9804" y="1320928"/>
            <a:ext cx="5040000" cy="48906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0B3E6F3-32BA-42D1-BB7C-49EDFDFBC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62A019B-6E71-4FF6-8233-F4C956257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7264E8-D67F-450D-B5B3-7C3FE5CFB2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475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and pictur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37201" y="908050"/>
            <a:ext cx="6103938" cy="52817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0708" y="792399"/>
            <a:ext cx="4957631" cy="1909269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This is a place for a longer text with big font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33E05CB-C7A1-A342-B41E-5EE8CD4216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8363" y="2960016"/>
            <a:ext cx="4849977" cy="322979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184F16D1-C984-4655-8258-D6EF6AF7DF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0ACAF84-7C25-4838-BB2E-3953315E6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7F734B17-F190-4E9B-912E-CA33643B1B5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</p:spTree>
    <p:extLst>
      <p:ext uri="{BB962C8B-B14F-4D97-AF65-F5344CB8AC3E}">
        <p14:creationId xmlns:p14="http://schemas.microsoft.com/office/powerpoint/2010/main" val="37063292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and pictur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782EC1E3-2963-4D1C-A09D-168216C66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33E05CB-C7A1-A342-B41E-5EE8CD4216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6893" y="2960016"/>
            <a:ext cx="4857292" cy="3222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28733" y="908050"/>
            <a:ext cx="6112405" cy="5273294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8665" y="775657"/>
            <a:ext cx="4955519" cy="1909269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This is a place for a longer text with big font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35FED0F-203A-4399-B1A6-E36F6BDBF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7E17269-133F-4041-8E1C-C34F81D99E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509F9ABA-0045-4D3B-9E43-6CE8DD7F6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868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s and text_1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83AB547-0C6F-394C-8BEF-5A6F3FBA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43" y="908050"/>
            <a:ext cx="10506697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79FD3A-6E17-1D47-8E91-0B127B4332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9077" y="1931988"/>
            <a:ext cx="2502487" cy="15236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C0298E-F14A-6845-92C8-38BD03C68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9077" y="3455625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  <a:lvl2pPr marL="314325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2pPr>
            <a:lvl3pPr marL="671513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3pPr>
            <a:lvl4pPr marL="1027112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4pPr>
            <a:lvl5pPr marL="1336675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558BD131-E1E6-6B4A-8A43-7499BB4F444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03849" y="1931988"/>
            <a:ext cx="2502487" cy="152363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97DB071B-9088-9940-8EEF-A7349739FA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3849" y="3455625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D91EB564-08EC-084A-85ED-67955978534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866181" y="1931988"/>
            <a:ext cx="2502487" cy="152363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D5E66258-07E1-E642-A305-89957CDCCFE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66181" y="3455625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DDAC2486-1BBC-E148-8A6A-A96E0924C8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528513" y="1933860"/>
            <a:ext cx="2502487" cy="152363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1A3268F3-BC79-314A-9049-89ABFE4885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528513" y="3457497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36BEA95B-149A-4378-99A8-4A3778EC0E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CEF878AF-8D06-4EF3-883F-34F2EFF16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4" name="Footer Placeholder 10">
            <a:extLst>
              <a:ext uri="{FF2B5EF4-FFF2-40B4-BE49-F238E27FC236}">
                <a16:creationId xmlns:a16="http://schemas.microsoft.com/office/drawing/2014/main" id="{5FB341E1-B4C6-4A8F-95EC-40D3CF9664A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</p:spTree>
    <p:extLst>
      <p:ext uri="{BB962C8B-B14F-4D97-AF65-F5344CB8AC3E}">
        <p14:creationId xmlns:p14="http://schemas.microsoft.com/office/powerpoint/2010/main" val="30603573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s and text_2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83AB547-0C6F-394C-8BEF-5A6F3FBA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43" y="908050"/>
            <a:ext cx="10506697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79FD3A-6E17-1D47-8E91-0B127B4332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9078" y="1931988"/>
            <a:ext cx="3231889" cy="1593882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C0298E-F14A-6845-92C8-38BD03C68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9078" y="3455625"/>
            <a:ext cx="3231889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8" name="Picture Placeholder 6">
            <a:extLst>
              <a:ext uri="{FF2B5EF4-FFF2-40B4-BE49-F238E27FC236}">
                <a16:creationId xmlns:a16="http://schemas.microsoft.com/office/drawing/2014/main" id="{5111911C-6CB3-AD44-A987-239427CE408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69788" y="1931988"/>
            <a:ext cx="3231889" cy="1593882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4B81E064-8551-694A-8FD5-C523BEB10D1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69788" y="3455625"/>
            <a:ext cx="3231889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E37D0D04-EE41-5F42-BA3B-67ED3166C67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410498" y="1931988"/>
            <a:ext cx="3231889" cy="1593882"/>
          </a:xfrm>
        </p:spPr>
        <p:txBody>
          <a:bodyPr>
            <a:noAutofit/>
          </a:bodyPr>
          <a:lstStyle/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C7609D31-2B9E-9841-9A07-1A4FC70457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410498" y="3455625"/>
            <a:ext cx="3231889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A32E84F1-B479-4DA5-B79A-E1AAD01844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DBF1F0F-97EF-4D74-A4D0-217EA478DC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2" name="Footer Placeholder 10">
            <a:extLst>
              <a:ext uri="{FF2B5EF4-FFF2-40B4-BE49-F238E27FC236}">
                <a16:creationId xmlns:a16="http://schemas.microsoft.com/office/drawing/2014/main" id="{74C35F04-76D4-4B98-A67F-2CB880FD6A9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</p:spTree>
    <p:extLst>
      <p:ext uri="{BB962C8B-B14F-4D97-AF65-F5344CB8AC3E}">
        <p14:creationId xmlns:p14="http://schemas.microsoft.com/office/powerpoint/2010/main" val="2224006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895A594-3BD2-D54E-93FD-6F7FCA50C3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339" y="2835805"/>
            <a:ext cx="10660250" cy="18208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r">
              <a:defRPr sz="5400">
                <a:solidFill>
                  <a:srgbClr val="4E008E"/>
                </a:solidFill>
              </a:defRPr>
            </a:lvl1pPr>
          </a:lstStyle>
          <a:p>
            <a:r>
              <a:rPr lang="en-GB" noProof="0"/>
              <a:t>“Insert </a:t>
            </a:r>
            <a:br>
              <a:rPr lang="en-GB" noProof="0"/>
            </a:br>
            <a:r>
              <a:rPr lang="en-GB" noProof="0"/>
              <a:t>text here.”</a:t>
            </a:r>
          </a:p>
        </p:txBody>
      </p:sp>
      <p:sp>
        <p:nvSpPr>
          <p:cNvPr id="13" name="Tekstin paikkamerkki 2"/>
          <p:cNvSpPr>
            <a:spLocks noGrp="1"/>
          </p:cNvSpPr>
          <p:nvPr>
            <p:ph type="body" sz="quarter" idx="11" hasCustomPrompt="1"/>
          </p:nvPr>
        </p:nvSpPr>
        <p:spPr>
          <a:xfrm>
            <a:off x="668338" y="4784723"/>
            <a:ext cx="10660062" cy="144000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3200">
                <a:solidFill>
                  <a:srgbClr val="4E008E"/>
                </a:solidFill>
              </a:defRPr>
            </a:lvl1pPr>
            <a:lvl2pPr marL="314325" indent="0" algn="r">
              <a:buFontTx/>
              <a:buNone/>
              <a:defRPr/>
            </a:lvl2pPr>
            <a:lvl3pPr marL="671513" indent="0" algn="r">
              <a:buFontTx/>
              <a:buNone/>
              <a:defRPr/>
            </a:lvl3pPr>
            <a:lvl4pPr marL="1027112" indent="0" algn="r">
              <a:buFontTx/>
              <a:buNone/>
              <a:defRPr/>
            </a:lvl4pPr>
            <a:lvl5pPr marL="1336675" indent="0" algn="r">
              <a:buFontTx/>
              <a:buNone/>
              <a:defRPr/>
            </a:lvl5pPr>
          </a:lstStyle>
          <a:p>
            <a:pPr lvl="0"/>
            <a:r>
              <a:rPr lang="en-GB" noProof="0"/>
              <a:t>– Firstname Lastname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D54C215-BF9C-463D-8116-5E5F873B8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22651F8-67AD-4CA7-B5C5-141B94156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D38B48EA-3C26-4DE6-8A6F-BD13DFD31C4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</p:spTree>
    <p:extLst>
      <p:ext uri="{BB962C8B-B14F-4D97-AF65-F5344CB8AC3E}">
        <p14:creationId xmlns:p14="http://schemas.microsoft.com/office/powerpoint/2010/main" val="3500493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2757600"/>
            <a:ext cx="11090275" cy="14400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400">
                <a:solidFill>
                  <a:srgbClr val="4E008E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589" y="4435200"/>
            <a:ext cx="11083550" cy="1440000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rgbClr val="4E00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B2D621D0-61E7-E946-BBC9-24D91EEA5E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8BB0235-0F5A-40FA-B663-F054FD106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E0BDB65-6D51-44F4-970C-428F139C6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181463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CFF25AA6-74E4-4FDC-97D1-348B884E4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02266" y="2683405"/>
            <a:ext cx="10660250" cy="182086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“Insert </a:t>
            </a:r>
            <a:br>
              <a:rPr lang="en-GB" noProof="0"/>
            </a:br>
            <a:r>
              <a:rPr lang="en-GB" noProof="0"/>
              <a:t>text here.”</a:t>
            </a:r>
          </a:p>
        </p:txBody>
      </p:sp>
      <p:sp>
        <p:nvSpPr>
          <p:cNvPr id="12" name="Tekstin paikkamerkki 13"/>
          <p:cNvSpPr>
            <a:spLocks noGrp="1"/>
          </p:cNvSpPr>
          <p:nvPr>
            <p:ph type="body" sz="quarter" idx="12" hasCustomPrompt="1"/>
          </p:nvPr>
        </p:nvSpPr>
        <p:spPr>
          <a:xfrm>
            <a:off x="802266" y="4606387"/>
            <a:ext cx="10644349" cy="144000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3200">
                <a:solidFill>
                  <a:schemeClr val="bg1"/>
                </a:solidFill>
              </a:defRPr>
            </a:lvl1pPr>
            <a:lvl2pPr marL="314325" indent="0">
              <a:buFontTx/>
              <a:buNone/>
              <a:defRPr>
                <a:solidFill>
                  <a:schemeClr val="bg1"/>
                </a:solidFill>
              </a:defRPr>
            </a:lvl2pPr>
            <a:lvl3pPr marL="671513" indent="0">
              <a:buFontTx/>
              <a:buNone/>
              <a:defRPr>
                <a:solidFill>
                  <a:schemeClr val="bg1"/>
                </a:solidFill>
              </a:defRPr>
            </a:lvl3pPr>
            <a:lvl4pPr marL="1027112" indent="0">
              <a:buFontTx/>
              <a:buNone/>
              <a:defRPr>
                <a:solidFill>
                  <a:schemeClr val="bg1"/>
                </a:solidFill>
              </a:defRPr>
            </a:lvl4pPr>
            <a:lvl5pPr marL="13366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algn="r"/>
            <a:r>
              <a:rPr lang="en-GB" noProof="0">
                <a:solidFill>
                  <a:schemeClr val="bg1"/>
                </a:solidFill>
              </a:rPr>
              <a:t>– Firstname Lastname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4DAC962-BCA0-4E26-A90A-EC7C6038D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7B84C95F-B250-4250-A075-AEF10367FC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26F114B-97C9-4F70-8E58-1AFA5B8E3A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312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B2510EA-1654-E84D-A789-CFF2920E0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B9B4DE-33B9-0041-8077-678234364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93510" y="1569142"/>
            <a:ext cx="9690754" cy="40607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sx="74000" sy="74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63233" y="1883432"/>
            <a:ext cx="2401642" cy="3424232"/>
          </a:xfrm>
          <a:solidFill>
            <a:srgbClr val="7DCDBE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DD4BC1B-C1D1-4F41-B9B7-335D450148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2126" y="1569143"/>
            <a:ext cx="6827907" cy="816758"/>
          </a:xfrm>
        </p:spPr>
        <p:txBody>
          <a:bodyPr anchor="b" anchorCtr="0">
            <a:noAutofit/>
          </a:bodyPr>
          <a:lstStyle>
            <a:lvl1pPr marL="0" indent="0">
              <a:buNone/>
              <a:defRPr sz="3200" b="1">
                <a:solidFill>
                  <a:srgbClr val="4E008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Firstname Lastname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A2938A8D-D773-5142-92B9-89D818060D6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02130" y="2385899"/>
            <a:ext cx="6827904" cy="365134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7DCDBE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A126850-0A2D-214C-8173-B9D9A2BCD6CD}"/>
              </a:ext>
            </a:extLst>
          </p:cNvPr>
          <p:cNvCxnSpPr/>
          <p:nvPr userDrawn="1"/>
        </p:nvCxnSpPr>
        <p:spPr>
          <a:xfrm>
            <a:off x="4868747" y="2984293"/>
            <a:ext cx="0" cy="2319489"/>
          </a:xfrm>
          <a:prstGeom prst="line">
            <a:avLst/>
          </a:prstGeom>
          <a:ln w="3175">
            <a:solidFill>
              <a:srgbClr val="4E00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09D0D4C-BB57-D348-99EE-61BD94E3A5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02127" y="2915308"/>
            <a:ext cx="3183740" cy="239235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314325" indent="0">
              <a:lnSpc>
                <a:spcPct val="100000"/>
              </a:lnSpc>
              <a:buNone/>
              <a:defRPr sz="2000"/>
            </a:lvl2pPr>
            <a:lvl3pPr marL="671513" indent="0">
              <a:lnSpc>
                <a:spcPct val="100000"/>
              </a:lnSpc>
              <a:buNone/>
              <a:defRPr sz="2000"/>
            </a:lvl3pPr>
            <a:lvl4pPr marL="1027112" indent="0">
              <a:lnSpc>
                <a:spcPct val="100000"/>
              </a:lnSpc>
              <a:buNone/>
              <a:defRPr sz="2000"/>
            </a:lvl4pPr>
            <a:lvl5pPr marL="1336675" indent="0">
              <a:lnSpc>
                <a:spcPct val="100000"/>
              </a:lnSpc>
              <a:buNone/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282D1424-0632-DE42-8831-FEFEDCC907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46294" y="2914199"/>
            <a:ext cx="3183740" cy="239350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314325" indent="0">
              <a:lnSpc>
                <a:spcPct val="100000"/>
              </a:lnSpc>
              <a:buNone/>
              <a:defRPr sz="2000"/>
            </a:lvl2pPr>
            <a:lvl3pPr marL="671513" indent="0">
              <a:lnSpc>
                <a:spcPct val="100000"/>
              </a:lnSpc>
              <a:buNone/>
              <a:defRPr sz="2000"/>
            </a:lvl3pPr>
            <a:lvl4pPr marL="1027112" indent="0">
              <a:lnSpc>
                <a:spcPct val="100000"/>
              </a:lnSpc>
              <a:buNone/>
              <a:defRPr sz="2000"/>
            </a:lvl4pPr>
            <a:lvl5pPr marL="1336675" indent="0">
              <a:lnSpc>
                <a:spcPct val="100000"/>
              </a:lnSpc>
              <a:buFont typeface="Arial" panose="020B0604020202020204" pitchFamily="34" charset="0"/>
              <a:buNone/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66ED82B-11B6-41FE-87C7-2B5722E38F87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E69F5273-5630-41AF-BBE6-A465425B11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Footer Placeholder 10">
            <a:extLst>
              <a:ext uri="{FF2B5EF4-FFF2-40B4-BE49-F238E27FC236}">
                <a16:creationId xmlns:a16="http://schemas.microsoft.com/office/drawing/2014/main" id="{9A05E985-5042-48F0-9519-B76D1E94048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</p:spTree>
    <p:extLst>
      <p:ext uri="{BB962C8B-B14F-4D97-AF65-F5344CB8AC3E}">
        <p14:creationId xmlns:p14="http://schemas.microsoft.com/office/powerpoint/2010/main" val="776896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pictur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A96305A-4729-C241-80A5-A3957FB9D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923" y="628650"/>
            <a:ext cx="11892077" cy="62293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2AACA4F-50A2-4213-AE5B-26622BDBF93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9179ABD-0CDD-4487-ADD9-0679BFCE2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0BCA9A8C-35F5-4107-B91B-A52435FB7E9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33392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ing E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074A7632-0B5B-4DF2-9411-9E0ADFA061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16714" y="1879326"/>
            <a:ext cx="2225901" cy="3114035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A93BB476-CD94-4029-8F95-5AE34712627B}"/>
              </a:ext>
            </a:extLst>
          </p:cNvPr>
          <p:cNvSpPr txBox="1"/>
          <p:nvPr userDrawn="1"/>
        </p:nvSpPr>
        <p:spPr>
          <a:xfrm>
            <a:off x="5794795" y="2509714"/>
            <a:ext cx="3758780" cy="2169825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>
              <a:lnSpc>
                <a:spcPts val="5400"/>
              </a:lnSpc>
            </a:pPr>
            <a:r>
              <a:rPr lang="en-GB" sz="5600" b="1" noProof="0">
                <a:solidFill>
                  <a:schemeClr val="bg1"/>
                </a:solidFill>
              </a:rPr>
              <a:t>Human Potential Unlimited.</a:t>
            </a:r>
          </a:p>
        </p:txBody>
      </p:sp>
    </p:spTree>
    <p:extLst>
      <p:ext uri="{BB962C8B-B14F-4D97-AF65-F5344CB8AC3E}">
        <p14:creationId xmlns:p14="http://schemas.microsoft.com/office/powerpoint/2010/main" val="42881452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1723"/>
            <a:ext cx="10515600" cy="645616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00" y="1707297"/>
            <a:ext cx="105156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3405FCAB-7A18-034B-9743-CFD67A11D4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EC2DD84-1BF6-4E3C-BCC3-08913B1A45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6B2755C-0223-4E55-9084-FF69412795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8357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2E511953-F32B-4B5F-9EC2-2431EB03F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1723"/>
            <a:ext cx="10515600" cy="64561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00" y="1707297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E01EC75-0511-4C59-AFDC-B169D952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4711C01-20AD-4C7D-A906-DDBC6C93E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D49CC18-975B-4218-9BEB-3D804548A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921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1"/>
            <a:ext cx="10655486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0400" y="1825625"/>
            <a:ext cx="51816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399" y="1825625"/>
            <a:ext cx="5387465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E5ECB8C9-6F71-8745-9B9D-ED3B992FA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BCE51E9-C67C-4EF8-826E-F1A4EE041B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05DAC9A-9264-4E96-A741-2D8DA1F064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44993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C351703-006A-624D-9F66-D3B3015E7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1"/>
            <a:ext cx="10643348" cy="649288"/>
          </a:xfrm>
          <a:prstGeom prst="rect">
            <a:avLst/>
          </a:prstGeo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0400" y="1706400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706400"/>
            <a:ext cx="539273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8398AE9-4026-46A2-BBA1-AAB097183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9AE78F3E-1AD5-409A-90E2-A126A9F8418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EFCCDBD-D833-4FF5-A833-32B63E9032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425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6517"/>
            <a:ext cx="10650635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400" y="1700214"/>
            <a:ext cx="5157787" cy="8048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0400" y="2647950"/>
            <a:ext cx="5157787" cy="354171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81687" y="1700214"/>
            <a:ext cx="5183188" cy="8048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81687" y="2647950"/>
            <a:ext cx="5183188" cy="3541714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3" name="Footer Placeholder 10">
            <a:extLst>
              <a:ext uri="{FF2B5EF4-FFF2-40B4-BE49-F238E27FC236}">
                <a16:creationId xmlns:a16="http://schemas.microsoft.com/office/drawing/2014/main" id="{20D11757-AD21-8C44-BA47-2C7CCF6BD25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267BC55-B784-4D84-8769-21885DB5752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1527A28-514A-4E4D-B9BB-80131B1DE74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8849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EB8D2C57-C1F3-4D95-825E-2E55BFB96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6517"/>
            <a:ext cx="10642163" cy="6492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400" y="1700214"/>
            <a:ext cx="5157787" cy="8048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0400" y="2647950"/>
            <a:ext cx="5157787" cy="3541713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73216" y="1700214"/>
            <a:ext cx="5183188" cy="8048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73216" y="2647950"/>
            <a:ext cx="5183188" cy="3541714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CA17208-6DE2-4F5B-B757-D5C3A1763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83CFA40-FCD9-4A03-A580-D0EEA649400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8AACA649-1609-4824-AF1D-CF39DED724D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489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400" y="170729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noProof="0"/>
              <a:t>Muokkaa tekstin perustyylejä napsauttamalla</a:t>
            </a:r>
          </a:p>
          <a:p>
            <a:pPr lvl="1"/>
            <a:r>
              <a:rPr lang="en-GB" noProof="0"/>
              <a:t>toinen taso</a:t>
            </a:r>
          </a:p>
          <a:p>
            <a:pPr lvl="2"/>
            <a:r>
              <a:rPr lang="en-GB" noProof="0"/>
              <a:t>kolmas taso</a:t>
            </a:r>
          </a:p>
          <a:p>
            <a:pPr lvl="3"/>
            <a:r>
              <a:rPr lang="en-GB" noProof="0"/>
              <a:t>neljäs taso</a:t>
            </a:r>
          </a:p>
          <a:p>
            <a:pPr lvl="4"/>
            <a:r>
              <a:rPr lang="en-GB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5E40AAE-D302-7647-9D31-6971CE88E7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M1 D2 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03743BE5-29C0-A94B-962C-58F604640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911553"/>
            <a:ext cx="10521733" cy="64578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GB" noProof="0"/>
              <a:t>Muokkaa perustyyl. napsautt.</a:t>
            </a:r>
          </a:p>
        </p:txBody>
      </p:sp>
      <p:pic>
        <p:nvPicPr>
          <p:cNvPr id="7" name="Kuva 6" descr="Tampere University of Applied Sciences.">
            <a:extLst>
              <a:ext uri="{FF2B5EF4-FFF2-40B4-BE49-F238E27FC236}">
                <a16:creationId xmlns:a16="http://schemas.microsoft.com/office/drawing/2014/main" id="{12AA1BA1-595F-44E9-81C5-12C2D9BD9E4D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126000" y="115200"/>
            <a:ext cx="3187379" cy="4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2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769" r:id="rId2"/>
    <p:sldLayoutId id="2147483781" r:id="rId3"/>
    <p:sldLayoutId id="2147483770" r:id="rId4"/>
    <p:sldLayoutId id="2147483803" r:id="rId5"/>
    <p:sldLayoutId id="2147483772" r:id="rId6"/>
    <p:sldLayoutId id="2147483785" r:id="rId7"/>
    <p:sldLayoutId id="2147483773" r:id="rId8"/>
    <p:sldLayoutId id="2147483786" r:id="rId9"/>
    <p:sldLayoutId id="2147483774" r:id="rId10"/>
    <p:sldLayoutId id="2147483787" r:id="rId11"/>
    <p:sldLayoutId id="2147483775" r:id="rId12"/>
    <p:sldLayoutId id="2147483788" r:id="rId13"/>
    <p:sldLayoutId id="2147483798" r:id="rId14"/>
    <p:sldLayoutId id="2147483776" r:id="rId15"/>
    <p:sldLayoutId id="2147483789" r:id="rId16"/>
    <p:sldLayoutId id="2147483778" r:id="rId17"/>
    <p:sldLayoutId id="2147483795" r:id="rId18"/>
    <p:sldLayoutId id="2147483779" r:id="rId19"/>
    <p:sldLayoutId id="2147483796" r:id="rId20"/>
    <p:sldLayoutId id="2147483777" r:id="rId21"/>
    <p:sldLayoutId id="2147483790" r:id="rId22"/>
    <p:sldLayoutId id="2147483791" r:id="rId23"/>
    <p:sldLayoutId id="2147483780" r:id="rId24"/>
    <p:sldLayoutId id="2147483792" r:id="rId25"/>
    <p:sldLayoutId id="2147483782" r:id="rId26"/>
    <p:sldLayoutId id="2147483800" r:id="rId27"/>
    <p:sldLayoutId id="2147483804" r:id="rId28"/>
    <p:sldLayoutId id="2147483802" r:id="rId29"/>
    <p:sldLayoutId id="2147483805" r:id="rId30"/>
    <p:sldLayoutId id="2147483801" r:id="rId31"/>
    <p:sldLayoutId id="2147483783" r:id="rId32"/>
    <p:sldLayoutId id="2147483807" r:id="rId33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rgbClr val="4E008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0975" indent="-1809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88950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1333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55700" indent="-1285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70025" indent="-1333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">
          <p15:clr>
            <a:srgbClr val="F26B43"/>
          </p15:clr>
        </p15:guide>
        <p15:guide id="2" pos="7605">
          <p15:clr>
            <a:srgbClr val="F26B43"/>
          </p15:clr>
        </p15:guide>
        <p15:guide id="3" pos="75">
          <p15:clr>
            <a:srgbClr val="F26B43"/>
          </p15:clr>
        </p15:guide>
        <p15:guide id="4" orient="horz" pos="4247">
          <p15:clr>
            <a:srgbClr val="F26B43"/>
          </p15:clr>
        </p15:guide>
        <p15:guide id="5" pos="325">
          <p15:clr>
            <a:srgbClr val="F26B43"/>
          </p15:clr>
        </p15:guide>
        <p15:guide id="6" orient="horz" pos="4088">
          <p15:clr>
            <a:srgbClr val="F26B43"/>
          </p15:clr>
        </p15:guide>
        <p15:guide id="7" pos="6970">
          <p15:clr>
            <a:srgbClr val="F26B43"/>
          </p15:clr>
        </p15:guide>
        <p15:guide id="8" orient="horz" pos="346">
          <p15:clr>
            <a:srgbClr val="F26B43"/>
          </p15:clr>
        </p15:guide>
        <p15:guide id="9" orient="horz" pos="981">
          <p15:clr>
            <a:srgbClr val="F26B43"/>
          </p15:clr>
        </p15:guide>
        <p15:guide id="10" orient="horz" pos="572">
          <p15:clr>
            <a:srgbClr val="F26B43"/>
          </p15:clr>
        </p15:guide>
        <p15:guide id="11" orient="horz" pos="1071">
          <p15:clr>
            <a:srgbClr val="F26B43"/>
          </p15:clr>
        </p15:guide>
        <p15:guide id="12" pos="733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3958AD3-561C-479D-8D50-F5F8753779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7638" y="2553066"/>
            <a:ext cx="10197671" cy="3381828"/>
          </a:xfrm>
        </p:spPr>
        <p:txBody>
          <a:bodyPr/>
          <a:lstStyle/>
          <a:p>
            <a:r>
              <a:rPr lang="fi-FI" sz="4800" dirty="0">
                <a:solidFill>
                  <a:srgbClr val="4E008E"/>
                </a:solidFill>
              </a:rPr>
              <a:t>BE-ja për Arsimin Gjithëpërfshirës</a:t>
            </a:r>
            <a:br>
              <a:rPr lang="fi-FI" sz="4800" dirty="0">
                <a:solidFill>
                  <a:srgbClr val="4E008E"/>
                </a:solidFill>
              </a:rPr>
            </a:br>
            <a:br>
              <a:rPr lang="fi-FI" sz="4800" dirty="0">
                <a:solidFill>
                  <a:srgbClr val="4E008E"/>
                </a:solidFill>
              </a:rPr>
            </a:br>
            <a:r>
              <a:rPr lang="fi-FI" sz="4800" dirty="0">
                <a:solidFill>
                  <a:srgbClr val="4E008E"/>
                </a:solidFill>
              </a:rPr>
              <a:t>S1 Pedagogjia m</a:t>
            </a:r>
            <a:r>
              <a:rPr lang="en-US" sz="4800" dirty="0" err="1">
                <a:solidFill>
                  <a:srgbClr val="4E008E"/>
                </a:solidFill>
              </a:rPr>
              <a:t>oderne</a:t>
            </a:r>
            <a:r>
              <a:rPr lang="en-US" sz="4800" dirty="0">
                <a:solidFill>
                  <a:srgbClr val="4E008E"/>
                </a:solidFill>
              </a:rPr>
              <a:t> </a:t>
            </a:r>
            <a:r>
              <a:rPr lang="en-US" sz="4800" dirty="0" err="1">
                <a:solidFill>
                  <a:srgbClr val="4E008E"/>
                </a:solidFill>
              </a:rPr>
              <a:t>për</a:t>
            </a:r>
            <a:r>
              <a:rPr lang="en-US" sz="4800" dirty="0">
                <a:solidFill>
                  <a:srgbClr val="4E008E"/>
                </a:solidFill>
              </a:rPr>
              <a:t> </a:t>
            </a:r>
            <a:r>
              <a:rPr lang="en-US" sz="4800" dirty="0" err="1">
                <a:solidFill>
                  <a:srgbClr val="4E008E"/>
                </a:solidFill>
              </a:rPr>
              <a:t>mësimnxënie</a:t>
            </a:r>
            <a:r>
              <a:rPr lang="en-US" sz="4800" dirty="0">
                <a:solidFill>
                  <a:srgbClr val="4E008E"/>
                </a:solidFill>
              </a:rPr>
              <a:t> </a:t>
            </a:r>
            <a:r>
              <a:rPr lang="en-US" sz="4800" dirty="0" err="1">
                <a:solidFill>
                  <a:srgbClr val="4E008E"/>
                </a:solidFill>
              </a:rPr>
              <a:t>më</a:t>
            </a:r>
            <a:r>
              <a:rPr lang="en-US" sz="4800" dirty="0">
                <a:solidFill>
                  <a:srgbClr val="4E008E"/>
                </a:solidFill>
              </a:rPr>
              <a:t> </a:t>
            </a:r>
            <a:r>
              <a:rPr lang="en-US" sz="4800" dirty="0" err="1">
                <a:solidFill>
                  <a:srgbClr val="4E008E"/>
                </a:solidFill>
              </a:rPr>
              <a:t>të</a:t>
            </a:r>
            <a:r>
              <a:rPr lang="en-US" sz="4800" dirty="0">
                <a:solidFill>
                  <a:srgbClr val="4E008E"/>
                </a:solidFill>
              </a:rPr>
              <a:t> </a:t>
            </a:r>
            <a:r>
              <a:rPr lang="en-US" sz="4800" dirty="0" err="1">
                <a:solidFill>
                  <a:srgbClr val="4E008E"/>
                </a:solidFill>
              </a:rPr>
              <a:t>mirë</a:t>
            </a:r>
            <a:endParaRPr lang="LID4096" sz="4800" dirty="0">
              <a:solidFill>
                <a:srgbClr val="4E008E"/>
              </a:solidFill>
            </a:endParaRPr>
          </a:p>
        </p:txBody>
      </p:sp>
      <p:pic>
        <p:nvPicPr>
          <p:cNvPr id="3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00187B20-3964-74FF-3AB9-2F56AA1BF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2035245-83D3-FB7C-D98D-25E09C553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C991D3C-3FBA-6BD0-8213-C14CD553161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03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B2632B-B6C2-8ED0-7D6F-8469B244B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812" y="2067689"/>
            <a:ext cx="4624700" cy="2979530"/>
          </a:xfrm>
        </p:spPr>
        <p:txBody>
          <a:bodyPr rtlCol="0" anchor="t">
            <a:normAutofit/>
          </a:bodyPr>
          <a:lstStyle/>
          <a:p>
            <a:pPr rtl="0"/>
            <a:r>
              <a:rPr lang="sq" sz="4000" dirty="0"/>
              <a:t>Këndvështrimi socio-konstruktiv</a:t>
            </a:r>
            <a:r>
              <a:rPr lang="en-CA" sz="4000" dirty="0"/>
              <a:t>e</a:t>
            </a:r>
            <a:r>
              <a:rPr lang="sq" sz="4000" dirty="0"/>
              <a:t> i të nxënit</a:t>
            </a:r>
            <a:r>
              <a:rPr lang="fi-FI" sz="4000" dirty="0"/>
              <a:t> </a:t>
            </a:r>
            <a:br>
              <a:rPr lang="fi-FI" sz="4000" dirty="0"/>
            </a:br>
            <a:endParaRPr lang="fi-FI" sz="4000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5D15D34-16A1-BE21-801B-4E9462823CF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r>
              <a:rPr lang="fi-FI"/>
              <a:t>M1 D2 </a:t>
            </a:r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14BB307C-94CA-4CE3-D41C-FE56FCC060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7037998"/>
              </p:ext>
            </p:extLst>
          </p:nvPr>
        </p:nvGraphicFramePr>
        <p:xfrm>
          <a:off x="5733646" y="1549400"/>
          <a:ext cx="5171422" cy="5207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7AB2098C-9088-45B7-5E6F-CBAE4885A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BDAA8EF-30F5-0F68-CBF3-DE6781228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222CC326-553D-6826-5295-60D50C98A30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376F3FF-F9A4-382C-0068-494158038E8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980706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standing in front of a group of wome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5A8ED18A-12E8-8B10-2354-BD6A0E7C4D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93" r="17720" b="-2"/>
          <a:stretch/>
        </p:blipFill>
        <p:spPr>
          <a:xfrm>
            <a:off x="6395801" y="1651000"/>
            <a:ext cx="5245338" cy="4538812"/>
          </a:xfrm>
          <a:prstGeom prst="rect">
            <a:avLst/>
          </a:prstGeom>
          <a:noFill/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461E321-700B-A887-9207-53DF50230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702" y="1842439"/>
            <a:ext cx="4957631" cy="977134"/>
          </a:xfrm>
        </p:spPr>
        <p:txBody>
          <a:bodyPr rtlCol="0" anchor="t">
            <a:noAutofit/>
          </a:bodyPr>
          <a:lstStyle/>
          <a:p>
            <a:pPr rtl="0"/>
            <a:r>
              <a:rPr lang="sq" sz="3200" dirty="0"/>
              <a:t>Çfarë e nxit të </a:t>
            </a:r>
            <a:r>
              <a:rPr lang="en-CA" sz="3200" dirty="0"/>
              <a:t>m</a:t>
            </a:r>
            <a:r>
              <a:rPr lang="sq" sz="3200" dirty="0"/>
              <a:t>ë</a:t>
            </a:r>
            <a:r>
              <a:rPr lang="en-CA" sz="3200" dirty="0" err="1"/>
              <a:t>suar</a:t>
            </a:r>
            <a:r>
              <a:rPr lang="sq" sz="3200" dirty="0"/>
              <a:t>i</a:t>
            </a:r>
            <a:r>
              <a:rPr lang="en-CA" sz="3200" dirty="0"/>
              <a:t>t</a:t>
            </a:r>
            <a:r>
              <a:rPr lang="sq" sz="3200" dirty="0"/>
              <a:t>, sipas shkencës?</a:t>
            </a:r>
            <a:br>
              <a:rPr lang="fi-FI" sz="3200" dirty="0"/>
            </a:br>
            <a:endParaRPr lang="sq" sz="3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83290D1-9D75-9238-64F3-93815EAFBB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10400" y="2857730"/>
            <a:ext cx="6008961" cy="3758977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sq" sz="2400" dirty="0"/>
              <a:t>Atmosfera e sigurisë</a:t>
            </a:r>
            <a:endParaRPr lang="fi-FI" sz="2400" dirty="0"/>
          </a:p>
          <a:p>
            <a:pPr rtl="0"/>
            <a:r>
              <a:rPr lang="sq" sz="2400" dirty="0"/>
              <a:t>Orientimi i njohurive paraprake</a:t>
            </a:r>
            <a:endParaRPr lang="fi-FI" sz="2400" dirty="0"/>
          </a:p>
          <a:p>
            <a:pPr rtl="0"/>
            <a:r>
              <a:rPr lang="sq" sz="2400" dirty="0"/>
              <a:t>Vetë aktiviteti i nxënësit</a:t>
            </a:r>
            <a:endParaRPr lang="fi-FI" sz="2400" dirty="0"/>
          </a:p>
          <a:p>
            <a:pPr rtl="0"/>
            <a:r>
              <a:rPr lang="sq" sz="2400" dirty="0"/>
              <a:t>Bashkëpunimi: të nxënit bashkë me të tjerët dhe prej tyre</a:t>
            </a:r>
            <a:endParaRPr lang="fi-FI" sz="2400" dirty="0"/>
          </a:p>
          <a:p>
            <a:pPr rtl="0"/>
            <a:r>
              <a:rPr lang="sq" sz="2400" dirty="0"/>
              <a:t>Reflektimi</a:t>
            </a:r>
            <a:endParaRPr lang="fi-FI" sz="2400" dirty="0"/>
          </a:p>
          <a:p>
            <a:pPr rtl="0"/>
            <a:r>
              <a:rPr lang="sq" sz="2400" dirty="0"/>
              <a:t>Aktiviteti fizik</a:t>
            </a:r>
            <a:endParaRPr lang="en-GB" sz="2400" dirty="0"/>
          </a:p>
          <a:p>
            <a:pPr rtl="0"/>
            <a:endParaRPr lang="en-GB" sz="2400" dirty="0"/>
          </a:p>
          <a:p>
            <a:r>
              <a:rPr lang="fi-FI" sz="2400" dirty="0">
                <a:solidFill>
                  <a:schemeClr val="accent4"/>
                </a:solidFill>
              </a:rPr>
              <a:t>-&gt; Çfarë nga këto mund të rrisim në mësimdhënien tonë?</a:t>
            </a:r>
            <a:r>
              <a:rPr lang="sq-AL" sz="2400" dirty="0">
                <a:solidFill>
                  <a:schemeClr val="accent4"/>
                </a:solidFill>
              </a:rPr>
              <a:t> </a:t>
            </a:r>
            <a:endParaRPr lang="fi-FI" sz="2400" dirty="0"/>
          </a:p>
          <a:p>
            <a:pPr rtl="0"/>
            <a:endParaRPr lang="fi-FI" sz="200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FAA13E9-E3F6-2B27-88BF-5FEA5657DDE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rtl="0"/>
            <a:r>
              <a:rPr lang="fi-FI"/>
              <a:t>M1 D2 </a:t>
            </a:r>
          </a:p>
        </p:txBody>
      </p:sp>
      <p:pic>
        <p:nvPicPr>
          <p:cNvPr id="4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BEE9E414-9A92-1722-7C0D-26AB87E7C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EC0C6B0-D916-C8FF-2FEE-880251344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7538BE65-F255-3D63-B91C-162AC4328E3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8732D4-2DF7-C1A4-3498-07A787B2A91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832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2CD8A7-E0F5-C98D-5D3A-A1F001F32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793728"/>
            <a:ext cx="10515600" cy="645616"/>
          </a:xfrm>
        </p:spPr>
        <p:txBody>
          <a:bodyPr rtlCol="0"/>
          <a:lstStyle/>
          <a:p>
            <a:pPr rtl="0"/>
            <a:r>
              <a:rPr lang="fi-FI" dirty="0"/>
              <a:t>1. </a:t>
            </a:r>
            <a:r>
              <a:rPr lang="sq" dirty="0"/>
              <a:t>Dobitë e qasjes socio-konstruktiv</a:t>
            </a:r>
            <a:r>
              <a:rPr lang="en-CA" dirty="0"/>
              <a:t>e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E87E9AF-5FC7-1217-760D-3BC5CEDAC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499896"/>
            <a:ext cx="10943400" cy="398980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 rtl="0"/>
            <a:r>
              <a:rPr lang="sq" dirty="0"/>
              <a:t>Prodhon rezultate të shkëlqyeshme mësimnxënieje </a:t>
            </a:r>
          </a:p>
          <a:p>
            <a:pPr algn="just" rtl="0"/>
            <a:r>
              <a:rPr lang="sq" dirty="0"/>
              <a:t>Nxit përvetësimin e aftësive të dobishme për jetën</a:t>
            </a:r>
            <a:r>
              <a:rPr lang="en-CA" dirty="0"/>
              <a:t>,</a:t>
            </a:r>
            <a:r>
              <a:rPr lang="sq" dirty="0"/>
              <a:t> p.sh.</a:t>
            </a:r>
            <a:r>
              <a:rPr lang="en-US" dirty="0"/>
              <a:t>:</a:t>
            </a:r>
            <a:r>
              <a:rPr lang="sq" dirty="0"/>
              <a:t> vetëdisiplinën, pavarësinë dhe këmbënguljen</a:t>
            </a:r>
          </a:p>
          <a:p>
            <a:pPr algn="just"/>
            <a:r>
              <a:rPr lang="en-GB" dirty="0" err="1"/>
              <a:t>Forcon</a:t>
            </a:r>
            <a:r>
              <a:rPr lang="en-GB" dirty="0"/>
              <a:t> </a:t>
            </a:r>
            <a:r>
              <a:rPr lang="en-GB" dirty="0" err="1"/>
              <a:t>aftësitë</a:t>
            </a:r>
            <a:r>
              <a:rPr lang="en-GB" dirty="0"/>
              <a:t> </a:t>
            </a:r>
            <a:r>
              <a:rPr lang="en-GB" dirty="0" err="1"/>
              <a:t>për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nxënit</a:t>
            </a:r>
            <a:r>
              <a:rPr lang="en-GB" dirty="0"/>
              <a:t> </a:t>
            </a:r>
            <a:r>
              <a:rPr lang="en-GB" dirty="0" err="1"/>
              <a:t>më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thellë</a:t>
            </a:r>
            <a:r>
              <a:rPr lang="en-GB" dirty="0"/>
              <a:t>, p.sh.: </a:t>
            </a:r>
            <a:r>
              <a:rPr lang="en-GB" i="1" dirty="0" err="1"/>
              <a:t>arsyetimin</a:t>
            </a:r>
            <a:r>
              <a:rPr lang="en-GB" i="1" dirty="0"/>
              <a:t> </a:t>
            </a:r>
            <a:r>
              <a:rPr lang="en-GB" i="1" dirty="0" err="1"/>
              <a:t>analitik</a:t>
            </a:r>
            <a:r>
              <a:rPr lang="en-GB" i="1" dirty="0"/>
              <a:t>, </a:t>
            </a:r>
            <a:r>
              <a:rPr lang="en-GB" i="1" dirty="0" err="1"/>
              <a:t>zgjidhjen</a:t>
            </a:r>
            <a:r>
              <a:rPr lang="en-GB" i="1" dirty="0"/>
              <a:t> e </a:t>
            </a:r>
            <a:r>
              <a:rPr lang="en-GB" i="1" dirty="0" err="1"/>
              <a:t>problemeve</a:t>
            </a:r>
            <a:r>
              <a:rPr lang="en-GB" i="1" dirty="0"/>
              <a:t> </a:t>
            </a:r>
            <a:r>
              <a:rPr lang="en-GB" i="1" dirty="0" err="1"/>
              <a:t>të</a:t>
            </a:r>
            <a:r>
              <a:rPr lang="en-GB" i="1" dirty="0"/>
              <a:t> </a:t>
            </a:r>
            <a:r>
              <a:rPr lang="en-GB" i="1" dirty="0" err="1"/>
              <a:t>ndërlikuara</a:t>
            </a:r>
            <a:r>
              <a:rPr lang="en-GB" i="1" dirty="0"/>
              <a:t> </a:t>
            </a:r>
            <a:r>
              <a:rPr lang="en-GB" i="1" dirty="0" err="1"/>
              <a:t>dhe</a:t>
            </a:r>
            <a:r>
              <a:rPr lang="en-GB" i="1" dirty="0"/>
              <a:t> </a:t>
            </a:r>
            <a:r>
              <a:rPr lang="en-GB" i="1" dirty="0" err="1"/>
              <a:t>punën</a:t>
            </a:r>
            <a:r>
              <a:rPr lang="en-GB" i="1" dirty="0"/>
              <a:t> </a:t>
            </a:r>
            <a:r>
              <a:rPr lang="en-GB" i="1" dirty="0" err="1"/>
              <a:t>në</a:t>
            </a:r>
            <a:r>
              <a:rPr lang="en-GB" i="1" dirty="0"/>
              <a:t> </a:t>
            </a:r>
            <a:r>
              <a:rPr lang="en-GB" i="1" dirty="0" err="1"/>
              <a:t>grup</a:t>
            </a:r>
            <a:r>
              <a:rPr lang="en-GB" i="1" dirty="0"/>
              <a:t>.</a:t>
            </a:r>
            <a:endParaRPr lang="en-GB" dirty="0"/>
          </a:p>
          <a:p>
            <a:pPr algn="just"/>
            <a:r>
              <a:rPr lang="en-US" sz="3200" dirty="0" err="1"/>
              <a:t>Rrit</a:t>
            </a:r>
            <a:r>
              <a:rPr lang="en-US" sz="3200" dirty="0"/>
              <a:t> </a:t>
            </a:r>
            <a:r>
              <a:rPr lang="en-US" sz="3200" dirty="0" err="1"/>
              <a:t>mirëqenien</a:t>
            </a:r>
            <a:r>
              <a:rPr lang="en-US" sz="3200" dirty="0"/>
              <a:t> e </a:t>
            </a:r>
            <a:r>
              <a:rPr lang="en-US" sz="3200" dirty="0" err="1"/>
              <a:t>studentëve</a:t>
            </a:r>
            <a:r>
              <a:rPr lang="en-US" sz="3200" dirty="0"/>
              <a:t> duke </a:t>
            </a:r>
            <a:r>
              <a:rPr lang="en-US" sz="3200" dirty="0" err="1"/>
              <a:t>promovuar</a:t>
            </a:r>
            <a:r>
              <a:rPr lang="en-US" sz="3200" dirty="0"/>
              <a:t> </a:t>
            </a:r>
            <a:r>
              <a:rPr lang="en-US" sz="3200" dirty="0" err="1"/>
              <a:t>aktivitetin</a:t>
            </a:r>
            <a:r>
              <a:rPr lang="en-US" sz="3200" dirty="0"/>
              <a:t>, </a:t>
            </a:r>
            <a:r>
              <a:rPr lang="en-US" sz="3200" dirty="0" err="1"/>
              <a:t>pjesëmarrjen</a:t>
            </a:r>
            <a:r>
              <a:rPr lang="en-US" sz="3200" dirty="0"/>
              <a:t> </a:t>
            </a:r>
            <a:r>
              <a:rPr lang="en-US" sz="3200" dirty="0" err="1"/>
              <a:t>dhe</a:t>
            </a:r>
            <a:r>
              <a:rPr lang="en-US" sz="3200" dirty="0"/>
              <a:t> </a:t>
            </a:r>
            <a:r>
              <a:rPr lang="en-US" sz="3200" dirty="0" err="1"/>
              <a:t>angazhimin</a:t>
            </a:r>
            <a:r>
              <a:rPr lang="en-US" sz="3200" dirty="0"/>
              <a:t> e </a:t>
            </a:r>
            <a:r>
              <a:rPr lang="en-US" sz="3200" dirty="0" err="1"/>
              <a:t>tyre</a:t>
            </a:r>
            <a:r>
              <a:rPr lang="en-US" sz="3200" dirty="0"/>
              <a:t>.</a:t>
            </a:r>
            <a:endParaRPr lang="fi-FI" sz="3200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166EDE63-A987-5B5A-59CF-051483B403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rtlCol="0"/>
          <a:lstStyle/>
          <a:p>
            <a:pPr rtl="0"/>
            <a:r>
              <a:rPr lang="fi-FI"/>
              <a:t>M1 D2 </a:t>
            </a:r>
          </a:p>
        </p:txBody>
      </p:sp>
      <p:pic>
        <p:nvPicPr>
          <p:cNvPr id="5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997F6D81-3A8D-0A4A-89A4-48DAB6255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F16F1B4-A4D9-9201-D304-9015C1BBD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443D5C98-1BCA-1FFD-B04C-D74885266E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2F720A5-D2DE-7B7D-759E-7A6668D8D6D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3873923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DF1493-E0AA-97B8-C966-21F26BF0A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402" y="1667110"/>
            <a:ext cx="10515600" cy="645616"/>
          </a:xfrm>
        </p:spPr>
        <p:txBody>
          <a:bodyPr rtlCol="0"/>
          <a:lstStyle/>
          <a:p>
            <a:pPr rtl="0"/>
            <a:r>
              <a:rPr lang="sq" dirty="0">
                <a:solidFill>
                  <a:schemeClr val="tx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Ushtrime për të krijuar grupe të vogla</a:t>
            </a:r>
            <a:br>
              <a:rPr lang="fi-FI" dirty="0">
                <a:solidFill>
                  <a:schemeClr val="tx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i-FI" sz="72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AC4775F-221D-F26A-7C6B-40D8B702D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347" y="2345219"/>
            <a:ext cx="11061933" cy="422525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/>
            </a:pPr>
            <a:r>
              <a:rPr lang="sq" sz="2200" dirty="0"/>
              <a:t>Merrni pjesë prej dy ditësh në një trajnim që ka nevojë për aktivitetin e vetë</a:t>
            </a:r>
            <a:r>
              <a:rPr lang="en-CA" sz="2200" dirty="0"/>
              <a:t> </a:t>
            </a:r>
            <a:r>
              <a:rPr lang="en-CA" sz="2200" dirty="0" err="1"/>
              <a:t>të</a:t>
            </a:r>
            <a:r>
              <a:rPr lang="sq" sz="2200" dirty="0"/>
              <a:t> nxënit. Si ju duket trajnimi? </a:t>
            </a:r>
            <a:r>
              <a:rPr lang="sq" sz="2200" b="1" dirty="0"/>
              <a:t>Si ndikon </a:t>
            </a:r>
            <a:r>
              <a:rPr lang="en-CA" sz="2200" b="1" dirty="0" err="1"/>
              <a:t>në</a:t>
            </a:r>
            <a:r>
              <a:rPr lang="en-CA" sz="2200" b="1" dirty="0"/>
              <a:t> </a:t>
            </a:r>
            <a:r>
              <a:rPr lang="sq" sz="2200" b="1" dirty="0"/>
              <a:t>të nxëni</a:t>
            </a:r>
            <a:r>
              <a:rPr lang="en-CA" sz="2200" b="1" dirty="0"/>
              <a:t>t</a:t>
            </a:r>
            <a:r>
              <a:rPr lang="sq" sz="2200" b="1" dirty="0"/>
              <a:t> tuaj? </a:t>
            </a:r>
            <a:r>
              <a:rPr lang="sq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Gjithsecili mendon vetë para së gjithash. Nuk diskutohet</a:t>
            </a:r>
            <a:r>
              <a:rPr lang="en-US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 (1 min)</a:t>
            </a:r>
            <a:endParaRPr lang="fi-FI" sz="2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/>
            </a:pPr>
            <a:r>
              <a:rPr lang="sq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Diskutojini idetë tuaja në dyshe</a:t>
            </a:r>
            <a:r>
              <a:rPr lang="en-CA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sq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" sz="22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Çfarë ngjashmërish dhe dallimesh keni vënë re? </a:t>
            </a:r>
            <a:r>
              <a:rPr lang="en-US" sz="2200" dirty="0"/>
              <a:t>(4 min)</a:t>
            </a:r>
            <a:endParaRPr lang="sq" sz="2200" b="1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/>
            </a:pPr>
            <a:r>
              <a:rPr lang="sq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Bashkojuni një dysheje tjetër. </a:t>
            </a:r>
            <a:r>
              <a:rPr lang="sq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Mos ia tregoni dyshes tjetër </a:t>
            </a:r>
            <a:r>
              <a:rPr lang="sq" sz="2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mendimet tuaja fillestare, por vetëm ngjashmëritë dhe dallimet e vërejtura. </a:t>
            </a:r>
            <a:r>
              <a:rPr lang="sq" sz="22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Si mund të aktivizohen </a:t>
            </a:r>
            <a:r>
              <a:rPr lang="en-CA" sz="2200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nxën</a:t>
            </a:r>
            <a:r>
              <a:rPr lang="sq" sz="22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ë</a:t>
            </a:r>
            <a:r>
              <a:rPr lang="en-CA" sz="2200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sq" sz="22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t gjatë një </a:t>
            </a:r>
            <a:r>
              <a:rPr lang="en-CA" sz="22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ore </a:t>
            </a:r>
            <a:r>
              <a:rPr lang="en-CA" sz="2200" b="1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mësimore</a:t>
            </a:r>
            <a:r>
              <a:rPr lang="sq" sz="22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sq" sz="2200" dirty="0"/>
              <a:t>Jepuni tri ndihma të tjerëve.</a:t>
            </a:r>
            <a:r>
              <a:rPr lang="en-GB" sz="2200" dirty="0"/>
              <a:t> </a:t>
            </a:r>
            <a:r>
              <a:rPr lang="en-US" sz="2200" dirty="0"/>
              <a:t>(10 min)</a:t>
            </a:r>
            <a:endParaRPr lang="fi-FI" sz="2200" dirty="0"/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/>
            </a:pPr>
            <a:r>
              <a:rPr lang="en-US" sz="22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Çdo</a:t>
            </a:r>
            <a:r>
              <a:rPr lang="en-US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ndan</a:t>
            </a:r>
            <a:r>
              <a:rPr lang="en-US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një</a:t>
            </a:r>
            <a:r>
              <a:rPr lang="en-US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 ide </a:t>
            </a:r>
            <a:r>
              <a:rPr lang="en-US" sz="22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të</a:t>
            </a:r>
            <a:r>
              <a:rPr lang="en-US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mundshme</a:t>
            </a:r>
            <a:r>
              <a:rPr lang="en-US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për</a:t>
            </a:r>
            <a:r>
              <a:rPr lang="en-US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2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provuar</a:t>
            </a:r>
            <a:r>
              <a:rPr lang="en-US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 me </a:t>
            </a:r>
            <a:r>
              <a:rPr lang="sq-AL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nxënësit</a:t>
            </a:r>
            <a:r>
              <a:rPr lang="en-US" sz="2200" dirty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i-FI" sz="2200" b="1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B0F5753-4812-4C8B-359A-0F2B14D77F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rtlCol="0"/>
          <a:lstStyle/>
          <a:p>
            <a:pPr rtl="0"/>
            <a:r>
              <a:rPr lang="fi-FI" dirty="0"/>
              <a:t>M1 D2 </a:t>
            </a:r>
          </a:p>
        </p:txBody>
      </p:sp>
      <p:pic>
        <p:nvPicPr>
          <p:cNvPr id="5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29796FF1-961F-C4DE-CB62-CDEFF1E73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1F12AF2-F273-9EB4-A3BC-8B0D5FD1C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4F5B88A6-B57C-16BD-4201-B6C7A9A240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C33DB06-F338-7CDC-A0A7-45EC6850EE4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1662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6D151A1-AE32-6CB6-B026-5C6BF375C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763287"/>
            <a:ext cx="11417216" cy="645616"/>
          </a:xfrm>
        </p:spPr>
        <p:txBody>
          <a:bodyPr rtlCol="0"/>
          <a:lstStyle/>
          <a:p>
            <a:pPr rtl="0"/>
            <a:r>
              <a:rPr lang="sq" sz="2400" dirty="0">
                <a:solidFill>
                  <a:schemeClr val="tx2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Metoda e krijimit të grupeve të vogla:</a:t>
            </a:r>
            <a:r>
              <a:rPr lang="sq" sz="2400" dirty="0">
                <a:solidFill>
                  <a:schemeClr val="tx2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q" sz="24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vetëm</a:t>
            </a:r>
            <a:r>
              <a:rPr lang="en-US" sz="24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sq" sz="2400" dirty="0">
                <a:solidFill>
                  <a:schemeClr val="tx2"/>
                </a:solidFill>
                <a:latin typeface="+mn-lt"/>
                <a:cs typeface="Times New Roman" panose="02020603050405020304" pitchFamily="18" charset="0"/>
              </a:rPr>
              <a:t>- në dyshe - në grupe nga 4</a:t>
            </a:r>
            <a:endParaRPr lang="fi-FI" sz="2400" dirty="0">
              <a:solidFill>
                <a:schemeClr val="tx2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036536F-AC0B-AE98-72E0-4173EFC4F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408" y="2360275"/>
            <a:ext cx="11394208" cy="460429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sq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metodë e dobishme për ndarje informacioni dhe përvojash, për përpunimin e informacionit dhe për të krijuar bashk</a:t>
            </a:r>
            <a:r>
              <a:rPr lang="sq-AL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ë</a:t>
            </a:r>
            <a:r>
              <a:rPr lang="sq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risht ide dhe perceptime të reja</a:t>
            </a: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sq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zhvillon aftësitë e </a:t>
            </a:r>
            <a:r>
              <a:rPr lang="en-CA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nxën</a:t>
            </a:r>
            <a:r>
              <a:rPr lang="sq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ë</a:t>
            </a:r>
            <a:r>
              <a:rPr lang="en-CA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sq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ve për të vënë re ngjashmëritë dhe dallimet midis mendimeve dhe përvojave</a:t>
            </a:r>
            <a:endParaRPr lang="fi-FI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sq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mund të përdoret edhe për </a:t>
            </a:r>
            <a:r>
              <a:rPr lang="sq" sz="24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orientimin e njohurive paraprake ose për reflektim</a:t>
            </a:r>
            <a:r>
              <a:rPr lang="sq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sq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 lejon </a:t>
            </a:r>
            <a:r>
              <a:rPr lang="en-CA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nxën</a:t>
            </a:r>
            <a:r>
              <a:rPr lang="sq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ë</a:t>
            </a:r>
            <a:r>
              <a:rPr lang="en-CA" sz="24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sq" sz="24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 t’i mësojnë gjëra të reja </a:t>
            </a:r>
            <a:r>
              <a:rPr lang="sq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njëri-tjetrit</a:t>
            </a:r>
            <a:endParaRPr lang="sq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sq" sz="2400" dirty="0">
                <a:ea typeface="Calibri" panose="020F0502020204030204" pitchFamily="34" charset="0"/>
                <a:cs typeface="Times New Roman" panose="02020603050405020304" pitchFamily="18" charset="0"/>
              </a:rPr>
              <a:t>është veçanërisht e përshtatshme për </a:t>
            </a:r>
            <a:r>
              <a:rPr lang="en-CA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nxën</a:t>
            </a:r>
            <a:r>
              <a:rPr lang="sq" sz="2400" dirty="0">
                <a:ea typeface="Calibri" panose="020F0502020204030204" pitchFamily="34" charset="0"/>
                <a:cs typeface="Times New Roman" panose="02020603050405020304" pitchFamily="18" charset="0"/>
              </a:rPr>
              <a:t>ë</a:t>
            </a:r>
            <a:r>
              <a:rPr lang="en-CA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sq" sz="2400" dirty="0">
                <a:ea typeface="Calibri" panose="020F0502020204030204" pitchFamily="34" charset="0"/>
                <a:cs typeface="Times New Roman" panose="02020603050405020304" pitchFamily="18" charset="0"/>
              </a:rPr>
              <a:t>t e ndrojtur, të urtë e që nuk flasin shumë, ose për </a:t>
            </a:r>
            <a:r>
              <a:rPr lang="en-CA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nxën</a:t>
            </a:r>
            <a:r>
              <a:rPr lang="sq" sz="2400" dirty="0">
                <a:ea typeface="Calibri" panose="020F0502020204030204" pitchFamily="34" charset="0"/>
                <a:cs typeface="Times New Roman" panose="02020603050405020304" pitchFamily="18" charset="0"/>
              </a:rPr>
              <a:t>ë</a:t>
            </a:r>
            <a:r>
              <a:rPr lang="en-CA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sq" sz="2400" dirty="0">
                <a:ea typeface="Calibri" panose="020F0502020204030204" pitchFamily="34" charset="0"/>
                <a:cs typeface="Times New Roman" panose="02020603050405020304" pitchFamily="18" charset="0"/>
              </a:rPr>
              <a:t>t që </a:t>
            </a:r>
            <a:r>
              <a:rPr lang="en-CA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q" sz="2400" dirty="0">
                <a:ea typeface="Calibri" panose="020F0502020204030204" pitchFamily="34" charset="0"/>
                <a:cs typeface="Times New Roman" panose="02020603050405020304" pitchFamily="18" charset="0"/>
              </a:rPr>
              <a:t>u nevojitet kohë për t’i përpunuar idetë.</a:t>
            </a:r>
            <a:endParaRPr lang="fi-FI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rtl="0"/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DBD257E-CDED-EA12-AE0C-EF4D9808A4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 rtlCol="0"/>
          <a:lstStyle/>
          <a:p>
            <a:pPr rtl="0"/>
            <a:r>
              <a:rPr lang="fi-FI"/>
              <a:t>M1 D2 </a:t>
            </a:r>
          </a:p>
        </p:txBody>
      </p:sp>
      <p:pic>
        <p:nvPicPr>
          <p:cNvPr id="5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5E9E3EFA-0B02-BFC2-4A63-BF8450940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64D1B58-808E-88ED-311E-82641FE43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2837EEAF-64E1-7341-8F8A-53582B2CDC9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3C172A7-764D-CB66-455F-2182DF50C84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30291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1581D0-5972-4EAC-23B4-85D24D1749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>
                <a:solidFill>
                  <a:srgbClr val="4E008E"/>
                </a:solidFill>
                <a:latin typeface="Arial"/>
                <a:cs typeface="Arial"/>
              </a:rPr>
              <a:t>Faleminderit!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5CD1E6E-9764-7079-F6D5-39C7D89D0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M1 D2 </a:t>
            </a:r>
            <a:endParaRPr lang="en-GB" noProof="0"/>
          </a:p>
        </p:txBody>
      </p:sp>
      <p:pic>
        <p:nvPicPr>
          <p:cNvPr id="3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8BE9A76B-9174-3B4D-5545-F24F2EA48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9F9DDCD-834F-07C0-29F8-EF13C15CB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9957DBBC-A930-C693-BBA0-3A41AAB335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96F0917-EA3C-7AE8-0A7C-AF2B32147722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36887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4C61870-E3DA-8473-6059-35E044DCE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1163" y="1678649"/>
            <a:ext cx="6778037" cy="4605602"/>
          </a:xfrm>
        </p:spPr>
        <p:txBody>
          <a:bodyPr rtlCol="0"/>
          <a:lstStyle/>
          <a:p>
            <a:pPr marL="0" indent="0">
              <a:buNone/>
            </a:pPr>
            <a:r>
              <a:rPr lang="en-US" sz="2800" dirty="0"/>
              <a:t>Ju do t</a:t>
            </a:r>
            <a:r>
              <a:rPr lang="sq-AL" sz="2800" dirty="0"/>
              <a:t>ë ftoheni </a:t>
            </a:r>
            <a:r>
              <a:rPr lang="en-US" sz="2800" dirty="0" err="1"/>
              <a:t>në</a:t>
            </a:r>
            <a:r>
              <a:rPr lang="en-US" sz="2800" dirty="0"/>
              <a:t> </a:t>
            </a:r>
            <a:r>
              <a:rPr lang="en-US" sz="2800" dirty="0" err="1"/>
              <a:t>një</a:t>
            </a:r>
            <a:r>
              <a:rPr lang="en-US" sz="2800" dirty="0"/>
              <a:t> </a:t>
            </a:r>
            <a:r>
              <a:rPr lang="en-US" sz="2800" dirty="0" err="1"/>
              <a:t>dhomë</a:t>
            </a:r>
            <a:r>
              <a:rPr lang="en-US" sz="2800" dirty="0"/>
              <a:t> </a:t>
            </a:r>
            <a:r>
              <a:rPr lang="en-US" sz="2800" dirty="0" err="1"/>
              <a:t>diskutimi</a:t>
            </a:r>
            <a:r>
              <a:rPr lang="en-US" sz="2800" dirty="0"/>
              <a:t> me 4 persona.</a:t>
            </a:r>
          </a:p>
          <a:p>
            <a:pPr marL="0" indent="0">
              <a:buNone/>
            </a:pPr>
            <a:r>
              <a:rPr lang="sq-AL" sz="2800" dirty="0"/>
              <a:t>Ndani:</a:t>
            </a:r>
            <a:endParaRPr lang="en-GB" sz="2800" dirty="0"/>
          </a:p>
          <a:p>
            <a:pPr rtl="0"/>
            <a:r>
              <a:rPr lang="sq" sz="2800" dirty="0"/>
              <a:t> Emri, pozicioni i punës dhe organizata ime</a:t>
            </a:r>
          </a:p>
          <a:p>
            <a:pPr rtl="0"/>
            <a:r>
              <a:rPr lang="sq" sz="2800" dirty="0"/>
              <a:t> Çfarë më pëlqen më shumë në punën time?</a:t>
            </a:r>
            <a:endParaRPr lang="en-GB" sz="2800" dirty="0"/>
          </a:p>
          <a:p>
            <a:pPr rtl="0"/>
            <a:endParaRPr lang="en-GB" sz="2800" dirty="0"/>
          </a:p>
          <a:p>
            <a:r>
              <a:rPr lang="en-US" sz="2800" dirty="0"/>
              <a:t>Mos </a:t>
            </a:r>
            <a:r>
              <a:rPr lang="en-US" sz="2800" dirty="0" err="1"/>
              <a:t>harroni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jepni</a:t>
            </a:r>
            <a:r>
              <a:rPr lang="en-US" sz="2800" dirty="0"/>
              <a:t> </a:t>
            </a:r>
            <a:r>
              <a:rPr lang="en-US" sz="2800" dirty="0" err="1"/>
              <a:t>kohë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sq-AL" sz="2800" dirty="0"/>
              <a:t>hapësirë</a:t>
            </a:r>
            <a:r>
              <a:rPr lang="en-US" sz="2800" dirty="0"/>
              <a:t> </a:t>
            </a:r>
            <a:r>
              <a:rPr lang="en-US" sz="2800" dirty="0" err="1"/>
              <a:t>për</a:t>
            </a:r>
            <a:r>
              <a:rPr lang="en-US" sz="2800" dirty="0"/>
              <a:t> </a:t>
            </a:r>
            <a:r>
              <a:rPr lang="en-US" sz="2800" dirty="0" err="1"/>
              <a:t>çdo</a:t>
            </a:r>
            <a:r>
              <a:rPr lang="en-US" sz="2800" dirty="0"/>
              <a:t> person </a:t>
            </a:r>
            <a:r>
              <a:rPr lang="en-US" sz="2800" dirty="0" err="1"/>
              <a:t>që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prezantohet</a:t>
            </a:r>
            <a:r>
              <a:rPr lang="en-US" sz="2800" dirty="0"/>
              <a:t>.</a:t>
            </a:r>
            <a:endParaRPr lang="sq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578BB32-914F-4F48-9153-21BF8C99F6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89200" y="1327285"/>
            <a:ext cx="4130805" cy="4956966"/>
          </a:xfrm>
          <a:prstGeom prst="rect">
            <a:avLst/>
          </a:prstGeom>
          <a:noFill/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76561E7-AA79-474B-9A9A-6BA173B11C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5589" y="6489700"/>
            <a:ext cx="766827" cy="254172"/>
          </a:xfrm>
        </p:spPr>
        <p:txBody>
          <a:bodyPr rtlCol="0" anchor="b">
            <a:normAutofit/>
          </a:bodyPr>
          <a:lstStyle/>
          <a:p>
            <a:pPr rtl="0">
              <a:spcAft>
                <a:spcPts val="600"/>
              </a:spcAft>
            </a:pPr>
            <a:endParaRPr lang="en-GB" noProof="0"/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302BD9E2-C4E1-419A-B138-6F5E16AD83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1163" y="6489700"/>
            <a:ext cx="6778625" cy="254000"/>
          </a:xfrm>
        </p:spPr>
        <p:txBody>
          <a:bodyPr rtlCol="0"/>
          <a:lstStyle/>
          <a:p>
            <a:pPr rtl="0"/>
            <a:r>
              <a:rPr lang="en-US" noProof="0"/>
              <a:t>M1 D2 </a:t>
            </a:r>
            <a:endParaRPr lang="en-GB" noProof="0"/>
          </a:p>
        </p:txBody>
      </p:sp>
      <p:pic>
        <p:nvPicPr>
          <p:cNvPr id="2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2A6FD973-A860-9783-56AB-2383D3610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FB4A9F4-3436-C1D9-6B51-9BA933C4B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EB9791C9-6929-3A44-4723-086CD3762F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44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3ED55-2031-496B-8438-634129BBD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2007648"/>
            <a:ext cx="10515600" cy="645616"/>
          </a:xfrm>
        </p:spPr>
        <p:txBody>
          <a:bodyPr/>
          <a:lstStyle/>
          <a:p>
            <a:r>
              <a:rPr lang="en-GB" dirty="0"/>
              <a:t>BE-</a:t>
            </a:r>
            <a:r>
              <a:rPr lang="en-GB" dirty="0" err="1"/>
              <a:t>ja</a:t>
            </a:r>
            <a:r>
              <a:rPr lang="en-GB" dirty="0"/>
              <a:t> p</a:t>
            </a:r>
            <a:r>
              <a:rPr lang="fi-FI" sz="4000" dirty="0">
                <a:solidFill>
                  <a:srgbClr val="4E008E"/>
                </a:solidFill>
              </a:rPr>
              <a:t>ër</a:t>
            </a:r>
            <a:r>
              <a:rPr lang="en-GB" dirty="0"/>
              <a:t> </a:t>
            </a:r>
            <a:r>
              <a:rPr lang="en-GB" dirty="0" err="1"/>
              <a:t>Arsimin</a:t>
            </a:r>
            <a:r>
              <a:rPr lang="en-GB" dirty="0"/>
              <a:t> </a:t>
            </a:r>
            <a:r>
              <a:rPr lang="en-GB" dirty="0" err="1"/>
              <a:t>Gjithëpërfshirës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E8298-183A-4B19-A05A-CFC57BBF6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907280"/>
            <a:ext cx="10515600" cy="393626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Për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15.000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mësues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shqiptarë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err="1">
                <a:latin typeface="Calibri"/>
                <a:ea typeface="Calibri"/>
                <a:cs typeface="Times New Roman"/>
              </a:rPr>
              <a:t>Hyrje</a:t>
            </a:r>
            <a:r>
              <a:rPr lang="en-GB" dirty="0">
                <a:latin typeface="Calibri"/>
                <a:ea typeface="Calibri"/>
                <a:cs typeface="Times New Roman"/>
              </a:rPr>
              <a:t> </a:t>
            </a:r>
            <a:r>
              <a:rPr lang="en-GB" err="1">
                <a:latin typeface="Calibri"/>
                <a:ea typeface="Calibri"/>
                <a:cs typeface="Times New Roman"/>
              </a:rPr>
              <a:t>në</a:t>
            </a:r>
            <a:r>
              <a:rPr lang="en-GB" dirty="0">
                <a:latin typeface="Calibri"/>
                <a:ea typeface="Calibri"/>
                <a:cs typeface="Times New Roman"/>
              </a:rPr>
              <a:t> </a:t>
            </a:r>
            <a:r>
              <a:rPr lang="en-GB" err="1">
                <a:latin typeface="Calibri"/>
                <a:ea typeface="Calibri"/>
                <a:cs typeface="Times New Roman"/>
              </a:rPr>
              <a:t>zbatimin</a:t>
            </a:r>
            <a:r>
              <a:rPr lang="en-GB" dirty="0">
                <a:latin typeface="Calibri"/>
                <a:ea typeface="Calibri"/>
                <a:cs typeface="Times New Roman"/>
              </a:rPr>
              <a:t> e </a:t>
            </a:r>
            <a:r>
              <a:rPr lang="en-GB" err="1">
                <a:latin typeface="Calibri"/>
                <a:ea typeface="Calibri"/>
                <a:cs typeface="Times New Roman"/>
              </a:rPr>
              <a:t>kurrikulës</a:t>
            </a:r>
            <a:r>
              <a:rPr lang="en-GB" dirty="0">
                <a:latin typeface="Calibri"/>
                <a:ea typeface="Calibri"/>
                <a:cs typeface="Times New Roman"/>
              </a:rPr>
              <a:t> </a:t>
            </a:r>
            <a:r>
              <a:rPr lang="en-GB" err="1">
                <a:latin typeface="Calibri"/>
                <a:ea typeface="Calibri"/>
                <a:cs typeface="Times New Roman"/>
              </a:rPr>
              <a:t>bazuar</a:t>
            </a:r>
            <a:r>
              <a:rPr lang="en-GB" dirty="0">
                <a:latin typeface="Calibri"/>
                <a:ea typeface="Calibri"/>
                <a:cs typeface="Times New Roman"/>
              </a:rPr>
              <a:t> </a:t>
            </a:r>
            <a:r>
              <a:rPr lang="en-GB" err="1">
                <a:latin typeface="Calibri"/>
                <a:ea typeface="Calibri"/>
                <a:cs typeface="Times New Roman"/>
              </a:rPr>
              <a:t>në</a:t>
            </a:r>
            <a:r>
              <a:rPr lang="en-GB" dirty="0">
                <a:latin typeface="Calibri"/>
                <a:ea typeface="Calibri"/>
                <a:cs typeface="Times New Roman"/>
              </a:rPr>
              <a:t> </a:t>
            </a:r>
            <a:r>
              <a:rPr lang="en-GB">
                <a:latin typeface="Calibri"/>
                <a:ea typeface="Calibri"/>
                <a:cs typeface="Times New Roman"/>
              </a:rPr>
              <a:t>kompetencë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duke </a:t>
            </a:r>
            <a:r>
              <a:rPr lang="en-GB" err="1">
                <a:effectLst/>
                <a:latin typeface="Calibri"/>
                <a:ea typeface="Calibri"/>
                <a:cs typeface="Times New Roman"/>
              </a:rPr>
              <a:t>përdorur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GB" err="1">
                <a:effectLst/>
                <a:latin typeface="Calibri"/>
                <a:ea typeface="Calibri"/>
                <a:cs typeface="Times New Roman"/>
              </a:rPr>
              <a:t>metoda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GB" err="1">
                <a:effectLst/>
                <a:latin typeface="Calibri"/>
                <a:ea typeface="Calibri"/>
                <a:cs typeface="Times New Roman"/>
              </a:rPr>
              <a:t>aktivizuese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GB" err="1">
                <a:effectLst/>
                <a:latin typeface="Calibri"/>
                <a:ea typeface="Calibri"/>
                <a:cs typeface="Times New Roman"/>
              </a:rPr>
              <a:t>të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GB" err="1">
                <a:effectLst/>
                <a:latin typeface="Calibri"/>
                <a:ea typeface="Calibri"/>
                <a:cs typeface="Times New Roman"/>
              </a:rPr>
              <a:t>mësimdhënies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GB" err="1">
                <a:effectLst/>
                <a:latin typeface="Calibri"/>
                <a:ea typeface="Calibri"/>
                <a:cs typeface="Times New Roman"/>
              </a:rPr>
              <a:t>dhe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duke </a:t>
            </a:r>
            <a:r>
              <a:rPr lang="en-GB" err="1">
                <a:effectLst/>
                <a:latin typeface="Calibri"/>
                <a:ea typeface="Calibri"/>
                <a:cs typeface="Times New Roman"/>
              </a:rPr>
              <a:t>nxitur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GB" err="1">
                <a:effectLst/>
                <a:latin typeface="Calibri"/>
                <a:ea typeface="Calibri"/>
                <a:cs typeface="Times New Roman"/>
              </a:rPr>
              <a:t>përfshirjen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GB" err="1">
                <a:effectLst/>
                <a:latin typeface="Calibri"/>
                <a:ea typeface="Calibri"/>
                <a:cs typeface="Times New Roman"/>
              </a:rPr>
              <a:t>përmes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GB" err="1">
                <a:effectLst/>
                <a:latin typeface="Calibri"/>
                <a:ea typeface="Calibri"/>
                <a:cs typeface="Times New Roman"/>
              </a:rPr>
              <a:t>praktikave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GB" err="1">
                <a:effectLst/>
                <a:latin typeface="Calibri"/>
                <a:ea typeface="Calibri"/>
                <a:cs typeface="Times New Roman"/>
              </a:rPr>
              <a:t>gjithëpërfshirëse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GB" err="1">
                <a:effectLst/>
                <a:latin typeface="Calibri"/>
                <a:ea typeface="Calibri"/>
                <a:cs typeface="Times New Roman"/>
              </a:rPr>
              <a:t>në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en-GB" err="1">
                <a:effectLst/>
                <a:latin typeface="Calibri"/>
                <a:ea typeface="Calibri"/>
                <a:cs typeface="Times New Roman"/>
              </a:rPr>
              <a:t>klasë</a:t>
            </a:r>
            <a:r>
              <a:rPr lang="en-GB" dirty="0">
                <a:effectLst/>
                <a:latin typeface="Calibri"/>
                <a:ea typeface="Calibri"/>
                <a:cs typeface="Times New Roman"/>
              </a:rPr>
              <a:t> </a:t>
            </a:r>
          </a:p>
          <a:p>
            <a:pPr marL="0" indent="0">
              <a:buNone/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5DA6BA00-140B-7401-7333-20F9023EB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84B427D-C147-869C-1174-390FC2200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8A13B647-3B6E-B9B0-C365-5FC7CFC643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4E9CB62-28C1-FEC8-D73D-48B3E8224E1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689590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3ED55-2031-496B-8438-634129BBD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103" y="1698996"/>
            <a:ext cx="10515600" cy="645616"/>
          </a:xfrm>
        </p:spPr>
        <p:txBody>
          <a:bodyPr rtlCol="0"/>
          <a:lstStyle/>
          <a:p>
            <a:pPr rtl="0"/>
            <a:r>
              <a:rPr lang="sq" dirty="0"/>
              <a:t>BE</a:t>
            </a:r>
            <a:r>
              <a:rPr lang="en-US" dirty="0"/>
              <a:t>-ja</a:t>
            </a:r>
            <a:r>
              <a:rPr lang="sq" dirty="0"/>
              <a:t> për Arsimin Gjithëpërfshirës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E8298-183A-4B19-A05A-CFC57BBF6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598627"/>
            <a:ext cx="11286605" cy="3891073"/>
          </a:xfrm>
        </p:spPr>
        <p:txBody>
          <a:bodyPr rtlCol="0"/>
          <a:lstStyle/>
          <a:p>
            <a:pPr marL="342900" lvl="0" indent="-342900" rtl="0">
              <a:buFont typeface="Calibri" panose="020F0502020204030204" pitchFamily="34" charset="0"/>
              <a:buChar char="-"/>
            </a:pPr>
            <a:r>
              <a:rPr lang="sq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Vlerësim autentik: </a:t>
            </a:r>
            <a:r>
              <a:rPr lang="sq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të provuarit e ideve dhe raportimi i rezultateve (pa teste)</a:t>
            </a:r>
          </a:p>
          <a:p>
            <a:pPr rtl="0">
              <a:buFontTx/>
              <a:buChar char="-"/>
            </a:pPr>
            <a:r>
              <a:rPr lang="sq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sesione 1,5-orëshe </a:t>
            </a:r>
          </a:p>
          <a:p>
            <a:pPr lvl="1" rtl="0">
              <a:buFontTx/>
              <a:buChar char="-"/>
            </a:pPr>
            <a:r>
              <a:rPr lang="sq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S1, S2, S3 – pedagogjia moderne</a:t>
            </a:r>
          </a:p>
          <a:p>
            <a:pPr lvl="1" rtl="0">
              <a:buFontTx/>
              <a:buChar char="-"/>
            </a:pPr>
            <a:r>
              <a:rPr lang="sq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S4, S5, S6 – praktika të gjithëpërfshirjes</a:t>
            </a:r>
          </a:p>
          <a:p>
            <a:pPr rtl="0">
              <a:buFontTx/>
              <a:buChar char="-"/>
            </a:pPr>
            <a:r>
              <a:rPr lang="sq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 orë studimi të pavarur</a:t>
            </a:r>
          </a:p>
          <a:p>
            <a:pPr lvl="1" rtl="0">
              <a:buFontTx/>
              <a:buChar char="-"/>
            </a:pPr>
            <a:r>
              <a:rPr lang="sq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Detyra mësimore</a:t>
            </a:r>
          </a:p>
          <a:p>
            <a:pPr lvl="1" rtl="0">
              <a:buFontTx/>
              <a:buChar char="-"/>
            </a:pPr>
            <a:r>
              <a:rPr lang="sq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Paketa mësimore për lëndë specifike:</a:t>
            </a:r>
          </a:p>
          <a:p>
            <a:pPr rtl="0">
              <a:buFontTx/>
              <a:buChar char="-"/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rtl="0">
              <a:buNone/>
            </a:pPr>
            <a:endParaRPr lang="en-GB" dirty="0"/>
          </a:p>
        </p:txBody>
      </p:sp>
      <p:pic>
        <p:nvPicPr>
          <p:cNvPr id="2050" name="Picture 2" descr="kuvapankkikuvitukset aiheesta organisaation töiden kalenteriaikataulutus. - timetable">
            <a:extLst>
              <a:ext uri="{FF2B5EF4-FFF2-40B4-BE49-F238E27FC236}">
                <a16:creationId xmlns:a16="http://schemas.microsoft.com/office/drawing/2014/main" id="{E69A7DBF-E686-13F9-CA16-F9377942DB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0" t="8462" r="9579" b="8352"/>
          <a:stretch/>
        </p:blipFill>
        <p:spPr bwMode="auto">
          <a:xfrm>
            <a:off x="8538627" y="4227997"/>
            <a:ext cx="3534310" cy="251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EC90E156-80D8-FA0E-E176-93FCA86E7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3468921-55C6-D580-DB78-EAB9364B8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4A841AE-8A33-2C0A-5EB3-D9A49762130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075F0F5-68B3-7B91-A79A-5996EEA9E42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770490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3ED55-2031-496B-8438-634129BBD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834590"/>
            <a:ext cx="10515600" cy="645616"/>
          </a:xfrm>
        </p:spPr>
        <p:txBody>
          <a:bodyPr/>
          <a:lstStyle/>
          <a:p>
            <a:r>
              <a:rPr lang="sq" dirty="0"/>
              <a:t>BE</a:t>
            </a:r>
            <a:r>
              <a:rPr lang="en-US" dirty="0"/>
              <a:t>-ja</a:t>
            </a:r>
            <a:r>
              <a:rPr lang="sq" dirty="0"/>
              <a:t> për Arsimin Gjithëpërfshirës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E8298-183A-4B19-A05A-CFC57BBF6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630164"/>
            <a:ext cx="10515600" cy="4351338"/>
          </a:xfrm>
        </p:spPr>
        <p:txBody>
          <a:bodyPr/>
          <a:lstStyle/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S1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Pedagogjia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moderne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për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mësimnxënie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më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të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mirë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i-FI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S2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Nxënësi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Calibri" panose="020F0502020204030204" pitchFamily="34" charset="0"/>
              <a:buChar char="-"/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S3 </a:t>
            </a:r>
            <a:r>
              <a:rPr lang="en-US" dirty="0" err="1">
                <a:latin typeface="Calibri" panose="020F0502020204030204" pitchFamily="34" charset="0"/>
                <a:cs typeface="Times New Roman" panose="02020603050405020304" pitchFamily="18" charset="0"/>
              </a:rPr>
              <a:t>Kompetencat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dirty="0" err="1">
                <a:latin typeface="Calibri" panose="020F0502020204030204" pitchFamily="34" charset="0"/>
                <a:cs typeface="Times New Roman" panose="02020603050405020304" pitchFamily="18" charset="0"/>
              </a:rPr>
              <a:t>mësimdhënies</a:t>
            </a:r>
            <a:endParaRPr lang="en-US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Calibri" panose="020F0502020204030204" pitchFamily="34" charset="0"/>
              <a:buChar char="-"/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S4 </a:t>
            </a:r>
            <a:r>
              <a:rPr lang="en-US" dirty="0" err="1">
                <a:latin typeface="Calibri" panose="020F0502020204030204" pitchFamily="34" charset="0"/>
                <a:cs typeface="Times New Roman" panose="02020603050405020304" pitchFamily="18" charset="0"/>
              </a:rPr>
              <a:t>Mësimdhënia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Times New Roman" panose="02020603050405020304" pitchFamily="18" charset="0"/>
              </a:rPr>
              <a:t>gjithëpërfshirëse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 1</a:t>
            </a:r>
          </a:p>
          <a:p>
            <a:pPr marL="342900" indent="-342900">
              <a:buFont typeface="Calibri" panose="020F0502020204030204" pitchFamily="34" charset="0"/>
              <a:buChar char="-"/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S5 </a:t>
            </a:r>
            <a:r>
              <a:rPr lang="en-US" dirty="0" err="1">
                <a:latin typeface="Calibri" panose="020F0502020204030204" pitchFamily="34" charset="0"/>
                <a:cs typeface="Times New Roman" panose="02020603050405020304" pitchFamily="18" charset="0"/>
              </a:rPr>
              <a:t>Mësimdhënia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Times New Roman" panose="02020603050405020304" pitchFamily="18" charset="0"/>
              </a:rPr>
              <a:t>gjithëpërfshirëse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 2</a:t>
            </a:r>
          </a:p>
          <a:p>
            <a:pPr marL="342900" indent="-342900">
              <a:buFont typeface="Calibri" panose="020F0502020204030204" pitchFamily="34" charset="0"/>
              <a:buChar char="-"/>
            </a:pP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S6 </a:t>
            </a:r>
            <a:r>
              <a:rPr lang="en-US" dirty="0" err="1">
                <a:latin typeface="Calibri" panose="020F0502020204030204" pitchFamily="34" charset="0"/>
                <a:cs typeface="Times New Roman" panose="02020603050405020304" pitchFamily="18" charset="0"/>
              </a:rPr>
              <a:t>Mësimdhënia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Times New Roman" panose="02020603050405020304" pitchFamily="18" charset="0"/>
              </a:rPr>
              <a:t>gjithëpërfshirëse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 3</a:t>
            </a:r>
            <a:endParaRPr lang="en-GB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Calibri" panose="020F0502020204030204" pitchFamily="34" charset="0"/>
              <a:buChar char="-"/>
            </a:pPr>
            <a:endParaRPr lang="fi-FI" dirty="0">
              <a:solidFill>
                <a:schemeClr val="accent4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C3F96638-384A-33D3-FE1A-538F5D361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91E6F5C-3F39-C89C-304D-D9007D64A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038F46A7-EFE3-65BF-474F-B14BE384D4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8B19250-CE86-12E1-EABE-D823585C257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16489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6BB614-165D-8DE3-A6A8-5CD9A16C0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667" y="2224056"/>
            <a:ext cx="10515600" cy="147418"/>
          </a:xfrm>
        </p:spPr>
        <p:txBody>
          <a:bodyPr/>
          <a:lstStyle/>
          <a:p>
            <a:r>
              <a:rPr lang="fi-FI" dirty="0"/>
              <a:t>Paketat mësimore për lëndë specifike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C81572-9B96-B94A-E99A-BCE5802A7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667" y="3019630"/>
            <a:ext cx="10515600" cy="993570"/>
          </a:xfrm>
        </p:spPr>
        <p:txBody>
          <a:bodyPr/>
          <a:lstStyle/>
          <a:p>
            <a:r>
              <a:rPr lang="fi-FI" dirty="0"/>
              <a:t>(Udhëzimet për këtë do të vijnë më pas …)</a:t>
            </a:r>
          </a:p>
        </p:txBody>
      </p:sp>
      <p:pic>
        <p:nvPicPr>
          <p:cNvPr id="6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06FE00A3-3868-9F6E-8625-1802A611C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28EE078-F492-3792-3CD0-AD49C4541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4CF792DF-A6D9-3D63-31A8-2EF0D5242F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EE8294E-B400-9D52-DD0D-85C5A98D6CC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55193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04D486-9BA0-765B-C49A-3BD340E1C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2003923"/>
            <a:ext cx="10515600" cy="645616"/>
          </a:xfrm>
        </p:spPr>
        <p:txBody>
          <a:bodyPr/>
          <a:lstStyle/>
          <a:p>
            <a:r>
              <a:rPr lang="fi-FI" dirty="0"/>
              <a:t>Metodat e punës të trajnimit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6AF69C0-6C72-FC8E-D5C6-B4746E0E9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799497"/>
            <a:ext cx="10515600" cy="2805436"/>
          </a:xfrm>
        </p:spPr>
        <p:txBody>
          <a:bodyPr/>
          <a:lstStyle/>
          <a:p>
            <a:r>
              <a:rPr lang="fi-FI" dirty="0"/>
              <a:t>”nxënësit mësojnë më mirë kur kanë mundësinë për t’i përjetuar gjërat vetë” -&gt; kur i provojnë gjërat vetë </a:t>
            </a:r>
          </a:p>
          <a:p>
            <a:r>
              <a:rPr lang="fi-FI" dirty="0"/>
              <a:t> pedagogji me pjesëmarrje, metoda aktivizuese</a:t>
            </a:r>
          </a:p>
          <a:p>
            <a:r>
              <a:rPr lang="fi-FI" dirty="0"/>
              <a:t> puna me shokët dhe në grup</a:t>
            </a:r>
          </a:p>
          <a:p>
            <a:r>
              <a:rPr lang="fi-FI" dirty="0"/>
              <a:t> angazhimi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704AA06C-583E-DE28-B8F0-426A86C1E0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noProof="0"/>
              <a:t>M1 D2 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A3DDC6C-E548-519B-CA09-C199048E5B6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  <p:pic>
        <p:nvPicPr>
          <p:cNvPr id="7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6B2F3CAB-2FEC-A9D2-A6EE-34BE73406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2FCEEA2-E645-9677-25B1-2648D1EE8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46DAC3CA-D94E-FFA5-B755-75BD1A05EE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158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C127D-D6DF-35FF-690F-FFF27615D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2016960"/>
            <a:ext cx="10515600" cy="645616"/>
          </a:xfrm>
        </p:spPr>
        <p:txBody>
          <a:bodyPr/>
          <a:lstStyle/>
          <a:p>
            <a:r>
              <a:rPr lang="fi-FI" dirty="0"/>
              <a:t>Votimi fizik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F7259-B34B-2B40-9B77-53F4C2DCA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812534"/>
            <a:ext cx="2877330" cy="4351338"/>
          </a:xfrm>
        </p:spPr>
        <p:txBody>
          <a:bodyPr/>
          <a:lstStyle/>
          <a:p>
            <a:pPr marL="0" indent="0">
              <a:buNone/>
            </a:pPr>
            <a:r>
              <a:rPr lang="en-GB" sz="2800" b="1" dirty="0"/>
              <a:t>1. Si </a:t>
            </a:r>
            <a:r>
              <a:rPr lang="en-GB" sz="2800" b="1" dirty="0" err="1"/>
              <a:t>mësoni</a:t>
            </a:r>
            <a:r>
              <a:rPr lang="en-GB" sz="2800" b="1" dirty="0"/>
              <a:t> </a:t>
            </a:r>
            <a:r>
              <a:rPr lang="en-GB" sz="2800" b="1" dirty="0" err="1"/>
              <a:t>më</a:t>
            </a:r>
            <a:r>
              <a:rPr lang="en-GB" sz="2800" b="1" dirty="0"/>
              <a:t> </a:t>
            </a:r>
            <a:r>
              <a:rPr lang="en-GB" sz="2800" b="1" dirty="0" err="1"/>
              <a:t>mirë</a:t>
            </a:r>
            <a:r>
              <a:rPr lang="en-GB" sz="2800" b="1" dirty="0"/>
              <a:t>?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- duke </a:t>
            </a:r>
            <a:r>
              <a:rPr lang="en-GB" sz="2800" dirty="0" err="1"/>
              <a:t>dëgjuar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- duke </a:t>
            </a:r>
            <a:r>
              <a:rPr lang="en-GB" sz="2800" dirty="0" err="1"/>
              <a:t>lexuar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- duke </a:t>
            </a:r>
            <a:r>
              <a:rPr lang="en-GB" sz="2800" dirty="0" err="1"/>
              <a:t>diskutuar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- duke </a:t>
            </a:r>
            <a:r>
              <a:rPr lang="en-GB" sz="2800" dirty="0" err="1"/>
              <a:t>vepruar</a:t>
            </a:r>
            <a:endParaRPr lang="en-GB" sz="2800" dirty="0"/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GB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17D0E8-168A-52C7-2952-9944E80909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rtl="0"/>
            <a:r>
              <a:rPr lang="fi-FI"/>
              <a:t>M1 D2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21A8C54-E462-A893-D8A8-54889E1327B3}"/>
              </a:ext>
            </a:extLst>
          </p:cNvPr>
          <p:cNvSpPr txBox="1">
            <a:spLocks/>
          </p:cNvSpPr>
          <p:nvPr/>
        </p:nvSpPr>
        <p:spPr>
          <a:xfrm>
            <a:off x="3799800" y="2812534"/>
            <a:ext cx="314553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895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1333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285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70025" indent="-1333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GB" sz="2800" b="1" dirty="0"/>
              <a:t>2. </a:t>
            </a:r>
            <a:r>
              <a:rPr lang="en-GB" sz="2800" b="1" dirty="0" err="1"/>
              <a:t>Mund</a:t>
            </a:r>
            <a:r>
              <a:rPr lang="en-GB" sz="2800" b="1" dirty="0"/>
              <a:t> </a:t>
            </a:r>
            <a:r>
              <a:rPr lang="en-GB" sz="2800" b="1" dirty="0" err="1"/>
              <a:t>të</a:t>
            </a:r>
            <a:r>
              <a:rPr lang="en-GB" sz="2800" b="1" dirty="0"/>
              <a:t> </a:t>
            </a:r>
            <a:r>
              <a:rPr lang="en-GB" sz="2800" b="1" dirty="0" err="1"/>
              <a:t>përqendrohem</a:t>
            </a:r>
            <a:r>
              <a:rPr lang="en-GB" sz="2800" b="1" dirty="0"/>
              <a:t> duke </a:t>
            </a:r>
            <a:r>
              <a:rPr lang="en-GB" sz="2800" b="1" dirty="0" err="1"/>
              <a:t>dëgjuar</a:t>
            </a:r>
            <a:r>
              <a:rPr lang="en-GB" sz="2800" b="1" dirty="0"/>
              <a:t> </a:t>
            </a:r>
            <a:r>
              <a:rPr lang="en-GB" sz="2800" b="1" dirty="0" err="1"/>
              <a:t>për</a:t>
            </a:r>
            <a:r>
              <a:rPr lang="en-GB" sz="2800" b="1" dirty="0"/>
              <a:t>:</a:t>
            </a:r>
            <a:endParaRPr lang="en-GB" sz="2800" dirty="0"/>
          </a:p>
          <a:p>
            <a:r>
              <a:rPr lang="en-GB" sz="2800" dirty="0"/>
              <a:t>10 </a:t>
            </a:r>
            <a:r>
              <a:rPr lang="en-GB" sz="2800" dirty="0" err="1"/>
              <a:t>minuta</a:t>
            </a:r>
            <a:endParaRPr lang="en-GB" sz="2800" dirty="0"/>
          </a:p>
          <a:p>
            <a:r>
              <a:rPr lang="en-GB" sz="2800" dirty="0"/>
              <a:t>20 </a:t>
            </a:r>
            <a:r>
              <a:rPr lang="en-GB" sz="2800" dirty="0" err="1"/>
              <a:t>minuta</a:t>
            </a:r>
            <a:endParaRPr lang="en-GB" sz="2800" dirty="0"/>
          </a:p>
          <a:p>
            <a:r>
              <a:rPr lang="en-GB" sz="2800" dirty="0"/>
              <a:t>1 </a:t>
            </a:r>
            <a:r>
              <a:rPr lang="en-GB" sz="2800" dirty="0" err="1"/>
              <a:t>orë</a:t>
            </a:r>
            <a:endParaRPr lang="en-GB" sz="2800" dirty="0"/>
          </a:p>
          <a:p>
            <a:r>
              <a:rPr lang="en-GB" sz="2800" dirty="0"/>
              <a:t>2 </a:t>
            </a:r>
            <a:r>
              <a:rPr lang="en-GB" sz="2800" dirty="0" err="1"/>
              <a:t>orë</a:t>
            </a:r>
            <a:endParaRPr lang="en-GB" sz="2800" dirty="0"/>
          </a:p>
          <a:p>
            <a:pPr marL="0" indent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GB" sz="28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F38C63B-16B1-ECFF-16AC-AFA637BA792D}"/>
              </a:ext>
            </a:extLst>
          </p:cNvPr>
          <p:cNvSpPr txBox="1">
            <a:spLocks/>
          </p:cNvSpPr>
          <p:nvPr/>
        </p:nvSpPr>
        <p:spPr>
          <a:xfrm>
            <a:off x="7784461" y="1707297"/>
            <a:ext cx="287733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975" indent="-1809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8950" indent="-1746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1333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55700" indent="-1285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70025" indent="-1333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08DF9F-1115-A95D-7AA5-9AA6E21F175C}"/>
              </a:ext>
            </a:extLst>
          </p:cNvPr>
          <p:cNvSpPr txBox="1"/>
          <p:nvPr/>
        </p:nvSpPr>
        <p:spPr>
          <a:xfrm>
            <a:off x="7601239" y="2812534"/>
            <a:ext cx="3629488" cy="3606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800" b="1" dirty="0"/>
              <a:t>3. </a:t>
            </a:r>
            <a:r>
              <a:rPr lang="en-GB" sz="2800" b="1" dirty="0" err="1"/>
              <a:t>Aftësia</a:t>
            </a:r>
            <a:r>
              <a:rPr lang="en-GB" sz="2800" b="1" dirty="0"/>
              <a:t> </a:t>
            </a:r>
            <a:r>
              <a:rPr lang="en-GB" sz="2800" b="1" dirty="0" err="1"/>
              <a:t>ime</a:t>
            </a:r>
            <a:r>
              <a:rPr lang="en-GB" sz="2800" b="1" dirty="0"/>
              <a:t> </a:t>
            </a:r>
            <a:r>
              <a:rPr lang="en-GB" sz="2800" b="1" dirty="0" err="1"/>
              <a:t>për</a:t>
            </a:r>
            <a:r>
              <a:rPr lang="en-GB" sz="2800" b="1" dirty="0"/>
              <a:t> </a:t>
            </a:r>
            <a:r>
              <a:rPr lang="en-GB" sz="2800" b="1" dirty="0" err="1"/>
              <a:t>t’u</a:t>
            </a:r>
            <a:r>
              <a:rPr lang="en-GB" sz="2800" b="1" dirty="0"/>
              <a:t> </a:t>
            </a:r>
            <a:r>
              <a:rPr lang="en-GB" sz="2800" b="1" dirty="0" err="1"/>
              <a:t>përqendruar</a:t>
            </a:r>
            <a:r>
              <a:rPr lang="en-GB" sz="2800" b="1" dirty="0"/>
              <a:t> </a:t>
            </a:r>
            <a:r>
              <a:rPr lang="en-GB" sz="2800" b="1" dirty="0" err="1"/>
              <a:t>është</a:t>
            </a:r>
            <a:r>
              <a:rPr lang="en-GB" sz="2800" b="1" dirty="0"/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Më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mirë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më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parë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isha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më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/e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vogël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Afërsisht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njëjtë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Është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përkeqësuar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C8A609E0-07ED-24FF-2169-F8D26B211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A1C6BE6-2686-09A3-4504-232BF4357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B8D0CF1D-8B86-437D-E861-175860968C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05C9230-8398-2C8D-EB5B-848C463F072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22041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CDA1C5-F69C-3C22-2556-8FE31B24B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867" y="2376456"/>
            <a:ext cx="10515600" cy="645616"/>
          </a:xfrm>
        </p:spPr>
        <p:txBody>
          <a:bodyPr/>
          <a:lstStyle/>
          <a:p>
            <a:r>
              <a:rPr lang="fi-FI" dirty="0"/>
              <a:t>Diskutim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FC3C0A2-2FC8-B00B-5B09-A5EE32A79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867" y="3172030"/>
            <a:ext cx="10515600" cy="2356703"/>
          </a:xfrm>
        </p:spPr>
        <p:txBody>
          <a:bodyPr/>
          <a:lstStyle/>
          <a:p>
            <a:r>
              <a:rPr lang="fi-FI" dirty="0"/>
              <a:t>Cilat do të ishin përgjigjet e nxënësve tuaj për këto pyetje?</a:t>
            </a:r>
          </a:p>
          <a:p>
            <a:r>
              <a:rPr lang="fi-FI" dirty="0"/>
              <a:t>A e marrim parasysh në mësimdhënien tonë se si mësojnë më mirë nxënësit?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4BB3163-B2E4-45CB-1B17-E46377464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noProof="0"/>
              <a:t>M1 D2 </a:t>
            </a:r>
            <a:endParaRPr lang="en-GB" noProof="0"/>
          </a:p>
        </p:txBody>
      </p:sp>
      <p:pic>
        <p:nvPicPr>
          <p:cNvPr id="6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7801A244-9EFC-9B2B-9797-D135C7967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565" y="14460"/>
            <a:ext cx="1623608" cy="164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DE8272C-4FA7-A35D-500D-157198957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8276549" y="287524"/>
            <a:ext cx="3364590" cy="10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9541F836-C4E3-92FE-1910-5371E14400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3911580" y="171255"/>
            <a:ext cx="3298561" cy="1301945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0D8A48B-6956-B136-2CC4-35464E14830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3051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UNI Theme">
  <a:themeElements>
    <a:clrScheme name="TUNI-teema-pp">
      <a:dk1>
        <a:srgbClr val="000000"/>
      </a:dk1>
      <a:lt1>
        <a:srgbClr val="FFFFFF"/>
      </a:lt1>
      <a:dk2>
        <a:srgbClr val="4E008E"/>
      </a:dk2>
      <a:lt2>
        <a:srgbClr val="FFFFFF"/>
      </a:lt2>
      <a:accent1>
        <a:srgbClr val="4E008E"/>
      </a:accent1>
      <a:accent2>
        <a:srgbClr val="38B399"/>
      </a:accent2>
      <a:accent3>
        <a:srgbClr val="FFE349"/>
      </a:accent3>
      <a:accent4>
        <a:srgbClr val="CF286F"/>
      </a:accent4>
      <a:accent5>
        <a:srgbClr val="000000"/>
      </a:accent5>
      <a:accent6>
        <a:srgbClr val="79C0EB"/>
      </a:accent6>
      <a:hlink>
        <a:srgbClr val="0041BE"/>
      </a:hlink>
      <a:folHlink>
        <a:srgbClr val="CF286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AMK template EN.pptx" id="{8F2C7929-5A9B-4E21-A754-CBB528A7F0F8}" vid="{9F5352D0-B647-4C71-AE36-86EB9CB95EA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B6B83121F27E44968B51E57BAD032B" ma:contentTypeVersion="19" ma:contentTypeDescription="Create a new document." ma:contentTypeScope="" ma:versionID="66fe132b93af252974318f7f2f00e91e">
  <xsd:schema xmlns:xsd="http://www.w3.org/2001/XMLSchema" xmlns:xs="http://www.w3.org/2001/XMLSchema" xmlns:p="http://schemas.microsoft.com/office/2006/metadata/properties" xmlns:ns2="8d08fa28-28e7-4f57-94b7-b19dada7f8f9" xmlns:ns3="2c65db73-e839-4602-b343-7062e8642b7c" targetNamespace="http://schemas.microsoft.com/office/2006/metadata/properties" ma:root="true" ma:fieldsID="cc708a351df1cc1a12bab9f4edff8fb4" ns2:_="" ns3:_="">
    <xsd:import namespace="8d08fa28-28e7-4f57-94b7-b19dada7f8f9"/>
    <xsd:import namespace="2c65db73-e839-4602-b343-7062e8642b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08fa28-28e7-4f57-94b7-b19dada7f8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8982ac3-3b0d-4774-9da4-9ac36d3832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5db73-e839-4602-b343-7062e8642b7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1608b05-ee98-44e3-bae9-00730b751f21}" ma:internalName="TaxCatchAll" ma:showField="CatchAllData" ma:web="2c65db73-e839-4602-b343-7062e8642b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5db73-e839-4602-b343-7062e8642b7c" xsi:nil="true"/>
    <lcf76f155ced4ddcb4097134ff3c332f xmlns="8d08fa28-28e7-4f57-94b7-b19dada7f8f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6AFCC45-3EDE-4EB8-A05D-EA364D1642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4453BB-CD0F-42A3-B5A2-3577EA441B34}"/>
</file>

<file path=customXml/itemProps3.xml><?xml version="1.0" encoding="utf-8"?>
<ds:datastoreItem xmlns:ds="http://schemas.openxmlformats.org/officeDocument/2006/customXml" ds:itemID="{3B171C1E-0561-43D3-B0BA-B379D3F82C99}">
  <ds:schemaRefs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8d08fa28-28e7-4f57-94b7-b19dada7f8f9"/>
    <ds:schemaRef ds:uri="2c65db73-e839-4602-b343-7062e8642b7c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TAMK template EN</Template>
  <TotalTime>298</TotalTime>
  <Words>797</Words>
  <Application>Microsoft Office PowerPoint</Application>
  <PresentationFormat>Widescreen</PresentationFormat>
  <Paragraphs>92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TUNI Theme</vt:lpstr>
      <vt:lpstr>BE-ja për Arsimin Gjithëpërfshirës  S1 Pedagogjia moderne për mësimnxënie më të mirë</vt:lpstr>
      <vt:lpstr>PowerPoint Presentation</vt:lpstr>
      <vt:lpstr>BE-ja për Arsimin Gjithëpërfshirës</vt:lpstr>
      <vt:lpstr>BE-ja për Arsimin Gjithëpërfshirës</vt:lpstr>
      <vt:lpstr>BE-ja për Arsimin Gjithëpërfshirës</vt:lpstr>
      <vt:lpstr>Paketat mësimore për lëndë specifike</vt:lpstr>
      <vt:lpstr>Metodat e punës të trajnimit</vt:lpstr>
      <vt:lpstr>Votimi fizik</vt:lpstr>
      <vt:lpstr>Diskutim</vt:lpstr>
      <vt:lpstr>Këndvështrimi socio-konstruktive i të nxënit  </vt:lpstr>
      <vt:lpstr>Çfarë e nxit të mësuarit, sipas shkencës? </vt:lpstr>
      <vt:lpstr>1. Dobitë e qasjes socio-konstruktive</vt:lpstr>
      <vt:lpstr>Ushtrime për të krijuar grupe të vogla </vt:lpstr>
      <vt:lpstr>Metoda e krijimit të grupeve të vogla: vetëm - në dyshe - në grupe nga 4</vt:lpstr>
      <vt:lpstr>Faleminderit!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4 Inclusive Teaching  S1 Modern pedagogy for better learning</dc:title>
  <dc:creator>Elina Harju (TAMK)</dc:creator>
  <cp:lastModifiedBy>Daniela Bardhaj</cp:lastModifiedBy>
  <cp:revision>28</cp:revision>
  <dcterms:created xsi:type="dcterms:W3CDTF">2023-03-19T13:02:59Z</dcterms:created>
  <dcterms:modified xsi:type="dcterms:W3CDTF">2025-01-31T10:53:22Z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0x0101004FB6B83121F27E44968B51E57BAD032B</vt:lpwstr>
  </property>
  <property fmtid="{D5CDD505-2E9C-101B-9397-08002B2CF9AE}" pid="3" name="MediaServiceImageTags">
    <vt:lpwstr/>
  </property>
</Properties>
</file>