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0"/>
  </p:notesMasterIdLst>
  <p:handoutMasterIdLst>
    <p:handoutMasterId r:id="rId21"/>
  </p:handoutMasterIdLst>
  <p:sldIdLst>
    <p:sldId id="645" r:id="rId5"/>
    <p:sldId id="308" r:id="rId6"/>
    <p:sldId id="642" r:id="rId7"/>
    <p:sldId id="815" r:id="rId8"/>
    <p:sldId id="814" r:id="rId9"/>
    <p:sldId id="832" r:id="rId10"/>
    <p:sldId id="330" r:id="rId11"/>
    <p:sldId id="357" r:id="rId12"/>
    <p:sldId id="826" r:id="rId13"/>
    <p:sldId id="307" r:id="rId14"/>
    <p:sldId id="311" r:id="rId15"/>
    <p:sldId id="328" r:id="rId16"/>
    <p:sldId id="322" r:id="rId17"/>
    <p:sldId id="336" r:id="rId18"/>
    <p:sldId id="83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7DCDB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D671E-9519-FF29-4978-F077E56E194B}" v="4" dt="2025-01-31T10:47:50.563"/>
    <p1510:client id="{DACB554A-DE28-F57B-B7FD-357FEB50CE0D}" v="2" dt="2025-01-31T10:53:0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19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96" y="1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ild Tepelija" userId="db00a89d-01f7-4d7a-a418-d59c7ad95f08" providerId="ADAL" clId="{D035DC5C-7D07-4C1A-BD27-33D1BB6C649A}"/>
    <pc:docChg chg="custSel modSld modMainMaster">
      <pc:chgData name="Arsild Tepelija" userId="db00a89d-01f7-4d7a-a418-d59c7ad95f08" providerId="ADAL" clId="{D035DC5C-7D07-4C1A-BD27-33D1BB6C649A}" dt="2023-04-04T12:27:59.661" v="168" actId="1076"/>
      <pc:docMkLst>
        <pc:docMk/>
      </pc:docMkLst>
      <pc:sldChg chg="addSp delSp modSp mod">
        <pc:chgData name="Arsild Tepelija" userId="db00a89d-01f7-4d7a-a418-d59c7ad95f08" providerId="ADAL" clId="{D035DC5C-7D07-4C1A-BD27-33D1BB6C649A}" dt="2023-04-04T12:27:59.661" v="168" actId="1076"/>
        <pc:sldMkLst>
          <pc:docMk/>
          <pc:sldMk cId="590153509" sldId="259"/>
        </pc:sldMkLst>
        <pc:spChg chg="mod">
          <ac:chgData name="Arsild Tepelija" userId="db00a89d-01f7-4d7a-a418-d59c7ad95f08" providerId="ADAL" clId="{D035DC5C-7D07-4C1A-BD27-33D1BB6C649A}" dt="2023-04-04T12:27:59.661" v="168" actId="1076"/>
          <ac:spMkLst>
            <pc:docMk/>
            <pc:sldMk cId="590153509" sldId="259"/>
            <ac:spMk id="2" creationId="{500A78ED-2B8F-4B85-8B94-C0EF9CFBC88C}"/>
          </ac:spMkLst>
        </pc:spChg>
        <pc:spChg chg="del">
          <ac:chgData name="Arsild Tepelija" userId="db00a89d-01f7-4d7a-a418-d59c7ad95f08" providerId="ADAL" clId="{D035DC5C-7D07-4C1A-BD27-33D1BB6C649A}" dt="2023-03-30T11:29:39.472" v="106" actId="478"/>
          <ac:spMkLst>
            <pc:docMk/>
            <pc:sldMk cId="590153509" sldId="259"/>
            <ac:spMk id="3" creationId="{BA84F33A-C99C-4653-A289-8587ECF1C0BF}"/>
          </ac:spMkLst>
        </pc:spChg>
        <pc:picChg chg="add mod">
          <ac:chgData name="Arsild Tepelija" userId="db00a89d-01f7-4d7a-a418-d59c7ad95f08" providerId="ADAL" clId="{D035DC5C-7D07-4C1A-BD27-33D1BB6C649A}" dt="2023-03-30T11:29:51.955" v="111"/>
          <ac:picMkLst>
            <pc:docMk/>
            <pc:sldMk cId="590153509" sldId="259"/>
            <ac:picMk id="7" creationId="{AF35DD7E-BEAA-AA1D-94A2-A4C500FDA4AF}"/>
          </ac:picMkLst>
        </pc:picChg>
        <pc:picChg chg="add mod">
          <ac:chgData name="Arsild Tepelija" userId="db00a89d-01f7-4d7a-a418-d59c7ad95f08" providerId="ADAL" clId="{D035DC5C-7D07-4C1A-BD27-33D1BB6C649A}" dt="2023-03-30T11:29:51.955" v="111"/>
          <ac:picMkLst>
            <pc:docMk/>
            <pc:sldMk cId="590153509" sldId="259"/>
            <ac:picMk id="8" creationId="{3DB87DE7-7A1A-A062-9706-99E4ADBFE57D}"/>
          </ac:picMkLst>
        </pc:picChg>
        <pc:picChg chg="add mod">
          <ac:chgData name="Arsild Tepelija" userId="db00a89d-01f7-4d7a-a418-d59c7ad95f08" providerId="ADAL" clId="{D035DC5C-7D07-4C1A-BD27-33D1BB6C649A}" dt="2023-03-30T11:29:51.955" v="111"/>
          <ac:picMkLst>
            <pc:docMk/>
            <pc:sldMk cId="590153509" sldId="259"/>
            <ac:picMk id="9" creationId="{E9E7F4CE-F197-06C1-C22C-3578F11A8EF1}"/>
          </ac:picMkLst>
        </pc:picChg>
      </pc:sldChg>
      <pc:sldChg chg="addSp modSp mod">
        <pc:chgData name="Arsild Tepelija" userId="db00a89d-01f7-4d7a-a418-d59c7ad95f08" providerId="ADAL" clId="{D035DC5C-7D07-4C1A-BD27-33D1BB6C649A}" dt="2023-04-04T12:26:36.632" v="161" actId="1076"/>
        <pc:sldMkLst>
          <pc:docMk/>
          <pc:sldMk cId="1980706537" sldId="307"/>
        </pc:sldMkLst>
        <pc:spChg chg="mod">
          <ac:chgData name="Arsild Tepelija" userId="db00a89d-01f7-4d7a-a418-d59c7ad95f08" providerId="ADAL" clId="{D035DC5C-7D07-4C1A-BD27-33D1BB6C649A}" dt="2023-04-04T12:26:36.632" v="161" actId="1076"/>
          <ac:spMkLst>
            <pc:docMk/>
            <pc:sldMk cId="1980706537" sldId="307"/>
            <ac:spMk id="2" creationId="{6EB2632B-B6C2-8ED0-7D6F-8469B244B320}"/>
          </ac:spMkLst>
        </pc:spChg>
        <pc:graphicFrameChg chg="mod">
          <ac:chgData name="Arsild Tepelija" userId="db00a89d-01f7-4d7a-a418-d59c7ad95f08" providerId="ADAL" clId="{D035DC5C-7D07-4C1A-BD27-33D1BB6C649A}" dt="2023-03-30T11:27:39.700" v="66" actId="14100"/>
          <ac:graphicFrameMkLst>
            <pc:docMk/>
            <pc:sldMk cId="1980706537" sldId="307"/>
            <ac:graphicFrameMk id="6" creationId="{14BB307C-94CA-4CE3-D41C-FE56FCC060CC}"/>
          </ac:graphicFrameMkLst>
        </pc:graphicFrameChg>
        <pc:picChg chg="add mod">
          <ac:chgData name="Arsild Tepelija" userId="db00a89d-01f7-4d7a-a418-d59c7ad95f08" providerId="ADAL" clId="{D035DC5C-7D07-4C1A-BD27-33D1BB6C649A}" dt="2023-03-30T11:27:40.840" v="67"/>
          <ac:picMkLst>
            <pc:docMk/>
            <pc:sldMk cId="1980706537" sldId="307"/>
            <ac:picMk id="3" creationId="{7AB2098C-9088-45B7-5E6F-CBAE4885A169}"/>
          </ac:picMkLst>
        </pc:picChg>
        <pc:picChg chg="add mod">
          <ac:chgData name="Arsild Tepelija" userId="db00a89d-01f7-4d7a-a418-d59c7ad95f08" providerId="ADAL" clId="{D035DC5C-7D07-4C1A-BD27-33D1BB6C649A}" dt="2023-03-30T11:27:40.840" v="67"/>
          <ac:picMkLst>
            <pc:docMk/>
            <pc:sldMk cId="1980706537" sldId="307"/>
            <ac:picMk id="5" creationId="{2BDAA8EF-30F5-0F68-CBF3-DE6781228978}"/>
          </ac:picMkLst>
        </pc:picChg>
        <pc:picChg chg="add mod">
          <ac:chgData name="Arsild Tepelija" userId="db00a89d-01f7-4d7a-a418-d59c7ad95f08" providerId="ADAL" clId="{D035DC5C-7D07-4C1A-BD27-33D1BB6C649A}" dt="2023-03-30T11:27:40.840" v="67"/>
          <ac:picMkLst>
            <pc:docMk/>
            <pc:sldMk cId="1980706537" sldId="307"/>
            <ac:picMk id="7" creationId="{222CC326-553D-6826-5295-60D50C98A301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5:51.136" v="40" actId="1076"/>
        <pc:sldMkLst>
          <pc:docMk/>
          <pc:sldMk cId="1289244215" sldId="308"/>
        </pc:sldMkLst>
        <pc:picChg chg="add mod">
          <ac:chgData name="Arsild Tepelija" userId="db00a89d-01f7-4d7a-a418-d59c7ad95f08" providerId="ADAL" clId="{D035DC5C-7D07-4C1A-BD27-33D1BB6C649A}" dt="2023-03-30T11:25:48.638" v="39"/>
          <ac:picMkLst>
            <pc:docMk/>
            <pc:sldMk cId="1289244215" sldId="308"/>
            <ac:picMk id="2" creationId="{2A6FD973-A860-9783-56AB-2383D36109FB}"/>
          </ac:picMkLst>
        </pc:picChg>
        <pc:picChg chg="add mod">
          <ac:chgData name="Arsild Tepelija" userId="db00a89d-01f7-4d7a-a418-d59c7ad95f08" providerId="ADAL" clId="{D035DC5C-7D07-4C1A-BD27-33D1BB6C649A}" dt="2023-03-30T11:25:48.638" v="39"/>
          <ac:picMkLst>
            <pc:docMk/>
            <pc:sldMk cId="1289244215" sldId="308"/>
            <ac:picMk id="3" creationId="{2FB4A9F4-3436-C1D9-6B51-9BA933C4B132}"/>
          </ac:picMkLst>
        </pc:picChg>
        <pc:picChg chg="add mod">
          <ac:chgData name="Arsild Tepelija" userId="db00a89d-01f7-4d7a-a418-d59c7ad95f08" providerId="ADAL" clId="{D035DC5C-7D07-4C1A-BD27-33D1BB6C649A}" dt="2023-03-30T11:25:48.638" v="39"/>
          <ac:picMkLst>
            <pc:docMk/>
            <pc:sldMk cId="1289244215" sldId="308"/>
            <ac:picMk id="4" creationId="{EB9791C9-6929-3A44-4723-086CD3762FAA}"/>
          </ac:picMkLst>
        </pc:picChg>
        <pc:picChg chg="mod">
          <ac:chgData name="Arsild Tepelija" userId="db00a89d-01f7-4d7a-a418-d59c7ad95f08" providerId="ADAL" clId="{D035DC5C-7D07-4C1A-BD27-33D1BB6C649A}" dt="2023-03-30T11:25:51.136" v="40" actId="1076"/>
          <ac:picMkLst>
            <pc:docMk/>
            <pc:sldMk cId="1289244215" sldId="308"/>
            <ac:picMk id="8" creationId="{C578BB32-914F-4F48-9153-21BF8C99F697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8:10.506" v="79"/>
        <pc:sldMkLst>
          <pc:docMk/>
          <pc:sldMk cId="8326577" sldId="311"/>
        </pc:sldMkLst>
        <pc:spChg chg="mod">
          <ac:chgData name="Arsild Tepelija" userId="db00a89d-01f7-4d7a-a418-d59c7ad95f08" providerId="ADAL" clId="{D035DC5C-7D07-4C1A-BD27-33D1BB6C649A}" dt="2023-03-30T11:28:07.835" v="77" actId="1076"/>
          <ac:spMkLst>
            <pc:docMk/>
            <pc:sldMk cId="8326577" sldId="311"/>
            <ac:spMk id="2" creationId="{0461E321-700B-A887-9207-53DF50230D06}"/>
          </ac:spMkLst>
        </pc:spChg>
        <pc:spChg chg="mod">
          <ac:chgData name="Arsild Tepelija" userId="db00a89d-01f7-4d7a-a418-d59c7ad95f08" providerId="ADAL" clId="{D035DC5C-7D07-4C1A-BD27-33D1BB6C649A}" dt="2023-03-30T11:28:07.835" v="77" actId="1076"/>
          <ac:spMkLst>
            <pc:docMk/>
            <pc:sldMk cId="8326577" sldId="311"/>
            <ac:spMk id="3" creationId="{C83290D1-9D75-9238-64F3-93815EAFBBCE}"/>
          </ac:spMkLst>
        </pc:spChg>
        <pc:picChg chg="add mod">
          <ac:chgData name="Arsild Tepelija" userId="db00a89d-01f7-4d7a-a418-d59c7ad95f08" providerId="ADAL" clId="{D035DC5C-7D07-4C1A-BD27-33D1BB6C649A}" dt="2023-03-30T11:28:10.506" v="79"/>
          <ac:picMkLst>
            <pc:docMk/>
            <pc:sldMk cId="8326577" sldId="311"/>
            <ac:picMk id="4" creationId="{BEE9E414-9A92-1722-7C0D-26AB87E7C701}"/>
          </ac:picMkLst>
        </pc:picChg>
        <pc:picChg chg="add mod">
          <ac:chgData name="Arsild Tepelija" userId="db00a89d-01f7-4d7a-a418-d59c7ad95f08" providerId="ADAL" clId="{D035DC5C-7D07-4C1A-BD27-33D1BB6C649A}" dt="2023-03-30T11:28:10.506" v="79"/>
          <ac:picMkLst>
            <pc:docMk/>
            <pc:sldMk cId="8326577" sldId="311"/>
            <ac:picMk id="5" creationId="{BEC0C6B0-D916-C8FF-2FEE-880251344443}"/>
          </ac:picMkLst>
        </pc:picChg>
        <pc:picChg chg="add mod">
          <ac:chgData name="Arsild Tepelija" userId="db00a89d-01f7-4d7a-a418-d59c7ad95f08" providerId="ADAL" clId="{D035DC5C-7D07-4C1A-BD27-33D1BB6C649A}" dt="2023-03-30T11:28:10.506" v="79"/>
          <ac:picMkLst>
            <pc:docMk/>
            <pc:sldMk cId="8326577" sldId="311"/>
            <ac:picMk id="6" creationId="{7538BE65-F255-3D63-B91C-162AC4328E36}"/>
          </ac:picMkLst>
        </pc:picChg>
        <pc:picChg chg="mod">
          <ac:chgData name="Arsild Tepelija" userId="db00a89d-01f7-4d7a-a418-d59c7ad95f08" providerId="ADAL" clId="{D035DC5C-7D07-4C1A-BD27-33D1BB6C649A}" dt="2023-03-30T11:28:09.791" v="78" actId="14100"/>
          <ac:picMkLst>
            <pc:docMk/>
            <pc:sldMk cId="8326577" sldId="311"/>
            <ac:picMk id="8" creationId="{5A8ED18A-12E8-8B10-2354-BD6A0E7C4D3A}"/>
          </ac:picMkLst>
        </pc:picChg>
      </pc:sldChg>
      <pc:sldChg chg="addSp modSp mod">
        <pc:chgData name="Arsild Tepelija" userId="db00a89d-01f7-4d7a-a418-d59c7ad95f08" providerId="ADAL" clId="{D035DC5C-7D07-4C1A-BD27-33D1BB6C649A}" dt="2023-04-04T12:27:01.504" v="164" actId="1076"/>
        <pc:sldMkLst>
          <pc:docMk/>
          <pc:sldMk cId="3416620018" sldId="322"/>
        </pc:sldMkLst>
        <pc:spChg chg="mod">
          <ac:chgData name="Arsild Tepelija" userId="db00a89d-01f7-4d7a-a418-d59c7ad95f08" providerId="ADAL" clId="{D035DC5C-7D07-4C1A-BD27-33D1BB6C649A}" dt="2023-04-04T12:27:01.504" v="164" actId="1076"/>
          <ac:spMkLst>
            <pc:docMk/>
            <pc:sldMk cId="3416620018" sldId="322"/>
            <ac:spMk id="2" creationId="{92DF1493-E0AA-97B8-C966-21F26BF0A742}"/>
          </ac:spMkLst>
        </pc:spChg>
        <pc:spChg chg="mod">
          <ac:chgData name="Arsild Tepelija" userId="db00a89d-01f7-4d7a-a418-d59c7ad95f08" providerId="ADAL" clId="{D035DC5C-7D07-4C1A-BD27-33D1BB6C649A}" dt="2023-04-04T12:26:57.339" v="163" actId="1076"/>
          <ac:spMkLst>
            <pc:docMk/>
            <pc:sldMk cId="3416620018" sldId="322"/>
            <ac:spMk id="3" creationId="{5AC4775F-221D-F26A-7C6B-40D8B702DC40}"/>
          </ac:spMkLst>
        </pc:spChg>
        <pc:picChg chg="add mod">
          <ac:chgData name="Arsild Tepelija" userId="db00a89d-01f7-4d7a-a418-d59c7ad95f08" providerId="ADAL" clId="{D035DC5C-7D07-4C1A-BD27-33D1BB6C649A}" dt="2023-03-30T11:28:53.858" v="93"/>
          <ac:picMkLst>
            <pc:docMk/>
            <pc:sldMk cId="3416620018" sldId="322"/>
            <ac:picMk id="5" creationId="{29796FF1-961F-C4DE-CB62-CDEFF1E73612}"/>
          </ac:picMkLst>
        </pc:picChg>
        <pc:picChg chg="add mod">
          <ac:chgData name="Arsild Tepelija" userId="db00a89d-01f7-4d7a-a418-d59c7ad95f08" providerId="ADAL" clId="{D035DC5C-7D07-4C1A-BD27-33D1BB6C649A}" dt="2023-03-30T11:28:53.858" v="93"/>
          <ac:picMkLst>
            <pc:docMk/>
            <pc:sldMk cId="3416620018" sldId="322"/>
            <ac:picMk id="6" creationId="{F1F12AF2-F273-9EB4-A3BC-8B0D5FD1C6EF}"/>
          </ac:picMkLst>
        </pc:picChg>
        <pc:picChg chg="add mod">
          <ac:chgData name="Arsild Tepelija" userId="db00a89d-01f7-4d7a-a418-d59c7ad95f08" providerId="ADAL" clId="{D035DC5C-7D07-4C1A-BD27-33D1BB6C649A}" dt="2023-03-30T11:28:53.858" v="93"/>
          <ac:picMkLst>
            <pc:docMk/>
            <pc:sldMk cId="3416620018" sldId="322"/>
            <ac:picMk id="7" creationId="{4F5B88A6-B57C-16BD-4201-B6C7A9A2403A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8:23.299" v="83"/>
        <pc:sldMkLst>
          <pc:docMk/>
          <pc:sldMk cId="2387392311" sldId="328"/>
        </pc:sldMkLst>
        <pc:spChg chg="mod">
          <ac:chgData name="Arsild Tepelija" userId="db00a89d-01f7-4d7a-a418-d59c7ad95f08" providerId="ADAL" clId="{D035DC5C-7D07-4C1A-BD27-33D1BB6C649A}" dt="2023-03-30T11:28:22.813" v="82" actId="1076"/>
          <ac:spMkLst>
            <pc:docMk/>
            <pc:sldMk cId="2387392311" sldId="328"/>
            <ac:spMk id="2" creationId="{242CD8A7-E0F5-C98D-5D3A-A1F001F32449}"/>
          </ac:spMkLst>
        </pc:spChg>
        <pc:spChg chg="mod">
          <ac:chgData name="Arsild Tepelija" userId="db00a89d-01f7-4d7a-a418-d59c7ad95f08" providerId="ADAL" clId="{D035DC5C-7D07-4C1A-BD27-33D1BB6C649A}" dt="2023-03-30T11:28:22.813" v="82" actId="1076"/>
          <ac:spMkLst>
            <pc:docMk/>
            <pc:sldMk cId="2387392311" sldId="328"/>
            <ac:spMk id="3" creationId="{EE87E9AF-5FC7-1217-760D-3BC5CEDACC7E}"/>
          </ac:spMkLst>
        </pc:spChg>
        <pc:picChg chg="add mod">
          <ac:chgData name="Arsild Tepelija" userId="db00a89d-01f7-4d7a-a418-d59c7ad95f08" providerId="ADAL" clId="{D035DC5C-7D07-4C1A-BD27-33D1BB6C649A}" dt="2023-03-30T11:28:23.299" v="83"/>
          <ac:picMkLst>
            <pc:docMk/>
            <pc:sldMk cId="2387392311" sldId="328"/>
            <ac:picMk id="5" creationId="{997F6D81-3A8D-0A4A-89A4-48DAB6255332}"/>
          </ac:picMkLst>
        </pc:picChg>
        <pc:picChg chg="add mod">
          <ac:chgData name="Arsild Tepelija" userId="db00a89d-01f7-4d7a-a418-d59c7ad95f08" providerId="ADAL" clId="{D035DC5C-7D07-4C1A-BD27-33D1BB6C649A}" dt="2023-03-30T11:28:23.299" v="83"/>
          <ac:picMkLst>
            <pc:docMk/>
            <pc:sldMk cId="2387392311" sldId="328"/>
            <ac:picMk id="6" creationId="{3F16F1B4-A4D9-9201-D304-9015C1BBD1DF}"/>
          </ac:picMkLst>
        </pc:picChg>
        <pc:picChg chg="add mod">
          <ac:chgData name="Arsild Tepelija" userId="db00a89d-01f7-4d7a-a418-d59c7ad95f08" providerId="ADAL" clId="{D035DC5C-7D07-4C1A-BD27-33D1BB6C649A}" dt="2023-03-30T11:28:23.299" v="83"/>
          <ac:picMkLst>
            <pc:docMk/>
            <pc:sldMk cId="2387392311" sldId="328"/>
            <ac:picMk id="7" creationId="{443D5C98-1BCA-1FFD-B04C-D74885266EF3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8:39.394" v="88"/>
        <pc:sldMkLst>
          <pc:docMk/>
          <pc:sldMk cId="1348659088" sldId="329"/>
        </pc:sldMkLst>
        <pc:spChg chg="mod">
          <ac:chgData name="Arsild Tepelija" userId="db00a89d-01f7-4d7a-a418-d59c7ad95f08" providerId="ADAL" clId="{D035DC5C-7D07-4C1A-BD27-33D1BB6C649A}" dt="2023-03-30T11:28:38.777" v="87" actId="1076"/>
          <ac:spMkLst>
            <pc:docMk/>
            <pc:sldMk cId="1348659088" sldId="329"/>
            <ac:spMk id="2" creationId="{242CD8A7-E0F5-C98D-5D3A-A1F001F32449}"/>
          </ac:spMkLst>
        </pc:spChg>
        <pc:spChg chg="mod">
          <ac:chgData name="Arsild Tepelija" userId="db00a89d-01f7-4d7a-a418-d59c7ad95f08" providerId="ADAL" clId="{D035DC5C-7D07-4C1A-BD27-33D1BB6C649A}" dt="2023-03-30T11:28:38.777" v="87" actId="1076"/>
          <ac:spMkLst>
            <pc:docMk/>
            <pc:sldMk cId="1348659088" sldId="329"/>
            <ac:spMk id="3" creationId="{EE87E9AF-5FC7-1217-760D-3BC5CEDACC7E}"/>
          </ac:spMkLst>
        </pc:spChg>
        <pc:picChg chg="add mod">
          <ac:chgData name="Arsild Tepelija" userId="db00a89d-01f7-4d7a-a418-d59c7ad95f08" providerId="ADAL" clId="{D035DC5C-7D07-4C1A-BD27-33D1BB6C649A}" dt="2023-03-30T11:28:39.394" v="88"/>
          <ac:picMkLst>
            <pc:docMk/>
            <pc:sldMk cId="1348659088" sldId="329"/>
            <ac:picMk id="5" creationId="{86FFD7F1-1D99-E723-48F9-DBEF6F72E043}"/>
          </ac:picMkLst>
        </pc:picChg>
        <pc:picChg chg="add mod">
          <ac:chgData name="Arsild Tepelija" userId="db00a89d-01f7-4d7a-a418-d59c7ad95f08" providerId="ADAL" clId="{D035DC5C-7D07-4C1A-BD27-33D1BB6C649A}" dt="2023-03-30T11:28:39.394" v="88"/>
          <ac:picMkLst>
            <pc:docMk/>
            <pc:sldMk cId="1348659088" sldId="329"/>
            <ac:picMk id="6" creationId="{6A91C29C-F2DD-2335-56B0-439084588841}"/>
          </ac:picMkLst>
        </pc:picChg>
        <pc:picChg chg="add mod">
          <ac:chgData name="Arsild Tepelija" userId="db00a89d-01f7-4d7a-a418-d59c7ad95f08" providerId="ADAL" clId="{D035DC5C-7D07-4C1A-BD27-33D1BB6C649A}" dt="2023-03-30T11:28:39.394" v="88"/>
          <ac:picMkLst>
            <pc:docMk/>
            <pc:sldMk cId="1348659088" sldId="329"/>
            <ac:picMk id="7" creationId="{8C582C4D-61D6-8DB9-B726-E94AB94A6FD6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6:27.907" v="52"/>
        <pc:sldMkLst>
          <pc:docMk/>
          <pc:sldMk cId="945158612" sldId="330"/>
        </pc:sldMkLst>
        <pc:spChg chg="mod">
          <ac:chgData name="Arsild Tepelija" userId="db00a89d-01f7-4d7a-a418-d59c7ad95f08" providerId="ADAL" clId="{D035DC5C-7D07-4C1A-BD27-33D1BB6C649A}" dt="2023-03-30T11:26:27.420" v="51" actId="1076"/>
          <ac:spMkLst>
            <pc:docMk/>
            <pc:sldMk cId="945158612" sldId="330"/>
            <ac:spMk id="2" creationId="{A704D486-9BA0-765B-C49A-3BD340E1CF1D}"/>
          </ac:spMkLst>
        </pc:spChg>
        <pc:spChg chg="mod">
          <ac:chgData name="Arsild Tepelija" userId="db00a89d-01f7-4d7a-a418-d59c7ad95f08" providerId="ADAL" clId="{D035DC5C-7D07-4C1A-BD27-33D1BB6C649A}" dt="2023-03-30T11:26:27.420" v="51" actId="1076"/>
          <ac:spMkLst>
            <pc:docMk/>
            <pc:sldMk cId="945158612" sldId="330"/>
            <ac:spMk id="3" creationId="{B6AF69C0-6C72-FC8E-D5C6-B4746E0E9598}"/>
          </ac:spMkLst>
        </pc:spChg>
        <pc:picChg chg="add mod">
          <ac:chgData name="Arsild Tepelija" userId="db00a89d-01f7-4d7a-a418-d59c7ad95f08" providerId="ADAL" clId="{D035DC5C-7D07-4C1A-BD27-33D1BB6C649A}" dt="2023-03-30T11:26:27.907" v="52"/>
          <ac:picMkLst>
            <pc:docMk/>
            <pc:sldMk cId="945158612" sldId="330"/>
            <ac:picMk id="7" creationId="{6B2F3CAB-2FEC-A9D2-A6EE-34BE73406256}"/>
          </ac:picMkLst>
        </pc:picChg>
        <pc:picChg chg="add mod">
          <ac:chgData name="Arsild Tepelija" userId="db00a89d-01f7-4d7a-a418-d59c7ad95f08" providerId="ADAL" clId="{D035DC5C-7D07-4C1A-BD27-33D1BB6C649A}" dt="2023-03-30T11:26:27.907" v="52"/>
          <ac:picMkLst>
            <pc:docMk/>
            <pc:sldMk cId="945158612" sldId="330"/>
            <ac:picMk id="8" creationId="{42FCEEA2-E645-9677-25B1-2648D1EE8BAE}"/>
          </ac:picMkLst>
        </pc:picChg>
        <pc:picChg chg="add mod">
          <ac:chgData name="Arsild Tepelija" userId="db00a89d-01f7-4d7a-a418-d59c7ad95f08" providerId="ADAL" clId="{D035DC5C-7D07-4C1A-BD27-33D1BB6C649A}" dt="2023-03-30T11:26:27.907" v="52"/>
          <ac:picMkLst>
            <pc:docMk/>
            <pc:sldMk cId="945158612" sldId="330"/>
            <ac:picMk id="9" creationId="{46DAC3CA-D94E-FFA5-B755-75BD1A05EEF9}"/>
          </ac:picMkLst>
        </pc:picChg>
      </pc:sldChg>
      <pc:sldChg chg="addSp modSp mod">
        <pc:chgData name="Arsild Tepelija" userId="db00a89d-01f7-4d7a-a418-d59c7ad95f08" providerId="ADAL" clId="{D035DC5C-7D07-4C1A-BD27-33D1BB6C649A}" dt="2023-04-04T12:27:11.950" v="166" actId="1076"/>
        <pc:sldMkLst>
          <pc:docMk/>
          <pc:sldMk cId="3030291698" sldId="336"/>
        </pc:sldMkLst>
        <pc:spChg chg="mod">
          <ac:chgData name="Arsild Tepelija" userId="db00a89d-01f7-4d7a-a418-d59c7ad95f08" providerId="ADAL" clId="{D035DC5C-7D07-4C1A-BD27-33D1BB6C649A}" dt="2023-04-04T12:27:08.664" v="165" actId="1076"/>
          <ac:spMkLst>
            <pc:docMk/>
            <pc:sldMk cId="3030291698" sldId="336"/>
            <ac:spMk id="2" creationId="{56D151A1-AE32-6CB6-B026-5C6BF375CFE9}"/>
          </ac:spMkLst>
        </pc:spChg>
        <pc:spChg chg="mod">
          <ac:chgData name="Arsild Tepelija" userId="db00a89d-01f7-4d7a-a418-d59c7ad95f08" providerId="ADAL" clId="{D035DC5C-7D07-4C1A-BD27-33D1BB6C649A}" dt="2023-04-04T12:27:11.950" v="166" actId="1076"/>
          <ac:spMkLst>
            <pc:docMk/>
            <pc:sldMk cId="3030291698" sldId="336"/>
            <ac:spMk id="3" creationId="{E036536F-AC0B-AE98-72E0-4173EFC4F00F}"/>
          </ac:spMkLst>
        </pc:spChg>
        <pc:picChg chg="add mod">
          <ac:chgData name="Arsild Tepelija" userId="db00a89d-01f7-4d7a-a418-d59c7ad95f08" providerId="ADAL" clId="{D035DC5C-7D07-4C1A-BD27-33D1BB6C649A}" dt="2023-03-30T11:29:06.040" v="96"/>
          <ac:picMkLst>
            <pc:docMk/>
            <pc:sldMk cId="3030291698" sldId="336"/>
            <ac:picMk id="5" creationId="{5E9E3EFA-0B02-BFC2-4A63-BF84509401D8}"/>
          </ac:picMkLst>
        </pc:picChg>
        <pc:picChg chg="add mod">
          <ac:chgData name="Arsild Tepelija" userId="db00a89d-01f7-4d7a-a418-d59c7ad95f08" providerId="ADAL" clId="{D035DC5C-7D07-4C1A-BD27-33D1BB6C649A}" dt="2023-03-30T11:29:06.040" v="96"/>
          <ac:picMkLst>
            <pc:docMk/>
            <pc:sldMk cId="3030291698" sldId="336"/>
            <ac:picMk id="6" creationId="{064D1B58-808E-88ED-311E-82641FE43A0E}"/>
          </ac:picMkLst>
        </pc:picChg>
        <pc:picChg chg="add mod">
          <ac:chgData name="Arsild Tepelija" userId="db00a89d-01f7-4d7a-a418-d59c7ad95f08" providerId="ADAL" clId="{D035DC5C-7D07-4C1A-BD27-33D1BB6C649A}" dt="2023-03-30T11:29:06.040" v="96"/>
          <ac:picMkLst>
            <pc:docMk/>
            <pc:sldMk cId="3030291698" sldId="336"/>
            <ac:picMk id="7" creationId="{2837EEAF-64E1-7341-8F8A-53582B2CDC9D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7:18.218" v="61"/>
        <pc:sldMkLst>
          <pc:docMk/>
          <pc:sldMk cId="1199927062" sldId="354"/>
        </pc:sldMkLst>
        <pc:spChg chg="mod">
          <ac:chgData name="Arsild Tepelija" userId="db00a89d-01f7-4d7a-a418-d59c7ad95f08" providerId="ADAL" clId="{D035DC5C-7D07-4C1A-BD27-33D1BB6C649A}" dt="2023-03-30T11:27:17.640" v="60" actId="1076"/>
          <ac:spMkLst>
            <pc:docMk/>
            <pc:sldMk cId="1199927062" sldId="354"/>
            <ac:spMk id="3" creationId="{8A21DD80-1BBB-CADF-9078-F01BB083529C}"/>
          </ac:spMkLst>
        </pc:spChg>
        <pc:picChg chg="add mod">
          <ac:chgData name="Arsild Tepelija" userId="db00a89d-01f7-4d7a-a418-d59c7ad95f08" providerId="ADAL" clId="{D035DC5C-7D07-4C1A-BD27-33D1BB6C649A}" dt="2023-03-30T11:27:18.218" v="61"/>
          <ac:picMkLst>
            <pc:docMk/>
            <pc:sldMk cId="1199927062" sldId="354"/>
            <ac:picMk id="2" creationId="{FFE470BD-1ED3-E83E-D5FE-955B245AF389}"/>
          </ac:picMkLst>
        </pc:picChg>
        <pc:picChg chg="add mod">
          <ac:chgData name="Arsild Tepelija" userId="db00a89d-01f7-4d7a-a418-d59c7ad95f08" providerId="ADAL" clId="{D035DC5C-7D07-4C1A-BD27-33D1BB6C649A}" dt="2023-03-30T11:27:18.218" v="61"/>
          <ac:picMkLst>
            <pc:docMk/>
            <pc:sldMk cId="1199927062" sldId="354"/>
            <ac:picMk id="5" creationId="{B40018EA-77E6-52E4-040D-C78E587B21DD}"/>
          </ac:picMkLst>
        </pc:picChg>
        <pc:picChg chg="add mod">
          <ac:chgData name="Arsild Tepelija" userId="db00a89d-01f7-4d7a-a418-d59c7ad95f08" providerId="ADAL" clId="{D035DC5C-7D07-4C1A-BD27-33D1BB6C649A}" dt="2023-03-30T11:27:18.218" v="61"/>
          <ac:picMkLst>
            <pc:docMk/>
            <pc:sldMk cId="1199927062" sldId="354"/>
            <ac:picMk id="6" creationId="{54EB7424-2324-E3BF-1B06-BF91816ADFBC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7:09.215" v="58" actId="1076"/>
        <pc:sldMkLst>
          <pc:docMk/>
          <pc:sldMk cId="722041533" sldId="357"/>
        </pc:sldMkLst>
        <pc:spChg chg="mod">
          <ac:chgData name="Arsild Tepelija" userId="db00a89d-01f7-4d7a-a418-d59c7ad95f08" providerId="ADAL" clId="{D035DC5C-7D07-4C1A-BD27-33D1BB6C649A}" dt="2023-03-30T11:27:09.215" v="58" actId="1076"/>
          <ac:spMkLst>
            <pc:docMk/>
            <pc:sldMk cId="722041533" sldId="357"/>
            <ac:spMk id="2" creationId="{BFDC127D-D6DF-35FF-690F-FFF27615DA9F}"/>
          </ac:spMkLst>
        </pc:spChg>
        <pc:spChg chg="mod">
          <ac:chgData name="Arsild Tepelija" userId="db00a89d-01f7-4d7a-a418-d59c7ad95f08" providerId="ADAL" clId="{D035DC5C-7D07-4C1A-BD27-33D1BB6C649A}" dt="2023-03-30T11:27:09.215" v="58" actId="1076"/>
          <ac:spMkLst>
            <pc:docMk/>
            <pc:sldMk cId="722041533" sldId="357"/>
            <ac:spMk id="3" creationId="{07CF7259-B34B-2B40-9B77-53F4C2DCA338}"/>
          </ac:spMkLst>
        </pc:spChg>
        <pc:spChg chg="mod">
          <ac:chgData name="Arsild Tepelija" userId="db00a89d-01f7-4d7a-a418-d59c7ad95f08" providerId="ADAL" clId="{D035DC5C-7D07-4C1A-BD27-33D1BB6C649A}" dt="2023-03-30T11:27:09.215" v="58" actId="1076"/>
          <ac:spMkLst>
            <pc:docMk/>
            <pc:sldMk cId="722041533" sldId="357"/>
            <ac:spMk id="5" creationId="{521A8C54-E462-A893-D8A8-54889E1327B3}"/>
          </ac:spMkLst>
        </pc:spChg>
        <pc:spChg chg="mod">
          <ac:chgData name="Arsild Tepelija" userId="db00a89d-01f7-4d7a-a418-d59c7ad95f08" providerId="ADAL" clId="{D035DC5C-7D07-4C1A-BD27-33D1BB6C649A}" dt="2023-03-30T11:27:09.215" v="58" actId="1076"/>
          <ac:spMkLst>
            <pc:docMk/>
            <pc:sldMk cId="722041533" sldId="357"/>
            <ac:spMk id="8" creationId="{0608DF9F-1115-A95D-7AA5-9AA6E21F175C}"/>
          </ac:spMkLst>
        </pc:spChg>
        <pc:picChg chg="add mod">
          <ac:chgData name="Arsild Tepelija" userId="db00a89d-01f7-4d7a-a418-d59c7ad95f08" providerId="ADAL" clId="{D035DC5C-7D07-4C1A-BD27-33D1BB6C649A}" dt="2023-03-30T11:26:36.691" v="54"/>
          <ac:picMkLst>
            <pc:docMk/>
            <pc:sldMk cId="722041533" sldId="357"/>
            <ac:picMk id="7" creationId="{C8A609E0-07ED-24FF-2169-F8D26B211941}"/>
          </ac:picMkLst>
        </pc:picChg>
        <pc:picChg chg="add mod">
          <ac:chgData name="Arsild Tepelija" userId="db00a89d-01f7-4d7a-a418-d59c7ad95f08" providerId="ADAL" clId="{D035DC5C-7D07-4C1A-BD27-33D1BB6C649A}" dt="2023-03-30T11:26:36.691" v="54"/>
          <ac:picMkLst>
            <pc:docMk/>
            <pc:sldMk cId="722041533" sldId="357"/>
            <ac:picMk id="9" creationId="{7A1C6BE6-2686-09A3-4504-232BF43573A8}"/>
          </ac:picMkLst>
        </pc:picChg>
        <pc:picChg chg="add mod">
          <ac:chgData name="Arsild Tepelija" userId="db00a89d-01f7-4d7a-a418-d59c7ad95f08" providerId="ADAL" clId="{D035DC5C-7D07-4C1A-BD27-33D1BB6C649A}" dt="2023-03-30T11:26:36.691" v="54"/>
          <ac:picMkLst>
            <pc:docMk/>
            <pc:sldMk cId="722041533" sldId="357"/>
            <ac:picMk id="10" creationId="{B8D0CF1D-8B86-437D-E861-175860968C15}"/>
          </ac:picMkLst>
        </pc:picChg>
      </pc:sldChg>
      <pc:sldChg chg="addSp delSp modSp mod">
        <pc:chgData name="Arsild Tepelija" userId="db00a89d-01f7-4d7a-a418-d59c7ad95f08" providerId="ADAL" clId="{D035DC5C-7D07-4C1A-BD27-33D1BB6C649A}" dt="2023-04-04T12:25:55.749" v="152" actId="478"/>
        <pc:sldMkLst>
          <pc:docMk/>
          <pc:sldMk cId="2689590976" sldId="642"/>
        </pc:sldMkLst>
        <pc:spChg chg="mod">
          <ac:chgData name="Arsild Tepelija" userId="db00a89d-01f7-4d7a-a418-d59c7ad95f08" providerId="ADAL" clId="{D035DC5C-7D07-4C1A-BD27-33D1BB6C649A}" dt="2023-04-04T12:25:47.044" v="151" actId="1076"/>
          <ac:spMkLst>
            <pc:docMk/>
            <pc:sldMk cId="2689590976" sldId="642"/>
            <ac:spMk id="2" creationId="{13C3ED55-2031-496B-8438-634129BBDE0D}"/>
          </ac:spMkLst>
        </pc:spChg>
        <pc:spChg chg="mod">
          <ac:chgData name="Arsild Tepelija" userId="db00a89d-01f7-4d7a-a418-d59c7ad95f08" providerId="ADAL" clId="{D035DC5C-7D07-4C1A-BD27-33D1BB6C649A}" dt="2023-04-04T12:25:47.044" v="151" actId="1076"/>
          <ac:spMkLst>
            <pc:docMk/>
            <pc:sldMk cId="2689590976" sldId="642"/>
            <ac:spMk id="3" creationId="{816E8298-183A-4B19-A05A-CFC57BBF6840}"/>
          </ac:spMkLst>
        </pc:spChg>
        <pc:spChg chg="del">
          <ac:chgData name="Arsild Tepelija" userId="db00a89d-01f7-4d7a-a418-d59c7ad95f08" providerId="ADAL" clId="{D035DC5C-7D07-4C1A-BD27-33D1BB6C649A}" dt="2023-04-04T12:25:55.749" v="152" actId="478"/>
          <ac:spMkLst>
            <pc:docMk/>
            <pc:sldMk cId="2689590976" sldId="642"/>
            <ac:spMk id="4" creationId="{4D0E3C9B-6EBE-4571-8601-47D571B442BA}"/>
          </ac:spMkLst>
        </pc:spChg>
        <pc:picChg chg="add mod">
          <ac:chgData name="Arsild Tepelija" userId="db00a89d-01f7-4d7a-a418-d59c7ad95f08" providerId="ADAL" clId="{D035DC5C-7D07-4C1A-BD27-33D1BB6C649A}" dt="2023-03-30T11:25:57.921" v="42"/>
          <ac:picMkLst>
            <pc:docMk/>
            <pc:sldMk cId="2689590976" sldId="642"/>
            <ac:picMk id="6" creationId="{5DA6BA00-140B-7401-7333-20F9023EB4C5}"/>
          </ac:picMkLst>
        </pc:picChg>
        <pc:picChg chg="add mod">
          <ac:chgData name="Arsild Tepelija" userId="db00a89d-01f7-4d7a-a418-d59c7ad95f08" providerId="ADAL" clId="{D035DC5C-7D07-4C1A-BD27-33D1BB6C649A}" dt="2023-03-30T11:25:57.921" v="42"/>
          <ac:picMkLst>
            <pc:docMk/>
            <pc:sldMk cId="2689590976" sldId="642"/>
            <ac:picMk id="7" creationId="{F84B427D-C147-869C-1174-390FC2200301}"/>
          </ac:picMkLst>
        </pc:picChg>
        <pc:picChg chg="add mod">
          <ac:chgData name="Arsild Tepelija" userId="db00a89d-01f7-4d7a-a418-d59c7ad95f08" providerId="ADAL" clId="{D035DC5C-7D07-4C1A-BD27-33D1BB6C649A}" dt="2023-03-30T11:25:57.921" v="42"/>
          <ac:picMkLst>
            <pc:docMk/>
            <pc:sldMk cId="2689590976" sldId="642"/>
            <ac:picMk id="8" creationId="{8A13B647-3B6E-B9B0-C365-5FC7CFC6435E}"/>
          </ac:picMkLst>
        </pc:picChg>
      </pc:sldChg>
      <pc:sldChg chg="addSp modSp mod">
        <pc:chgData name="Arsild Tepelija" userId="db00a89d-01f7-4d7a-a418-d59c7ad95f08" providerId="ADAL" clId="{D035DC5C-7D07-4C1A-BD27-33D1BB6C649A}" dt="2023-04-04T12:25:22.456" v="131" actId="14100"/>
        <pc:sldMkLst>
          <pc:docMk/>
          <pc:sldMk cId="3216003780" sldId="645"/>
        </pc:sldMkLst>
        <pc:spChg chg="mod">
          <ac:chgData name="Arsild Tepelija" userId="db00a89d-01f7-4d7a-a418-d59c7ad95f08" providerId="ADAL" clId="{D035DC5C-7D07-4C1A-BD27-33D1BB6C649A}" dt="2023-04-04T12:25:22.456" v="131" actId="14100"/>
          <ac:spMkLst>
            <pc:docMk/>
            <pc:sldMk cId="3216003780" sldId="645"/>
            <ac:spMk id="2" creationId="{83958AD3-561C-479D-8D50-F5F8753779F8}"/>
          </ac:spMkLst>
        </pc:spChg>
        <pc:picChg chg="add mod">
          <ac:chgData name="Arsild Tepelija" userId="db00a89d-01f7-4d7a-a418-d59c7ad95f08" providerId="ADAL" clId="{D035DC5C-7D07-4C1A-BD27-33D1BB6C649A}" dt="2023-03-30T11:25:22.284" v="19" actId="1035"/>
          <ac:picMkLst>
            <pc:docMk/>
            <pc:sldMk cId="3216003780" sldId="645"/>
            <ac:picMk id="3" creationId="{00187B20-3964-74FF-3AB9-2F56AA1BF1D5}"/>
          </ac:picMkLst>
        </pc:picChg>
        <pc:picChg chg="add mod">
          <ac:chgData name="Arsild Tepelija" userId="db00a89d-01f7-4d7a-a418-d59c7ad95f08" providerId="ADAL" clId="{D035DC5C-7D07-4C1A-BD27-33D1BB6C649A}" dt="2023-03-30T11:25:41.896" v="38" actId="1036"/>
          <ac:picMkLst>
            <pc:docMk/>
            <pc:sldMk cId="3216003780" sldId="645"/>
            <ac:picMk id="4" creationId="{52035245-83D3-FB7C-D98D-25E09C553689}"/>
          </ac:picMkLst>
        </pc:picChg>
        <pc:picChg chg="add mod">
          <ac:chgData name="Arsild Tepelija" userId="db00a89d-01f7-4d7a-a418-d59c7ad95f08" providerId="ADAL" clId="{D035DC5C-7D07-4C1A-BD27-33D1BB6C649A}" dt="2023-03-30T11:25:32.614" v="32" actId="14100"/>
          <ac:picMkLst>
            <pc:docMk/>
            <pc:sldMk cId="3216003780" sldId="645"/>
            <ac:picMk id="5" creationId="{5C991D3C-3FBA-6BD0-8213-C14CD5531617}"/>
          </ac:picMkLst>
        </pc:picChg>
      </pc:sldChg>
      <pc:sldChg chg="addSp delSp modSp mod">
        <pc:chgData name="Arsild Tepelija" userId="db00a89d-01f7-4d7a-a418-d59c7ad95f08" providerId="ADAL" clId="{D035DC5C-7D07-4C1A-BD27-33D1BB6C649A}" dt="2023-04-04T12:26:26.703" v="160"/>
        <pc:sldMkLst>
          <pc:docMk/>
          <pc:sldMk cId="1716489675" sldId="814"/>
        </pc:sldMkLst>
        <pc:spChg chg="mod">
          <ac:chgData name="Arsild Tepelija" userId="db00a89d-01f7-4d7a-a418-d59c7ad95f08" providerId="ADAL" clId="{D035DC5C-7D07-4C1A-BD27-33D1BB6C649A}" dt="2023-04-04T12:26:26.703" v="160"/>
          <ac:spMkLst>
            <pc:docMk/>
            <pc:sldMk cId="1716489675" sldId="814"/>
            <ac:spMk id="2" creationId="{13C3ED55-2031-496B-8438-634129BBDE0D}"/>
          </ac:spMkLst>
        </pc:spChg>
        <pc:spChg chg="mod">
          <ac:chgData name="Arsild Tepelija" userId="db00a89d-01f7-4d7a-a418-d59c7ad95f08" providerId="ADAL" clId="{D035DC5C-7D07-4C1A-BD27-33D1BB6C649A}" dt="2023-03-30T11:26:11.752" v="45" actId="1076"/>
          <ac:spMkLst>
            <pc:docMk/>
            <pc:sldMk cId="1716489675" sldId="814"/>
            <ac:spMk id="3" creationId="{816E8298-183A-4B19-A05A-CFC57BBF6840}"/>
          </ac:spMkLst>
        </pc:spChg>
        <pc:spChg chg="del">
          <ac:chgData name="Arsild Tepelija" userId="db00a89d-01f7-4d7a-a418-d59c7ad95f08" providerId="ADAL" clId="{D035DC5C-7D07-4C1A-BD27-33D1BB6C649A}" dt="2023-04-04T12:26:07.330" v="155" actId="478"/>
          <ac:spMkLst>
            <pc:docMk/>
            <pc:sldMk cId="1716489675" sldId="814"/>
            <ac:spMk id="4" creationId="{4D0E3C9B-6EBE-4571-8601-47D571B442BA}"/>
          </ac:spMkLst>
        </pc:spChg>
        <pc:picChg chg="add mod">
          <ac:chgData name="Arsild Tepelija" userId="db00a89d-01f7-4d7a-a418-d59c7ad95f08" providerId="ADAL" clId="{D035DC5C-7D07-4C1A-BD27-33D1BB6C649A}" dt="2023-03-30T11:26:12.380" v="46"/>
          <ac:picMkLst>
            <pc:docMk/>
            <pc:sldMk cId="1716489675" sldId="814"/>
            <ac:picMk id="6" creationId="{C3F96638-384A-33D3-FE1A-538F5D36112B}"/>
          </ac:picMkLst>
        </pc:picChg>
        <pc:picChg chg="add mod">
          <ac:chgData name="Arsild Tepelija" userId="db00a89d-01f7-4d7a-a418-d59c7ad95f08" providerId="ADAL" clId="{D035DC5C-7D07-4C1A-BD27-33D1BB6C649A}" dt="2023-03-30T11:26:12.380" v="46"/>
          <ac:picMkLst>
            <pc:docMk/>
            <pc:sldMk cId="1716489675" sldId="814"/>
            <ac:picMk id="7" creationId="{591E6F5C-3F39-C89C-304D-D9007D64A519}"/>
          </ac:picMkLst>
        </pc:picChg>
        <pc:picChg chg="add mod">
          <ac:chgData name="Arsild Tepelija" userId="db00a89d-01f7-4d7a-a418-d59c7ad95f08" providerId="ADAL" clId="{D035DC5C-7D07-4C1A-BD27-33D1BB6C649A}" dt="2023-03-30T11:26:12.380" v="46"/>
          <ac:picMkLst>
            <pc:docMk/>
            <pc:sldMk cId="1716489675" sldId="814"/>
            <ac:picMk id="8" creationId="{038F46A7-EFE3-65BF-474F-B14BE384D45C}"/>
          </ac:picMkLst>
        </pc:picChg>
      </pc:sldChg>
      <pc:sldChg chg="addSp delSp modSp mod">
        <pc:chgData name="Arsild Tepelija" userId="db00a89d-01f7-4d7a-a418-d59c7ad95f08" providerId="ADAL" clId="{D035DC5C-7D07-4C1A-BD27-33D1BB6C649A}" dt="2023-04-04T12:26:23.031" v="159" actId="20577"/>
        <pc:sldMkLst>
          <pc:docMk/>
          <pc:sldMk cId="2770490192" sldId="815"/>
        </pc:sldMkLst>
        <pc:spChg chg="mod">
          <ac:chgData name="Arsild Tepelija" userId="db00a89d-01f7-4d7a-a418-d59c7ad95f08" providerId="ADAL" clId="{D035DC5C-7D07-4C1A-BD27-33D1BB6C649A}" dt="2023-04-04T12:26:23.031" v="159" actId="20577"/>
          <ac:spMkLst>
            <pc:docMk/>
            <pc:sldMk cId="2770490192" sldId="815"/>
            <ac:spMk id="2" creationId="{13C3ED55-2031-496B-8438-634129BBDE0D}"/>
          </ac:spMkLst>
        </pc:spChg>
        <pc:spChg chg="mod">
          <ac:chgData name="Arsild Tepelija" userId="db00a89d-01f7-4d7a-a418-d59c7ad95f08" providerId="ADAL" clId="{D035DC5C-7D07-4C1A-BD27-33D1BB6C649A}" dt="2023-04-04T12:26:01.331" v="153" actId="14100"/>
          <ac:spMkLst>
            <pc:docMk/>
            <pc:sldMk cId="2770490192" sldId="815"/>
            <ac:spMk id="3" creationId="{816E8298-183A-4B19-A05A-CFC57BBF6840}"/>
          </ac:spMkLst>
        </pc:spChg>
        <pc:spChg chg="del">
          <ac:chgData name="Arsild Tepelija" userId="db00a89d-01f7-4d7a-a418-d59c7ad95f08" providerId="ADAL" clId="{D035DC5C-7D07-4C1A-BD27-33D1BB6C649A}" dt="2023-04-04T12:26:03.825" v="154" actId="478"/>
          <ac:spMkLst>
            <pc:docMk/>
            <pc:sldMk cId="2770490192" sldId="815"/>
            <ac:spMk id="4" creationId="{4D0E3C9B-6EBE-4571-8601-47D571B442BA}"/>
          </ac:spMkLst>
        </pc:spChg>
        <pc:picChg chg="add mod">
          <ac:chgData name="Arsild Tepelija" userId="db00a89d-01f7-4d7a-a418-d59c7ad95f08" providerId="ADAL" clId="{D035DC5C-7D07-4C1A-BD27-33D1BB6C649A}" dt="2023-03-30T11:26:06.493" v="44"/>
          <ac:picMkLst>
            <pc:docMk/>
            <pc:sldMk cId="2770490192" sldId="815"/>
            <ac:picMk id="6" creationId="{EC90E156-80D8-FA0E-E176-93FCA86E7602}"/>
          </ac:picMkLst>
        </pc:picChg>
        <pc:picChg chg="add mod">
          <ac:chgData name="Arsild Tepelija" userId="db00a89d-01f7-4d7a-a418-d59c7ad95f08" providerId="ADAL" clId="{D035DC5C-7D07-4C1A-BD27-33D1BB6C649A}" dt="2023-03-30T11:26:06.493" v="44"/>
          <ac:picMkLst>
            <pc:docMk/>
            <pc:sldMk cId="2770490192" sldId="815"/>
            <ac:picMk id="7" creationId="{23468921-55C6-D580-DB78-EAB9364B86BC}"/>
          </ac:picMkLst>
        </pc:picChg>
        <pc:picChg chg="add mod">
          <ac:chgData name="Arsild Tepelija" userId="db00a89d-01f7-4d7a-a418-d59c7ad95f08" providerId="ADAL" clId="{D035DC5C-7D07-4C1A-BD27-33D1BB6C649A}" dt="2023-03-30T11:26:06.493" v="44"/>
          <ac:picMkLst>
            <pc:docMk/>
            <pc:sldMk cId="2770490192" sldId="815"/>
            <ac:picMk id="8" creationId="{C4A841AE-8A33-2C0A-5EB3-D9A497621307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9:13.872" v="99"/>
        <pc:sldMkLst>
          <pc:docMk/>
          <pc:sldMk cId="1392848448" sldId="817"/>
        </pc:sldMkLst>
        <pc:spChg chg="mod">
          <ac:chgData name="Arsild Tepelija" userId="db00a89d-01f7-4d7a-a418-d59c7ad95f08" providerId="ADAL" clId="{D035DC5C-7D07-4C1A-BD27-33D1BB6C649A}" dt="2023-03-30T11:29:11.633" v="97" actId="1076"/>
          <ac:spMkLst>
            <pc:docMk/>
            <pc:sldMk cId="1392848448" sldId="817"/>
            <ac:spMk id="2" creationId="{8B709F9E-60AF-C4EF-5295-F9D9AC0C2F05}"/>
          </ac:spMkLst>
        </pc:spChg>
        <pc:picChg chg="add mod">
          <ac:chgData name="Arsild Tepelija" userId="db00a89d-01f7-4d7a-a418-d59c7ad95f08" providerId="ADAL" clId="{D035DC5C-7D07-4C1A-BD27-33D1BB6C649A}" dt="2023-03-30T11:29:13.872" v="99"/>
          <ac:picMkLst>
            <pc:docMk/>
            <pc:sldMk cId="1392848448" sldId="817"/>
            <ac:picMk id="6" creationId="{0B0B1D3C-FC52-4779-DBCD-206DDD2D4E57}"/>
          </ac:picMkLst>
        </pc:picChg>
        <pc:picChg chg="add mod">
          <ac:chgData name="Arsild Tepelija" userId="db00a89d-01f7-4d7a-a418-d59c7ad95f08" providerId="ADAL" clId="{D035DC5C-7D07-4C1A-BD27-33D1BB6C649A}" dt="2023-03-30T11:29:13.872" v="99"/>
          <ac:picMkLst>
            <pc:docMk/>
            <pc:sldMk cId="1392848448" sldId="817"/>
            <ac:picMk id="7" creationId="{CFD489E5-3572-60D8-F6D7-20558555C83F}"/>
          </ac:picMkLst>
        </pc:picChg>
        <pc:picChg chg="add mod">
          <ac:chgData name="Arsild Tepelija" userId="db00a89d-01f7-4d7a-a418-d59c7ad95f08" providerId="ADAL" clId="{D035DC5C-7D07-4C1A-BD27-33D1BB6C649A}" dt="2023-03-30T11:29:13.872" v="99"/>
          <ac:picMkLst>
            <pc:docMk/>
            <pc:sldMk cId="1392848448" sldId="817"/>
            <ac:picMk id="8" creationId="{239E463A-09B2-9C2E-337A-934757BDBE34}"/>
          </ac:picMkLst>
        </pc:picChg>
        <pc:picChg chg="mod">
          <ac:chgData name="Arsild Tepelija" userId="db00a89d-01f7-4d7a-a418-d59c7ad95f08" providerId="ADAL" clId="{D035DC5C-7D07-4C1A-BD27-33D1BB6C649A}" dt="2023-03-30T11:29:13.303" v="98" actId="1076"/>
          <ac:picMkLst>
            <pc:docMk/>
            <pc:sldMk cId="1392848448" sldId="817"/>
            <ac:picMk id="10244" creationId="{584FD5E7-3C1F-C0BF-7035-F77D520D5B27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9:31.376" v="105"/>
        <pc:sldMkLst>
          <pc:docMk/>
          <pc:sldMk cId="989704570" sldId="821"/>
        </pc:sldMkLst>
        <pc:spChg chg="mod">
          <ac:chgData name="Arsild Tepelija" userId="db00a89d-01f7-4d7a-a418-d59c7ad95f08" providerId="ADAL" clId="{D035DC5C-7D07-4C1A-BD27-33D1BB6C649A}" dt="2023-03-30T11:29:30.905" v="104" actId="1076"/>
          <ac:spMkLst>
            <pc:docMk/>
            <pc:sldMk cId="989704570" sldId="821"/>
            <ac:spMk id="2" creationId="{8B709F9E-60AF-C4EF-5295-F9D9AC0C2F05}"/>
          </ac:spMkLst>
        </pc:spChg>
        <pc:spChg chg="mod">
          <ac:chgData name="Arsild Tepelija" userId="db00a89d-01f7-4d7a-a418-d59c7ad95f08" providerId="ADAL" clId="{D035DC5C-7D07-4C1A-BD27-33D1BB6C649A}" dt="2023-03-30T11:29:22.396" v="101" actId="14100"/>
          <ac:spMkLst>
            <pc:docMk/>
            <pc:sldMk cId="989704570" sldId="821"/>
            <ac:spMk id="3" creationId="{AE17D87E-866B-E889-FF14-D07DE62079A7}"/>
          </ac:spMkLst>
        </pc:spChg>
        <pc:picChg chg="add mod">
          <ac:chgData name="Arsild Tepelija" userId="db00a89d-01f7-4d7a-a418-d59c7ad95f08" providerId="ADAL" clId="{D035DC5C-7D07-4C1A-BD27-33D1BB6C649A}" dt="2023-03-30T11:29:31.376" v="105"/>
          <ac:picMkLst>
            <pc:docMk/>
            <pc:sldMk cId="989704570" sldId="821"/>
            <ac:picMk id="6" creationId="{A8337962-C63A-6181-476D-733D4B773F21}"/>
          </ac:picMkLst>
        </pc:picChg>
        <pc:picChg chg="add mod">
          <ac:chgData name="Arsild Tepelija" userId="db00a89d-01f7-4d7a-a418-d59c7ad95f08" providerId="ADAL" clId="{D035DC5C-7D07-4C1A-BD27-33D1BB6C649A}" dt="2023-03-30T11:29:31.376" v="105"/>
          <ac:picMkLst>
            <pc:docMk/>
            <pc:sldMk cId="989704570" sldId="821"/>
            <ac:picMk id="7" creationId="{B8E89E54-6D43-86F7-73C6-62FA9583F3F8}"/>
          </ac:picMkLst>
        </pc:picChg>
        <pc:picChg chg="add mod">
          <ac:chgData name="Arsild Tepelija" userId="db00a89d-01f7-4d7a-a418-d59c7ad95f08" providerId="ADAL" clId="{D035DC5C-7D07-4C1A-BD27-33D1BB6C649A}" dt="2023-03-30T11:29:31.376" v="105"/>
          <ac:picMkLst>
            <pc:docMk/>
            <pc:sldMk cId="989704570" sldId="821"/>
            <ac:picMk id="8" creationId="{5C352B5B-679C-6770-0194-5CCFE606DC67}"/>
          </ac:picMkLst>
        </pc:picChg>
        <pc:picChg chg="mod">
          <ac:chgData name="Arsild Tepelija" userId="db00a89d-01f7-4d7a-a418-d59c7ad95f08" providerId="ADAL" clId="{D035DC5C-7D07-4C1A-BD27-33D1BB6C649A}" dt="2023-03-30T11:29:27.847" v="103" actId="1076"/>
          <ac:picMkLst>
            <pc:docMk/>
            <pc:sldMk cId="989704570" sldId="821"/>
            <ac:picMk id="11266" creationId="{874644E2-E2BE-6BA0-B27B-58594B833537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7:29.577" v="64"/>
        <pc:sldMkLst>
          <pc:docMk/>
          <pc:sldMk cId="3630513276" sldId="826"/>
        </pc:sldMkLst>
        <pc:spChg chg="mod">
          <ac:chgData name="Arsild Tepelija" userId="db00a89d-01f7-4d7a-a418-d59c7ad95f08" providerId="ADAL" clId="{D035DC5C-7D07-4C1A-BD27-33D1BB6C649A}" dt="2023-03-30T11:27:29.180" v="63" actId="1076"/>
          <ac:spMkLst>
            <pc:docMk/>
            <pc:sldMk cId="3630513276" sldId="826"/>
            <ac:spMk id="2" creationId="{D0CDA1C5-F69C-3C22-2556-8FE31B24BC9D}"/>
          </ac:spMkLst>
        </pc:spChg>
        <pc:spChg chg="mod">
          <ac:chgData name="Arsild Tepelija" userId="db00a89d-01f7-4d7a-a418-d59c7ad95f08" providerId="ADAL" clId="{D035DC5C-7D07-4C1A-BD27-33D1BB6C649A}" dt="2023-03-30T11:27:29.180" v="63" actId="1076"/>
          <ac:spMkLst>
            <pc:docMk/>
            <pc:sldMk cId="3630513276" sldId="826"/>
            <ac:spMk id="3" creationId="{BFC3C0A2-2FC8-B00B-5B09-A5EE32A7953B}"/>
          </ac:spMkLst>
        </pc:spChg>
        <pc:picChg chg="add mod">
          <ac:chgData name="Arsild Tepelija" userId="db00a89d-01f7-4d7a-a418-d59c7ad95f08" providerId="ADAL" clId="{D035DC5C-7D07-4C1A-BD27-33D1BB6C649A}" dt="2023-03-30T11:27:29.577" v="64"/>
          <ac:picMkLst>
            <pc:docMk/>
            <pc:sldMk cId="3630513276" sldId="826"/>
            <ac:picMk id="6" creationId="{7801A244-9EFC-9B2B-9797-D135C796704D}"/>
          </ac:picMkLst>
        </pc:picChg>
        <pc:picChg chg="add mod">
          <ac:chgData name="Arsild Tepelija" userId="db00a89d-01f7-4d7a-a418-d59c7ad95f08" providerId="ADAL" clId="{D035DC5C-7D07-4C1A-BD27-33D1BB6C649A}" dt="2023-03-30T11:27:29.577" v="64"/>
          <ac:picMkLst>
            <pc:docMk/>
            <pc:sldMk cId="3630513276" sldId="826"/>
            <ac:picMk id="7" creationId="{0DE8272C-4FA7-A35D-500D-157198957C61}"/>
          </ac:picMkLst>
        </pc:picChg>
        <pc:picChg chg="add mod">
          <ac:chgData name="Arsild Tepelija" userId="db00a89d-01f7-4d7a-a418-d59c7ad95f08" providerId="ADAL" clId="{D035DC5C-7D07-4C1A-BD27-33D1BB6C649A}" dt="2023-03-30T11:27:29.577" v="64"/>
          <ac:picMkLst>
            <pc:docMk/>
            <pc:sldMk cId="3630513276" sldId="826"/>
            <ac:picMk id="8" creationId="{9541F836-C4E3-92FE-1910-5371E14400D9}"/>
          </ac:picMkLst>
        </pc:picChg>
      </pc:sldChg>
      <pc:sldChg chg="addSp modSp mod">
        <pc:chgData name="Arsild Tepelija" userId="db00a89d-01f7-4d7a-a418-d59c7ad95f08" providerId="ADAL" clId="{D035DC5C-7D07-4C1A-BD27-33D1BB6C649A}" dt="2023-03-30T11:29:45.987" v="108"/>
        <pc:sldMkLst>
          <pc:docMk/>
          <pc:sldMk cId="1636887012" sldId="831"/>
        </pc:sldMkLst>
        <pc:spChg chg="mod">
          <ac:chgData name="Arsild Tepelija" userId="db00a89d-01f7-4d7a-a418-d59c7ad95f08" providerId="ADAL" clId="{D035DC5C-7D07-4C1A-BD27-33D1BB6C649A}" dt="2023-03-30T11:29:44.531" v="107" actId="207"/>
          <ac:spMkLst>
            <pc:docMk/>
            <pc:sldMk cId="1636887012" sldId="831"/>
            <ac:spMk id="2" creationId="{8E1581D0-5972-4EAC-23B4-85D24D17496B}"/>
          </ac:spMkLst>
        </pc:spChg>
        <pc:picChg chg="add mod">
          <ac:chgData name="Arsild Tepelija" userId="db00a89d-01f7-4d7a-a418-d59c7ad95f08" providerId="ADAL" clId="{D035DC5C-7D07-4C1A-BD27-33D1BB6C649A}" dt="2023-03-30T11:29:45.987" v="108"/>
          <ac:picMkLst>
            <pc:docMk/>
            <pc:sldMk cId="1636887012" sldId="831"/>
            <ac:picMk id="3" creationId="{8BE9A76B-9174-3B4D-5545-F24F2EA481DB}"/>
          </ac:picMkLst>
        </pc:picChg>
        <pc:picChg chg="add mod">
          <ac:chgData name="Arsild Tepelija" userId="db00a89d-01f7-4d7a-a418-d59c7ad95f08" providerId="ADAL" clId="{D035DC5C-7D07-4C1A-BD27-33D1BB6C649A}" dt="2023-03-30T11:29:45.987" v="108"/>
          <ac:picMkLst>
            <pc:docMk/>
            <pc:sldMk cId="1636887012" sldId="831"/>
            <ac:picMk id="6" creationId="{D9F9DDCD-834F-07C0-29F8-EF13C15CB4C4}"/>
          </ac:picMkLst>
        </pc:picChg>
        <pc:picChg chg="add mod">
          <ac:chgData name="Arsild Tepelija" userId="db00a89d-01f7-4d7a-a418-d59c7ad95f08" providerId="ADAL" clId="{D035DC5C-7D07-4C1A-BD27-33D1BB6C649A}" dt="2023-03-30T11:29:45.987" v="108"/>
          <ac:picMkLst>
            <pc:docMk/>
            <pc:sldMk cId="1636887012" sldId="831"/>
            <ac:picMk id="7" creationId="{9957DBBC-A930-C693-BBA0-3A41AAB335D4}"/>
          </ac:picMkLst>
        </pc:picChg>
      </pc:sldChg>
      <pc:sldChg chg="addSp delSp modSp mod">
        <pc:chgData name="Arsild Tepelija" userId="db00a89d-01f7-4d7a-a418-d59c7ad95f08" providerId="ADAL" clId="{D035DC5C-7D07-4C1A-BD27-33D1BB6C649A}" dt="2023-04-04T12:26:11.548" v="156" actId="478"/>
        <pc:sldMkLst>
          <pc:docMk/>
          <pc:sldMk cId="55193608" sldId="832"/>
        </pc:sldMkLst>
        <pc:spChg chg="mod">
          <ac:chgData name="Arsild Tepelija" userId="db00a89d-01f7-4d7a-a418-d59c7ad95f08" providerId="ADAL" clId="{D035DC5C-7D07-4C1A-BD27-33D1BB6C649A}" dt="2023-03-30T11:26:19.997" v="48" actId="1076"/>
          <ac:spMkLst>
            <pc:docMk/>
            <pc:sldMk cId="55193608" sldId="832"/>
            <ac:spMk id="2" creationId="{9F6BB614-165D-8DE3-A6A8-5CD9A16C0B8D}"/>
          </ac:spMkLst>
        </pc:spChg>
        <pc:spChg chg="mod">
          <ac:chgData name="Arsild Tepelija" userId="db00a89d-01f7-4d7a-a418-d59c7ad95f08" providerId="ADAL" clId="{D035DC5C-7D07-4C1A-BD27-33D1BB6C649A}" dt="2023-03-30T11:26:19.997" v="48" actId="1076"/>
          <ac:spMkLst>
            <pc:docMk/>
            <pc:sldMk cId="55193608" sldId="832"/>
            <ac:spMk id="3" creationId="{E3C81572-9B96-B94A-E99A-BCE5802A74AD}"/>
          </ac:spMkLst>
        </pc:spChg>
        <pc:spChg chg="del">
          <ac:chgData name="Arsild Tepelija" userId="db00a89d-01f7-4d7a-a418-d59c7ad95f08" providerId="ADAL" clId="{D035DC5C-7D07-4C1A-BD27-33D1BB6C649A}" dt="2023-04-04T12:26:11.548" v="156" actId="478"/>
          <ac:spMkLst>
            <pc:docMk/>
            <pc:sldMk cId="55193608" sldId="832"/>
            <ac:spMk id="4" creationId="{A040CB1C-FB67-44EE-C45B-0847D5860510}"/>
          </ac:spMkLst>
        </pc:spChg>
        <pc:picChg chg="add mod">
          <ac:chgData name="Arsild Tepelija" userId="db00a89d-01f7-4d7a-a418-d59c7ad95f08" providerId="ADAL" clId="{D035DC5C-7D07-4C1A-BD27-33D1BB6C649A}" dt="2023-03-30T11:26:20.545" v="49"/>
          <ac:picMkLst>
            <pc:docMk/>
            <pc:sldMk cId="55193608" sldId="832"/>
            <ac:picMk id="6" creationId="{06FE00A3-3868-9F6E-8625-1802A611CD3A}"/>
          </ac:picMkLst>
        </pc:picChg>
        <pc:picChg chg="add mod">
          <ac:chgData name="Arsild Tepelija" userId="db00a89d-01f7-4d7a-a418-d59c7ad95f08" providerId="ADAL" clId="{D035DC5C-7D07-4C1A-BD27-33D1BB6C649A}" dt="2023-03-30T11:26:20.545" v="49"/>
          <ac:picMkLst>
            <pc:docMk/>
            <pc:sldMk cId="55193608" sldId="832"/>
            <ac:picMk id="7" creationId="{628EE078-F492-3792-3CD0-AD49C4541C30}"/>
          </ac:picMkLst>
        </pc:picChg>
        <pc:picChg chg="add mod">
          <ac:chgData name="Arsild Tepelija" userId="db00a89d-01f7-4d7a-a418-d59c7ad95f08" providerId="ADAL" clId="{D035DC5C-7D07-4C1A-BD27-33D1BB6C649A}" dt="2023-03-30T11:26:20.545" v="49"/>
          <ac:picMkLst>
            <pc:docMk/>
            <pc:sldMk cId="55193608" sldId="832"/>
            <ac:picMk id="8" creationId="{4CF792DF-A6D9-3D63-31A8-2EF0D5242FFE}"/>
          </ac:picMkLst>
        </pc:picChg>
      </pc:sldChg>
      <pc:sldMasterChg chg="modSldLayout">
        <pc:chgData name="Arsild Tepelija" userId="db00a89d-01f7-4d7a-a418-d59c7ad95f08" providerId="ADAL" clId="{D035DC5C-7D07-4C1A-BD27-33D1BB6C649A}" dt="2023-03-30T11:23:42.646" v="1"/>
        <pc:sldMasterMkLst>
          <pc:docMk/>
          <pc:sldMasterMk cId="661027825" sldId="2147483768"/>
        </pc:sldMasterMkLst>
        <pc:sldLayoutChg chg="setBg">
          <pc:chgData name="Arsild Tepelija" userId="db00a89d-01f7-4d7a-a418-d59c7ad95f08" providerId="ADAL" clId="{D035DC5C-7D07-4C1A-BD27-33D1BB6C649A}" dt="2023-03-30T11:23:42.646" v="1"/>
          <pc:sldLayoutMkLst>
            <pc:docMk/>
            <pc:sldMasterMk cId="661027825" sldId="2147483768"/>
            <pc:sldLayoutMk cId="3129843853" sldId="2147483769"/>
          </pc:sldLayoutMkLst>
        </pc:sldLayoutChg>
        <pc:sldLayoutChg chg="setBg">
          <pc:chgData name="Arsild Tepelija" userId="db00a89d-01f7-4d7a-a418-d59c7ad95f08" providerId="ADAL" clId="{D035DC5C-7D07-4C1A-BD27-33D1BB6C649A}" dt="2023-03-30T11:23:42.646" v="1"/>
          <pc:sldLayoutMkLst>
            <pc:docMk/>
            <pc:sldMasterMk cId="661027825" sldId="2147483768"/>
            <pc:sldLayoutMk cId="2128437407" sldId="2147483806"/>
          </pc:sldLayoutMkLst>
        </pc:sldLayoutChg>
        <pc:sldLayoutChg chg="setBg">
          <pc:chgData name="Arsild Tepelija" userId="db00a89d-01f7-4d7a-a418-d59c7ad95f08" providerId="ADAL" clId="{D035DC5C-7D07-4C1A-BD27-33D1BB6C649A}" dt="2023-03-30T11:23:42.646" v="1"/>
          <pc:sldLayoutMkLst>
            <pc:docMk/>
            <pc:sldMasterMk cId="661027825" sldId="2147483768"/>
            <pc:sldLayoutMk cId="4288145209" sldId="2147483807"/>
          </pc:sldLayoutMkLst>
        </pc:sldLayoutChg>
      </pc:sldMasterChg>
    </pc:docChg>
  </pc:docChgLst>
  <pc:docChgLst>
    <pc:chgData name="Daniela Bardhaj" userId="S::daniela.bardhaj@osfwb.org::04643c7c-90c8-4fbc-bb07-24a524b71171" providerId="AD" clId="Web-{68DD671E-9519-FF29-4978-F077E56E194B}"/>
    <pc:docChg chg="modSld">
      <pc:chgData name="Daniela Bardhaj" userId="S::daniela.bardhaj@osfwb.org::04643c7c-90c8-4fbc-bb07-24a524b71171" providerId="AD" clId="Web-{68DD671E-9519-FF29-4978-F077E56E194B}" dt="2025-01-31T10:47:50.563" v="3"/>
      <pc:docMkLst>
        <pc:docMk/>
      </pc:docMkLst>
      <pc:sldChg chg="modSp">
        <pc:chgData name="Daniela Bardhaj" userId="S::daniela.bardhaj@osfwb.org::04643c7c-90c8-4fbc-bb07-24a524b71171" providerId="AD" clId="Web-{68DD671E-9519-FF29-4978-F077E56E194B}" dt="2025-01-31T10:47:39.453" v="2"/>
        <pc:sldMkLst>
          <pc:docMk/>
          <pc:sldMk cId="3416620018" sldId="322"/>
        </pc:sldMkLst>
        <pc:spChg chg="mod">
          <ac:chgData name="Daniela Bardhaj" userId="S::daniela.bardhaj@osfwb.org::04643c7c-90c8-4fbc-bb07-24a524b71171" providerId="AD" clId="Web-{68DD671E-9519-FF29-4978-F077E56E194B}" dt="2025-01-31T10:47:39.453" v="2"/>
          <ac:spMkLst>
            <pc:docMk/>
            <pc:sldMk cId="3416620018" sldId="322"/>
            <ac:spMk id="3" creationId="{5AC4775F-221D-F26A-7C6B-40D8B702DC40}"/>
          </ac:spMkLst>
        </pc:spChg>
      </pc:sldChg>
      <pc:sldChg chg="modSp">
        <pc:chgData name="Daniela Bardhaj" userId="S::daniela.bardhaj@osfwb.org::04643c7c-90c8-4fbc-bb07-24a524b71171" providerId="AD" clId="Web-{68DD671E-9519-FF29-4978-F077E56E194B}" dt="2025-01-31T10:47:29.328" v="1"/>
        <pc:sldMkLst>
          <pc:docMk/>
          <pc:sldMk cId="2387392311" sldId="328"/>
        </pc:sldMkLst>
        <pc:spChg chg="mod">
          <ac:chgData name="Daniela Bardhaj" userId="S::daniela.bardhaj@osfwb.org::04643c7c-90c8-4fbc-bb07-24a524b71171" providerId="AD" clId="Web-{68DD671E-9519-FF29-4978-F077E56E194B}" dt="2025-01-31T10:47:29.328" v="1"/>
          <ac:spMkLst>
            <pc:docMk/>
            <pc:sldMk cId="2387392311" sldId="328"/>
            <ac:spMk id="3" creationId="{EE87E9AF-5FC7-1217-760D-3BC5CEDACC7E}"/>
          </ac:spMkLst>
        </pc:spChg>
      </pc:sldChg>
      <pc:sldChg chg="modSp">
        <pc:chgData name="Daniela Bardhaj" userId="S::daniela.bardhaj@osfwb.org::04643c7c-90c8-4fbc-bb07-24a524b71171" providerId="AD" clId="Web-{68DD671E-9519-FF29-4978-F077E56E194B}" dt="2025-01-31T10:47:50.563" v="3"/>
        <pc:sldMkLst>
          <pc:docMk/>
          <pc:sldMk cId="3030291698" sldId="336"/>
        </pc:sldMkLst>
        <pc:spChg chg="mod">
          <ac:chgData name="Daniela Bardhaj" userId="S::daniela.bardhaj@osfwb.org::04643c7c-90c8-4fbc-bb07-24a524b71171" providerId="AD" clId="Web-{68DD671E-9519-FF29-4978-F077E56E194B}" dt="2025-01-31T10:47:50.563" v="3"/>
          <ac:spMkLst>
            <pc:docMk/>
            <pc:sldMk cId="3030291698" sldId="336"/>
            <ac:spMk id="3" creationId="{E036536F-AC0B-AE98-72E0-4173EFC4F00F}"/>
          </ac:spMkLst>
        </pc:spChg>
      </pc:sldChg>
      <pc:sldChg chg="modSp">
        <pc:chgData name="Daniela Bardhaj" userId="S::daniela.bardhaj@osfwb.org::04643c7c-90c8-4fbc-bb07-24a524b71171" providerId="AD" clId="Web-{68DD671E-9519-FF29-4978-F077E56E194B}" dt="2025-01-31T10:45:21.042" v="0" actId="20577"/>
        <pc:sldMkLst>
          <pc:docMk/>
          <pc:sldMk cId="2689590976" sldId="642"/>
        </pc:sldMkLst>
        <pc:spChg chg="mod">
          <ac:chgData name="Daniela Bardhaj" userId="S::daniela.bardhaj@osfwb.org::04643c7c-90c8-4fbc-bb07-24a524b71171" providerId="AD" clId="Web-{68DD671E-9519-FF29-4978-F077E56E194B}" dt="2025-01-31T10:45:21.042" v="0" actId="20577"/>
          <ac:spMkLst>
            <pc:docMk/>
            <pc:sldMk cId="2689590976" sldId="642"/>
            <ac:spMk id="3" creationId="{816E8298-183A-4B19-A05A-CFC57BBF6840}"/>
          </ac:spMkLst>
        </pc:spChg>
      </pc:sldChg>
    </pc:docChg>
  </pc:docChgLst>
  <pc:docChgLst>
    <pc:chgData name="Daniela Bardhaj" userId="04643c7c-90c8-4fbc-bb07-24a524b71171" providerId="ADAL" clId="{8A395201-190A-46CA-B256-0384DAD010C5}"/>
    <pc:docChg chg="undo custSel delSld modSld">
      <pc:chgData name="Daniela Bardhaj" userId="04643c7c-90c8-4fbc-bb07-24a524b71171" providerId="ADAL" clId="{8A395201-190A-46CA-B256-0384DAD010C5}" dt="2024-12-04T09:05:46.842" v="126" actId="20577"/>
      <pc:docMkLst>
        <pc:docMk/>
      </pc:docMkLst>
      <pc:sldChg chg="del">
        <pc:chgData name="Daniela Bardhaj" userId="04643c7c-90c8-4fbc-bb07-24a524b71171" providerId="ADAL" clId="{8A395201-190A-46CA-B256-0384DAD010C5}" dt="2024-11-27T15:58:32.505" v="44" actId="2696"/>
        <pc:sldMkLst>
          <pc:docMk/>
          <pc:sldMk cId="590153509" sldId="259"/>
        </pc:sldMkLst>
      </pc:sldChg>
      <pc:sldChg chg="modSp mod">
        <pc:chgData name="Daniela Bardhaj" userId="04643c7c-90c8-4fbc-bb07-24a524b71171" providerId="ADAL" clId="{8A395201-190A-46CA-B256-0384DAD010C5}" dt="2024-12-04T09:01:32.092" v="103" actId="20577"/>
        <pc:sldMkLst>
          <pc:docMk/>
          <pc:sldMk cId="1289244215" sldId="308"/>
        </pc:sldMkLst>
        <pc:spChg chg="mod">
          <ac:chgData name="Daniela Bardhaj" userId="04643c7c-90c8-4fbc-bb07-24a524b71171" providerId="ADAL" clId="{8A395201-190A-46CA-B256-0384DAD010C5}" dt="2024-12-04T09:01:32.092" v="103" actId="20577"/>
          <ac:spMkLst>
            <pc:docMk/>
            <pc:sldMk cId="1289244215" sldId="308"/>
            <ac:spMk id="15" creationId="{C4C61870-E3DA-8473-6059-35E044DCE3D7}"/>
          </ac:spMkLst>
        </pc:spChg>
      </pc:sldChg>
      <pc:sldChg chg="modSp mod modAnim">
        <pc:chgData name="Daniela Bardhaj" userId="04643c7c-90c8-4fbc-bb07-24a524b71171" providerId="ADAL" clId="{8A395201-190A-46CA-B256-0384DAD010C5}" dt="2024-12-04T09:03:44.642" v="105" actId="20577"/>
        <pc:sldMkLst>
          <pc:docMk/>
          <pc:sldMk cId="8326577" sldId="311"/>
        </pc:sldMkLst>
        <pc:spChg chg="mod">
          <ac:chgData name="Daniela Bardhaj" userId="04643c7c-90c8-4fbc-bb07-24a524b71171" providerId="ADAL" clId="{8A395201-190A-46CA-B256-0384DAD010C5}" dt="2024-11-27T15:53:22.028" v="32" actId="1076"/>
          <ac:spMkLst>
            <pc:docMk/>
            <pc:sldMk cId="8326577" sldId="311"/>
            <ac:spMk id="2" creationId="{0461E321-700B-A887-9207-53DF50230D06}"/>
          </ac:spMkLst>
        </pc:spChg>
        <pc:spChg chg="mod">
          <ac:chgData name="Daniela Bardhaj" userId="04643c7c-90c8-4fbc-bb07-24a524b71171" providerId="ADAL" clId="{8A395201-190A-46CA-B256-0384DAD010C5}" dt="2024-12-04T09:03:44.642" v="105" actId="20577"/>
          <ac:spMkLst>
            <pc:docMk/>
            <pc:sldMk cId="8326577" sldId="311"/>
            <ac:spMk id="3" creationId="{C83290D1-9D75-9238-64F3-93815EAFBBCE}"/>
          </ac:spMkLst>
        </pc:spChg>
      </pc:sldChg>
      <pc:sldChg chg="modSp mod modAnim">
        <pc:chgData name="Daniela Bardhaj" userId="04643c7c-90c8-4fbc-bb07-24a524b71171" providerId="ADAL" clId="{8A395201-190A-46CA-B256-0384DAD010C5}" dt="2024-12-04T09:05:46.842" v="126" actId="20577"/>
        <pc:sldMkLst>
          <pc:docMk/>
          <pc:sldMk cId="3416620018" sldId="322"/>
        </pc:sldMkLst>
        <pc:spChg chg="mod">
          <ac:chgData name="Daniela Bardhaj" userId="04643c7c-90c8-4fbc-bb07-24a524b71171" providerId="ADAL" clId="{8A395201-190A-46CA-B256-0384DAD010C5}" dt="2024-12-04T09:04:47.671" v="111" actId="1076"/>
          <ac:spMkLst>
            <pc:docMk/>
            <pc:sldMk cId="3416620018" sldId="322"/>
            <ac:spMk id="2" creationId="{92DF1493-E0AA-97B8-C966-21F26BF0A742}"/>
          </ac:spMkLst>
        </pc:spChg>
        <pc:spChg chg="mod">
          <ac:chgData name="Daniela Bardhaj" userId="04643c7c-90c8-4fbc-bb07-24a524b71171" providerId="ADAL" clId="{8A395201-190A-46CA-B256-0384DAD010C5}" dt="2024-12-04T09:05:46.842" v="126" actId="20577"/>
          <ac:spMkLst>
            <pc:docMk/>
            <pc:sldMk cId="3416620018" sldId="322"/>
            <ac:spMk id="3" creationId="{5AC4775F-221D-F26A-7C6B-40D8B702DC40}"/>
          </ac:spMkLst>
        </pc:spChg>
      </pc:sldChg>
      <pc:sldChg chg="modSp mod">
        <pc:chgData name="Daniela Bardhaj" userId="04643c7c-90c8-4fbc-bb07-24a524b71171" providerId="ADAL" clId="{8A395201-190A-46CA-B256-0384DAD010C5}" dt="2024-12-04T09:04:29.007" v="110" actId="14100"/>
        <pc:sldMkLst>
          <pc:docMk/>
          <pc:sldMk cId="2387392311" sldId="328"/>
        </pc:sldMkLst>
        <pc:spChg chg="mod">
          <ac:chgData name="Daniela Bardhaj" userId="04643c7c-90c8-4fbc-bb07-24a524b71171" providerId="ADAL" clId="{8A395201-190A-46CA-B256-0384DAD010C5}" dt="2024-12-04T09:04:20.205" v="108" actId="1076"/>
          <ac:spMkLst>
            <pc:docMk/>
            <pc:sldMk cId="2387392311" sldId="328"/>
            <ac:spMk id="2" creationId="{242CD8A7-E0F5-C98D-5D3A-A1F001F32449}"/>
          </ac:spMkLst>
        </pc:spChg>
        <pc:spChg chg="mod">
          <ac:chgData name="Daniela Bardhaj" userId="04643c7c-90c8-4fbc-bb07-24a524b71171" providerId="ADAL" clId="{8A395201-190A-46CA-B256-0384DAD010C5}" dt="2024-12-04T09:04:29.007" v="110" actId="14100"/>
          <ac:spMkLst>
            <pc:docMk/>
            <pc:sldMk cId="2387392311" sldId="328"/>
            <ac:spMk id="3" creationId="{EE87E9AF-5FC7-1217-760D-3BC5CEDACC7E}"/>
          </ac:spMkLst>
        </pc:spChg>
      </pc:sldChg>
      <pc:sldChg chg="del">
        <pc:chgData name="Daniela Bardhaj" userId="04643c7c-90c8-4fbc-bb07-24a524b71171" providerId="ADAL" clId="{8A395201-190A-46CA-B256-0384DAD010C5}" dt="2024-11-27T15:56:41.398" v="43" actId="2696"/>
        <pc:sldMkLst>
          <pc:docMk/>
          <pc:sldMk cId="1348659088" sldId="329"/>
        </pc:sldMkLst>
      </pc:sldChg>
      <pc:sldChg chg="del">
        <pc:chgData name="Daniela Bardhaj" userId="04643c7c-90c8-4fbc-bb07-24a524b71171" providerId="ADAL" clId="{8A395201-190A-46CA-B256-0384DAD010C5}" dt="2024-11-27T15:52:30.797" v="24" actId="2696"/>
        <pc:sldMkLst>
          <pc:docMk/>
          <pc:sldMk cId="1199927062" sldId="354"/>
        </pc:sldMkLst>
      </pc:sldChg>
      <pc:sldChg chg="modSp mod">
        <pc:chgData name="Daniela Bardhaj" userId="04643c7c-90c8-4fbc-bb07-24a524b71171" providerId="ADAL" clId="{8A395201-190A-46CA-B256-0384DAD010C5}" dt="2024-11-27T15:48:42.473" v="23" actId="13926"/>
        <pc:sldMkLst>
          <pc:docMk/>
          <pc:sldMk cId="2770490192" sldId="815"/>
        </pc:sldMkLst>
        <pc:spChg chg="mod">
          <ac:chgData name="Daniela Bardhaj" userId="04643c7c-90c8-4fbc-bb07-24a524b71171" providerId="ADAL" clId="{8A395201-190A-46CA-B256-0384DAD010C5}" dt="2024-11-27T15:48:42.473" v="23" actId="13926"/>
          <ac:spMkLst>
            <pc:docMk/>
            <pc:sldMk cId="2770490192" sldId="815"/>
            <ac:spMk id="3" creationId="{816E8298-183A-4B19-A05A-CFC57BBF6840}"/>
          </ac:spMkLst>
        </pc:spChg>
      </pc:sldChg>
      <pc:sldChg chg="del">
        <pc:chgData name="Daniela Bardhaj" userId="04643c7c-90c8-4fbc-bb07-24a524b71171" providerId="ADAL" clId="{8A395201-190A-46CA-B256-0384DAD010C5}" dt="2024-11-27T15:58:42.422" v="46" actId="2696"/>
        <pc:sldMkLst>
          <pc:docMk/>
          <pc:sldMk cId="1392848448" sldId="817"/>
        </pc:sldMkLst>
      </pc:sldChg>
      <pc:sldChg chg="del">
        <pc:chgData name="Daniela Bardhaj" userId="04643c7c-90c8-4fbc-bb07-24a524b71171" providerId="ADAL" clId="{8A395201-190A-46CA-B256-0384DAD010C5}" dt="2024-11-27T15:58:36.496" v="45" actId="2696"/>
        <pc:sldMkLst>
          <pc:docMk/>
          <pc:sldMk cId="989704570" sldId="821"/>
        </pc:sldMkLst>
      </pc:sldChg>
    </pc:docChg>
  </pc:docChgLst>
  <pc:docChgLst>
    <pc:chgData name="Daniela Bardhaj" userId="S::daniela.bardhaj@osfwb.org::04643c7c-90c8-4fbc-bb07-24a524b71171" providerId="AD" clId="Web-{DACB554A-DE28-F57B-B7FD-357FEB50CE0D}"/>
    <pc:docChg chg="modSld">
      <pc:chgData name="Daniela Bardhaj" userId="S::daniela.bardhaj@osfwb.org::04643c7c-90c8-4fbc-bb07-24a524b71171" providerId="AD" clId="Web-{DACB554A-DE28-F57B-B7FD-357FEB50CE0D}" dt="2025-01-31T10:53:03.626" v="1" actId="20577"/>
      <pc:docMkLst>
        <pc:docMk/>
      </pc:docMkLst>
      <pc:sldChg chg="modSp">
        <pc:chgData name="Daniela Bardhaj" userId="S::daniela.bardhaj@osfwb.org::04643c7c-90c8-4fbc-bb07-24a524b71171" providerId="AD" clId="Web-{DACB554A-DE28-F57B-B7FD-357FEB50CE0D}" dt="2025-01-31T10:53:03.626" v="1" actId="20577"/>
        <pc:sldMkLst>
          <pc:docMk/>
          <pc:sldMk cId="1636887012" sldId="831"/>
        </pc:sldMkLst>
        <pc:spChg chg="mod">
          <ac:chgData name="Daniela Bardhaj" userId="S::daniela.bardhaj@osfwb.org::04643c7c-90c8-4fbc-bb07-24a524b71171" providerId="AD" clId="Web-{DACB554A-DE28-F57B-B7FD-357FEB50CE0D}" dt="2025-01-31T10:53:03.626" v="1" actId="20577"/>
          <ac:spMkLst>
            <pc:docMk/>
            <pc:sldMk cId="1636887012" sldId="831"/>
            <ac:spMk id="2" creationId="{8E1581D0-5972-4EAC-23B4-85D24D1749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5B636-68EC-420C-B33D-2886F2ED1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DE594-8AF2-44EF-B565-B078937738B4}">
      <dgm:prSet/>
      <dgm:spPr/>
      <dgm:t>
        <a:bodyPr/>
        <a:lstStyle/>
        <a:p>
          <a:r>
            <a:rPr lang="sq-AL" dirty="0"/>
            <a:t>Koncepti modern i të nxënit bazuar te kërkimi shkencor</a:t>
          </a:r>
          <a:r>
            <a:rPr lang="en-US" dirty="0"/>
            <a:t>.</a:t>
          </a:r>
        </a:p>
      </dgm:t>
    </dgm:pt>
    <dgm:pt modelId="{60FC28B6-C1E4-492C-8E9D-FF33097EE50E}" type="parTrans" cxnId="{D58E9F08-FFDE-4F68-8579-8F912FC0D3E8}">
      <dgm:prSet/>
      <dgm:spPr/>
      <dgm:t>
        <a:bodyPr/>
        <a:lstStyle/>
        <a:p>
          <a:endParaRPr lang="en-US"/>
        </a:p>
      </dgm:t>
    </dgm:pt>
    <dgm:pt modelId="{533EC1ED-DBAD-4A12-88AB-EA344398FF31}" type="sibTrans" cxnId="{D58E9F08-FFDE-4F68-8579-8F912FC0D3E8}">
      <dgm:prSet/>
      <dgm:spPr/>
      <dgm:t>
        <a:bodyPr/>
        <a:lstStyle/>
        <a:p>
          <a:endParaRPr lang="en-US"/>
        </a:p>
      </dgm:t>
    </dgm:pt>
    <dgm:pt modelId="{E27D057A-88C1-42E9-9FEF-859B9AC970DB}">
      <dgm:prSet/>
      <dgm:spPr/>
      <dgm:t>
        <a:bodyPr/>
        <a:lstStyle/>
        <a:p>
          <a:r>
            <a:rPr lang="en-CA" dirty="0" err="1"/>
            <a:t>Të</a:t>
          </a:r>
          <a:r>
            <a:rPr lang="en-CA" dirty="0"/>
            <a:t> n</a:t>
          </a:r>
          <a:r>
            <a:rPr lang="sq-AL" dirty="0" err="1"/>
            <a:t>xëni</a:t>
          </a:r>
          <a:r>
            <a:rPr lang="en-CA" dirty="0"/>
            <a:t>t</a:t>
          </a:r>
          <a:r>
            <a:rPr lang="sq-AL" dirty="0"/>
            <a:t> perceptohet si një proces aktiv, dhe jo pasiv, nëpërmjet të cilit nxënësi merr njohuri.</a:t>
          </a:r>
          <a:endParaRPr lang="en-US" dirty="0"/>
        </a:p>
      </dgm:t>
    </dgm:pt>
    <dgm:pt modelId="{67E0B895-E6A6-4D7B-8987-D539FBA2A250}" type="parTrans" cxnId="{A1583A39-749E-440A-AAEA-C7647F7F116B}">
      <dgm:prSet/>
      <dgm:spPr/>
      <dgm:t>
        <a:bodyPr/>
        <a:lstStyle/>
        <a:p>
          <a:endParaRPr lang="en-US"/>
        </a:p>
      </dgm:t>
    </dgm:pt>
    <dgm:pt modelId="{99561A4F-E525-413D-B771-8BFC64CECFFC}" type="sibTrans" cxnId="{A1583A39-749E-440A-AAEA-C7647F7F116B}">
      <dgm:prSet/>
      <dgm:spPr/>
      <dgm:t>
        <a:bodyPr/>
        <a:lstStyle/>
        <a:p>
          <a:endParaRPr lang="en-US"/>
        </a:p>
      </dgm:t>
    </dgm:pt>
    <dgm:pt modelId="{D616E809-3D31-4CA3-BFDB-E71238DAAB0F}">
      <dgm:prSet/>
      <dgm:spPr/>
      <dgm:t>
        <a:bodyPr/>
        <a:lstStyle/>
        <a:p>
          <a:r>
            <a:rPr lang="sq-AL"/>
            <a:t>Njohuria zhvillohet dhe strukturohet në kontekstet sociale të të nxënit</a:t>
          </a:r>
          <a:r>
            <a:rPr lang="en-US"/>
            <a:t>.</a:t>
          </a:r>
        </a:p>
      </dgm:t>
    </dgm:pt>
    <dgm:pt modelId="{1867C3AB-1FE2-4C95-95CB-ACA2249D00C0}" type="parTrans" cxnId="{38D0B19E-45CA-4251-883F-028EE17F2875}">
      <dgm:prSet/>
      <dgm:spPr/>
      <dgm:t>
        <a:bodyPr/>
        <a:lstStyle/>
        <a:p>
          <a:endParaRPr lang="en-US"/>
        </a:p>
      </dgm:t>
    </dgm:pt>
    <dgm:pt modelId="{230EC8D4-FD02-4F6B-88F1-51AA16883C04}" type="sibTrans" cxnId="{38D0B19E-45CA-4251-883F-028EE17F2875}">
      <dgm:prSet/>
      <dgm:spPr/>
      <dgm:t>
        <a:bodyPr/>
        <a:lstStyle/>
        <a:p>
          <a:endParaRPr lang="en-US"/>
        </a:p>
      </dgm:t>
    </dgm:pt>
    <dgm:pt modelId="{9B6CDE98-51A0-44FC-AEC5-8B153E594C08}">
      <dgm:prSet/>
      <dgm:spPr/>
      <dgm:t>
        <a:bodyPr/>
        <a:lstStyle/>
        <a:p>
          <a:r>
            <a:rPr lang="sq-AL"/>
            <a:t>Për të nxënë gjëra të reja, janë të rëndësishme njohuritë e mëparshme, të kuptuarit dhe përvoja.</a:t>
          </a:r>
          <a:endParaRPr lang="en-US"/>
        </a:p>
      </dgm:t>
    </dgm:pt>
    <dgm:pt modelId="{EFF52983-CBAF-4FF2-B0AF-A85008DEE76F}" type="parTrans" cxnId="{3CF86006-244C-4F56-BA1B-B6DCDF300154}">
      <dgm:prSet/>
      <dgm:spPr/>
      <dgm:t>
        <a:bodyPr/>
        <a:lstStyle/>
        <a:p>
          <a:endParaRPr lang="en-US"/>
        </a:p>
      </dgm:t>
    </dgm:pt>
    <dgm:pt modelId="{517DA451-B754-4FFE-896F-AF7651009670}" type="sibTrans" cxnId="{3CF86006-244C-4F56-BA1B-B6DCDF300154}">
      <dgm:prSet/>
      <dgm:spPr/>
      <dgm:t>
        <a:bodyPr/>
        <a:lstStyle/>
        <a:p>
          <a:endParaRPr lang="en-US"/>
        </a:p>
      </dgm:t>
    </dgm:pt>
    <dgm:pt modelId="{38F9587A-2F0E-4D38-A827-FFC72A5BDC70}" type="pres">
      <dgm:prSet presAssocID="{FBF5B636-68EC-420C-B33D-2886F2ED1F05}" presName="linear" presStyleCnt="0">
        <dgm:presLayoutVars>
          <dgm:animLvl val="lvl"/>
          <dgm:resizeHandles val="exact"/>
        </dgm:presLayoutVars>
      </dgm:prSet>
      <dgm:spPr/>
    </dgm:pt>
    <dgm:pt modelId="{3BF3DDC3-033F-4BF7-9663-461DB752659A}" type="pres">
      <dgm:prSet presAssocID="{D03DE594-8AF2-44EF-B565-B078937738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018751-508B-44D5-B190-F08C2C003570}" type="pres">
      <dgm:prSet presAssocID="{533EC1ED-DBAD-4A12-88AB-EA344398FF31}" presName="spacer" presStyleCnt="0"/>
      <dgm:spPr/>
    </dgm:pt>
    <dgm:pt modelId="{7D372729-14A1-41A1-A191-0A09661ED339}" type="pres">
      <dgm:prSet presAssocID="{E27D057A-88C1-42E9-9FEF-859B9AC970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7E45AB-EEFA-4130-95EE-839723EE2FAC}" type="pres">
      <dgm:prSet presAssocID="{99561A4F-E525-413D-B771-8BFC64CECFFC}" presName="spacer" presStyleCnt="0"/>
      <dgm:spPr/>
    </dgm:pt>
    <dgm:pt modelId="{057E09B7-6786-4BEA-A881-32F2BF6BA18D}" type="pres">
      <dgm:prSet presAssocID="{D616E809-3D31-4CA3-BFDB-E71238DAAB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8D10E2-93F2-4465-A878-4940D66DB98D}" type="pres">
      <dgm:prSet presAssocID="{230EC8D4-FD02-4F6B-88F1-51AA16883C04}" presName="spacer" presStyleCnt="0"/>
      <dgm:spPr/>
    </dgm:pt>
    <dgm:pt modelId="{C30E7132-8B31-4A74-AB02-8CF6888A20DB}" type="pres">
      <dgm:prSet presAssocID="{9B6CDE98-51A0-44FC-AEC5-8B153E594C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7CE800-43D6-4DF3-AA81-5EBD6CDD13E3}" type="presOf" srcId="{D03DE594-8AF2-44EF-B565-B078937738B4}" destId="{3BF3DDC3-033F-4BF7-9663-461DB752659A}" srcOrd="0" destOrd="0" presId="urn:microsoft.com/office/officeart/2005/8/layout/vList2"/>
    <dgm:cxn modelId="{199A4104-71A6-4C3E-B2E6-F9189D9228B6}" type="presOf" srcId="{FBF5B636-68EC-420C-B33D-2886F2ED1F05}" destId="{38F9587A-2F0E-4D38-A827-FFC72A5BDC70}" srcOrd="0" destOrd="0" presId="urn:microsoft.com/office/officeart/2005/8/layout/vList2"/>
    <dgm:cxn modelId="{3CF86006-244C-4F56-BA1B-B6DCDF300154}" srcId="{FBF5B636-68EC-420C-B33D-2886F2ED1F05}" destId="{9B6CDE98-51A0-44FC-AEC5-8B153E594C08}" srcOrd="3" destOrd="0" parTransId="{EFF52983-CBAF-4FF2-B0AF-A85008DEE76F}" sibTransId="{517DA451-B754-4FFE-896F-AF7651009670}"/>
    <dgm:cxn modelId="{D58E9F08-FFDE-4F68-8579-8F912FC0D3E8}" srcId="{FBF5B636-68EC-420C-B33D-2886F2ED1F05}" destId="{D03DE594-8AF2-44EF-B565-B078937738B4}" srcOrd="0" destOrd="0" parTransId="{60FC28B6-C1E4-492C-8E9D-FF33097EE50E}" sibTransId="{533EC1ED-DBAD-4A12-88AB-EA344398FF31}"/>
    <dgm:cxn modelId="{7E7B991E-C32C-40C4-A4DA-B3886D8B6C6F}" type="presOf" srcId="{E27D057A-88C1-42E9-9FEF-859B9AC970DB}" destId="{7D372729-14A1-41A1-A191-0A09661ED339}" srcOrd="0" destOrd="0" presId="urn:microsoft.com/office/officeart/2005/8/layout/vList2"/>
    <dgm:cxn modelId="{831AC431-D817-4951-AB62-3923D84A99BF}" type="presOf" srcId="{D616E809-3D31-4CA3-BFDB-E71238DAAB0F}" destId="{057E09B7-6786-4BEA-A881-32F2BF6BA18D}" srcOrd="0" destOrd="0" presId="urn:microsoft.com/office/officeart/2005/8/layout/vList2"/>
    <dgm:cxn modelId="{AEC54538-69FB-49B2-83FB-70768ADBFC7F}" type="presOf" srcId="{9B6CDE98-51A0-44FC-AEC5-8B153E594C08}" destId="{C30E7132-8B31-4A74-AB02-8CF6888A20DB}" srcOrd="0" destOrd="0" presId="urn:microsoft.com/office/officeart/2005/8/layout/vList2"/>
    <dgm:cxn modelId="{A1583A39-749E-440A-AAEA-C7647F7F116B}" srcId="{FBF5B636-68EC-420C-B33D-2886F2ED1F05}" destId="{E27D057A-88C1-42E9-9FEF-859B9AC970DB}" srcOrd="1" destOrd="0" parTransId="{67E0B895-E6A6-4D7B-8987-D539FBA2A250}" sibTransId="{99561A4F-E525-413D-B771-8BFC64CECFFC}"/>
    <dgm:cxn modelId="{38D0B19E-45CA-4251-883F-028EE17F2875}" srcId="{FBF5B636-68EC-420C-B33D-2886F2ED1F05}" destId="{D616E809-3D31-4CA3-BFDB-E71238DAAB0F}" srcOrd="2" destOrd="0" parTransId="{1867C3AB-1FE2-4C95-95CB-ACA2249D00C0}" sibTransId="{230EC8D4-FD02-4F6B-88F1-51AA16883C04}"/>
    <dgm:cxn modelId="{6B2821CB-CF82-45E4-9904-E62A9E769581}" type="presParOf" srcId="{38F9587A-2F0E-4D38-A827-FFC72A5BDC70}" destId="{3BF3DDC3-033F-4BF7-9663-461DB752659A}" srcOrd="0" destOrd="0" presId="urn:microsoft.com/office/officeart/2005/8/layout/vList2"/>
    <dgm:cxn modelId="{BE08109B-2D26-40D3-98ED-EEB8E06C4152}" type="presParOf" srcId="{38F9587A-2F0E-4D38-A827-FFC72A5BDC70}" destId="{F2018751-508B-44D5-B190-F08C2C003570}" srcOrd="1" destOrd="0" presId="urn:microsoft.com/office/officeart/2005/8/layout/vList2"/>
    <dgm:cxn modelId="{280EAE7F-6098-440E-84FD-BB32EFF848B4}" type="presParOf" srcId="{38F9587A-2F0E-4D38-A827-FFC72A5BDC70}" destId="{7D372729-14A1-41A1-A191-0A09661ED339}" srcOrd="2" destOrd="0" presId="urn:microsoft.com/office/officeart/2005/8/layout/vList2"/>
    <dgm:cxn modelId="{3D2F1902-2B72-49D9-9084-2E203E191AA4}" type="presParOf" srcId="{38F9587A-2F0E-4D38-A827-FFC72A5BDC70}" destId="{B27E45AB-EEFA-4130-95EE-839723EE2FAC}" srcOrd="3" destOrd="0" presId="urn:microsoft.com/office/officeart/2005/8/layout/vList2"/>
    <dgm:cxn modelId="{67BD36E5-EB91-48DC-891C-5B7F367E4CA2}" type="presParOf" srcId="{38F9587A-2F0E-4D38-A827-FFC72A5BDC70}" destId="{057E09B7-6786-4BEA-A881-32F2BF6BA18D}" srcOrd="4" destOrd="0" presId="urn:microsoft.com/office/officeart/2005/8/layout/vList2"/>
    <dgm:cxn modelId="{1E0068DE-54BD-4EF6-80D2-A1F68523C06C}" type="presParOf" srcId="{38F9587A-2F0E-4D38-A827-FFC72A5BDC70}" destId="{BB8D10E2-93F2-4465-A878-4940D66DB98D}" srcOrd="5" destOrd="0" presId="urn:microsoft.com/office/officeart/2005/8/layout/vList2"/>
    <dgm:cxn modelId="{84A18419-7980-40A2-AA5A-B2BACE71C288}" type="presParOf" srcId="{38F9587A-2F0E-4D38-A827-FFC72A5BDC70}" destId="{C30E7132-8B31-4A74-AB02-8CF6888A20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3DDC3-033F-4BF7-9663-461DB752659A}">
      <dsp:nvSpPr>
        <dsp:cNvPr id="0" name=""/>
        <dsp:cNvSpPr/>
      </dsp:nvSpPr>
      <dsp:spPr>
        <a:xfrm>
          <a:off x="0" y="120161"/>
          <a:ext cx="5171422" cy="1192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300" kern="1200" dirty="0"/>
            <a:t>Koncepti modern i të nxënit bazuar te kërkimi shkencor</a:t>
          </a:r>
          <a:r>
            <a:rPr lang="en-US" sz="2300" kern="1200" dirty="0"/>
            <a:t>.</a:t>
          </a:r>
        </a:p>
      </dsp:txBody>
      <dsp:txXfrm>
        <a:off x="58190" y="178351"/>
        <a:ext cx="5055042" cy="1075648"/>
      </dsp:txXfrm>
    </dsp:sp>
    <dsp:sp modelId="{7D372729-14A1-41A1-A191-0A09661ED339}">
      <dsp:nvSpPr>
        <dsp:cNvPr id="0" name=""/>
        <dsp:cNvSpPr/>
      </dsp:nvSpPr>
      <dsp:spPr>
        <a:xfrm>
          <a:off x="0" y="1378430"/>
          <a:ext cx="5171422" cy="1192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 err="1"/>
            <a:t>Të</a:t>
          </a:r>
          <a:r>
            <a:rPr lang="en-CA" sz="2300" kern="1200" dirty="0"/>
            <a:t> n</a:t>
          </a:r>
          <a:r>
            <a:rPr lang="sq-AL" sz="2300" kern="1200" dirty="0" err="1"/>
            <a:t>xëni</a:t>
          </a:r>
          <a:r>
            <a:rPr lang="en-CA" sz="2300" kern="1200" dirty="0"/>
            <a:t>t</a:t>
          </a:r>
          <a:r>
            <a:rPr lang="sq-AL" sz="2300" kern="1200" dirty="0"/>
            <a:t> perceptohet si një proces aktiv, dhe jo pasiv, nëpërmjet të cilit nxënësi merr njohuri.</a:t>
          </a:r>
          <a:endParaRPr lang="en-US" sz="2300" kern="1200" dirty="0"/>
        </a:p>
      </dsp:txBody>
      <dsp:txXfrm>
        <a:off x="58190" y="1436620"/>
        <a:ext cx="5055042" cy="1075648"/>
      </dsp:txXfrm>
    </dsp:sp>
    <dsp:sp modelId="{057E09B7-6786-4BEA-A881-32F2BF6BA18D}">
      <dsp:nvSpPr>
        <dsp:cNvPr id="0" name=""/>
        <dsp:cNvSpPr/>
      </dsp:nvSpPr>
      <dsp:spPr>
        <a:xfrm>
          <a:off x="0" y="2636699"/>
          <a:ext cx="5171422" cy="1192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300" kern="1200"/>
            <a:t>Njohuria zhvillohet dhe strukturohet në kontekstet sociale të të nxënit</a:t>
          </a:r>
          <a:r>
            <a:rPr lang="en-US" sz="2300" kern="1200"/>
            <a:t>.</a:t>
          </a:r>
        </a:p>
      </dsp:txBody>
      <dsp:txXfrm>
        <a:off x="58190" y="2694889"/>
        <a:ext cx="5055042" cy="1075648"/>
      </dsp:txXfrm>
    </dsp:sp>
    <dsp:sp modelId="{C30E7132-8B31-4A74-AB02-8CF6888A20DB}">
      <dsp:nvSpPr>
        <dsp:cNvPr id="0" name=""/>
        <dsp:cNvSpPr/>
      </dsp:nvSpPr>
      <dsp:spPr>
        <a:xfrm>
          <a:off x="0" y="3894967"/>
          <a:ext cx="5171422" cy="1192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300" kern="1200"/>
            <a:t>Për të nxënë gjëra të reja, janë të rëndësishme njohuritë e mëparshme, të kuptuarit dhe përvoja.</a:t>
          </a:r>
          <a:endParaRPr lang="en-US" sz="2300" kern="1200"/>
        </a:p>
      </dsp:txBody>
      <dsp:txXfrm>
        <a:off x="58190" y="3953157"/>
        <a:ext cx="5055042" cy="107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Tarkista käännökset!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616A-061F-1EF1-8A66-24FA194509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38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BE71-894D-27E5-6409-82C41A139A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5" name="Kuva 4" descr="Tampere University of Applied Sciences.">
            <a:extLst>
              <a:ext uri="{FF2B5EF4-FFF2-40B4-BE49-F238E27FC236}">
                <a16:creationId xmlns:a16="http://schemas.microsoft.com/office/drawing/2014/main" id="{3E216CB4-16B4-4D43-80F2-394F395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681063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Muokkaa ots. peruasdasdasdasdstyyl.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en-GB" noProof="0"/>
              <a:t>– Firstname Lastname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en-GB" noProof="0">
                <a:solidFill>
                  <a:schemeClr val="bg1"/>
                </a:solidFill>
              </a:rPr>
              <a:t>– Firstname Lastname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E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4A7632-0B5B-4DF2-9411-9E0ADFA06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714" y="1879326"/>
            <a:ext cx="2225901" cy="311403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2509714"/>
            <a:ext cx="3758780" cy="216982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5600" b="1" noProof="0">
                <a:solidFill>
                  <a:schemeClr val="bg1"/>
                </a:solidFill>
              </a:rPr>
              <a:t>Human Potential Unlimited.</a:t>
            </a:r>
          </a:p>
        </p:txBody>
      </p:sp>
    </p:spTree>
    <p:extLst>
      <p:ext uri="{BB962C8B-B14F-4D97-AF65-F5344CB8AC3E}">
        <p14:creationId xmlns:p14="http://schemas.microsoft.com/office/powerpoint/2010/main" val="428814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M1 D2 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/>
              <a:t>Muokkaa perustyyl. napsautt.</a:t>
            </a:r>
          </a:p>
        </p:txBody>
      </p:sp>
      <p:pic>
        <p:nvPicPr>
          <p:cNvPr id="7" name="Kuva 6" descr="Tampere University of Applied Sciences.">
            <a:extLst>
              <a:ext uri="{FF2B5EF4-FFF2-40B4-BE49-F238E27FC236}">
                <a16:creationId xmlns:a16="http://schemas.microsoft.com/office/drawing/2014/main" id="{12AA1BA1-595F-44E9-81C5-12C2D9BD9E4D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6000" y="115200"/>
            <a:ext cx="3187379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958AD3-561C-479D-8D50-F5F87537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10197671" cy="3381828"/>
          </a:xfrm>
        </p:spPr>
        <p:txBody>
          <a:bodyPr/>
          <a:lstStyle/>
          <a:p>
            <a:r>
              <a:rPr lang="fi-FI" sz="4800" dirty="0">
                <a:solidFill>
                  <a:srgbClr val="4E008E"/>
                </a:solidFill>
              </a:rPr>
              <a:t>BE-ja për Arsimin Gjithëpërfshirës</a:t>
            </a:r>
            <a:br>
              <a:rPr lang="fi-FI" sz="4800" dirty="0">
                <a:solidFill>
                  <a:srgbClr val="4E008E"/>
                </a:solidFill>
              </a:rPr>
            </a:br>
            <a:br>
              <a:rPr lang="fi-FI" sz="4800" dirty="0">
                <a:solidFill>
                  <a:srgbClr val="4E008E"/>
                </a:solidFill>
              </a:rPr>
            </a:br>
            <a:r>
              <a:rPr lang="fi-FI" sz="4800" dirty="0">
                <a:solidFill>
                  <a:srgbClr val="4E008E"/>
                </a:solidFill>
              </a:rPr>
              <a:t>S1 Pedagogjia m</a:t>
            </a:r>
            <a:r>
              <a:rPr lang="en-US" sz="4800" dirty="0" err="1">
                <a:solidFill>
                  <a:srgbClr val="4E008E"/>
                </a:solidFill>
              </a:rPr>
              <a:t>oderne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për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mësimnxënie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më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të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mirë</a:t>
            </a:r>
            <a:endParaRPr lang="LID4096" sz="4800" dirty="0">
              <a:solidFill>
                <a:srgbClr val="4E008E"/>
              </a:solidFill>
            </a:endParaRPr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0187B20-3964-74FF-3AB9-2F56AA1B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035245-83D3-FB7C-D98D-25E09C55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991D3C-3FBA-6BD0-8213-C14CD5531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0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632B-B6C2-8ED0-7D6F-8469B244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2" y="2067689"/>
            <a:ext cx="4624700" cy="2979530"/>
          </a:xfrm>
        </p:spPr>
        <p:txBody>
          <a:bodyPr rtlCol="0" anchor="t">
            <a:normAutofit/>
          </a:bodyPr>
          <a:lstStyle/>
          <a:p>
            <a:pPr rtl="0"/>
            <a:r>
              <a:rPr lang="sq" sz="4000" dirty="0"/>
              <a:t>Këndvështrimi socio-konstruktiv</a:t>
            </a:r>
            <a:r>
              <a:rPr lang="en-CA" sz="4000" dirty="0"/>
              <a:t>e</a:t>
            </a:r>
            <a:r>
              <a:rPr lang="sq" sz="4000" dirty="0"/>
              <a:t> i të nxënit</a:t>
            </a:r>
            <a:r>
              <a:rPr lang="fi-FI" sz="4000" dirty="0"/>
              <a:t> 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D15D34-16A1-BE21-801B-4E9462823C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M1 D2 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14BB307C-94CA-4CE3-D41C-FE56FCC06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37998"/>
              </p:ext>
            </p:extLst>
          </p:nvPr>
        </p:nvGraphicFramePr>
        <p:xfrm>
          <a:off x="5733646" y="1549400"/>
          <a:ext cx="5171422" cy="520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AB2098C-9088-45B7-5E6F-CBAE4885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DAA8EF-30F5-0F68-CBF3-DE678122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22CC326-553D-6826-5295-60D50C98A3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76F3FF-F9A4-382C-0068-494158038E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070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group of wo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A8ED18A-12E8-8B10-2354-BD6A0E7C4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" r="17720" b="-2"/>
          <a:stretch/>
        </p:blipFill>
        <p:spPr>
          <a:xfrm>
            <a:off x="6395801" y="1651000"/>
            <a:ext cx="5245338" cy="4538812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61E321-700B-A887-9207-53DF5023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02" y="1842439"/>
            <a:ext cx="4957631" cy="977134"/>
          </a:xfrm>
        </p:spPr>
        <p:txBody>
          <a:bodyPr rtlCol="0" anchor="t">
            <a:noAutofit/>
          </a:bodyPr>
          <a:lstStyle/>
          <a:p>
            <a:pPr rtl="0"/>
            <a:r>
              <a:rPr lang="sq" sz="3200" dirty="0"/>
              <a:t>Çfarë e nxit të </a:t>
            </a:r>
            <a:r>
              <a:rPr lang="en-CA" sz="3200" dirty="0"/>
              <a:t>m</a:t>
            </a:r>
            <a:r>
              <a:rPr lang="sq" sz="3200" dirty="0"/>
              <a:t>ë</a:t>
            </a:r>
            <a:r>
              <a:rPr lang="en-CA" sz="3200" dirty="0" err="1"/>
              <a:t>suar</a:t>
            </a:r>
            <a:r>
              <a:rPr lang="sq" sz="3200" dirty="0"/>
              <a:t>i</a:t>
            </a:r>
            <a:r>
              <a:rPr lang="en-CA" sz="3200" dirty="0"/>
              <a:t>t</a:t>
            </a:r>
            <a:r>
              <a:rPr lang="sq" sz="3200" dirty="0"/>
              <a:t>, sipas shkencës?</a:t>
            </a:r>
            <a:br>
              <a:rPr lang="fi-FI" sz="3200" dirty="0"/>
            </a:br>
            <a:endParaRPr lang="sq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3290D1-9D75-9238-64F3-93815EAFBB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0400" y="2857730"/>
            <a:ext cx="6008961" cy="375897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sq" sz="2400" dirty="0"/>
              <a:t>Atmosfera e sigurisë</a:t>
            </a:r>
            <a:endParaRPr lang="fi-FI" sz="2400" dirty="0"/>
          </a:p>
          <a:p>
            <a:pPr rtl="0"/>
            <a:r>
              <a:rPr lang="sq" sz="2400" dirty="0"/>
              <a:t>Orientimi i njohurive paraprake</a:t>
            </a:r>
            <a:endParaRPr lang="fi-FI" sz="2400" dirty="0"/>
          </a:p>
          <a:p>
            <a:pPr rtl="0"/>
            <a:r>
              <a:rPr lang="sq" sz="2400" dirty="0"/>
              <a:t>Vetë aktiviteti i nxënësit</a:t>
            </a:r>
            <a:endParaRPr lang="fi-FI" sz="2400" dirty="0"/>
          </a:p>
          <a:p>
            <a:pPr rtl="0"/>
            <a:r>
              <a:rPr lang="sq" sz="2400" dirty="0"/>
              <a:t>Bashkëpunimi: të nxënit bashkë me të tjerët dhe prej tyre</a:t>
            </a:r>
            <a:endParaRPr lang="fi-FI" sz="2400" dirty="0"/>
          </a:p>
          <a:p>
            <a:pPr rtl="0"/>
            <a:r>
              <a:rPr lang="sq" sz="2400" dirty="0"/>
              <a:t>Reflektimi</a:t>
            </a:r>
            <a:endParaRPr lang="fi-FI" sz="2400" dirty="0"/>
          </a:p>
          <a:p>
            <a:pPr rtl="0"/>
            <a:r>
              <a:rPr lang="sq" sz="2400" dirty="0"/>
              <a:t>Aktiviteti fizik</a:t>
            </a:r>
            <a:endParaRPr lang="en-GB" sz="2400" dirty="0"/>
          </a:p>
          <a:p>
            <a:pPr rtl="0"/>
            <a:endParaRPr lang="en-GB" sz="2400" dirty="0"/>
          </a:p>
          <a:p>
            <a:r>
              <a:rPr lang="fi-FI" sz="2400" dirty="0">
                <a:solidFill>
                  <a:schemeClr val="accent4"/>
                </a:solidFill>
              </a:rPr>
              <a:t>-&gt; Çfarë nga këto mund të rrisim në mësimdhënien tonë?</a:t>
            </a:r>
            <a:r>
              <a:rPr lang="sq-AL" sz="2400" dirty="0">
                <a:solidFill>
                  <a:schemeClr val="accent4"/>
                </a:solidFill>
              </a:rPr>
              <a:t> </a:t>
            </a:r>
            <a:endParaRPr lang="fi-FI" sz="2400" dirty="0"/>
          </a:p>
          <a:p>
            <a:pPr rtl="0"/>
            <a:endParaRPr lang="fi-FI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AA13E9-E3F6-2B27-88BF-5FEA5657DD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fi-FI"/>
              <a:t>M1 D2 </a:t>
            </a:r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EE9E414-9A92-1722-7C0D-26AB87E7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C0C6B0-D916-C8FF-2FEE-88025134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538BE65-F255-3D63-B91C-162AC4328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732D4-2DF7-C1A4-3498-07A787B2A9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93728"/>
            <a:ext cx="10515600" cy="645616"/>
          </a:xfrm>
        </p:spPr>
        <p:txBody>
          <a:bodyPr rtlCol="0"/>
          <a:lstStyle/>
          <a:p>
            <a:pPr rtl="0"/>
            <a:r>
              <a:rPr lang="fi-FI" dirty="0"/>
              <a:t>1. </a:t>
            </a:r>
            <a:r>
              <a:rPr lang="sq" dirty="0"/>
              <a:t>Dobitë e qasjes socio-konstruktiv</a:t>
            </a:r>
            <a:r>
              <a:rPr lang="en-CA" dirty="0"/>
              <a:t>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499896"/>
            <a:ext cx="10943400" cy="39898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sq" dirty="0"/>
              <a:t>Prodhon rezultate të shkëlqyeshme mësimnxënieje </a:t>
            </a:r>
          </a:p>
          <a:p>
            <a:pPr algn="just" rtl="0"/>
            <a:r>
              <a:rPr lang="sq" dirty="0"/>
              <a:t>Nxit përvetësimin e aftësive të dobishme për jetën</a:t>
            </a:r>
            <a:r>
              <a:rPr lang="en-CA" dirty="0"/>
              <a:t>,</a:t>
            </a:r>
            <a:r>
              <a:rPr lang="sq" dirty="0"/>
              <a:t> p.sh.</a:t>
            </a:r>
            <a:r>
              <a:rPr lang="en-US" dirty="0"/>
              <a:t>:</a:t>
            </a:r>
            <a:r>
              <a:rPr lang="sq" dirty="0"/>
              <a:t> vetëdisiplinën, pavarësinë dhe këmbënguljen</a:t>
            </a:r>
          </a:p>
          <a:p>
            <a:pPr algn="just"/>
            <a:r>
              <a:rPr lang="en-GB" dirty="0" err="1"/>
              <a:t>Forcon</a:t>
            </a:r>
            <a:r>
              <a:rPr lang="en-GB" dirty="0"/>
              <a:t> </a:t>
            </a:r>
            <a:r>
              <a:rPr lang="en-GB" dirty="0" err="1"/>
              <a:t>aftësitë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nxënit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thellë</a:t>
            </a:r>
            <a:r>
              <a:rPr lang="en-GB" dirty="0"/>
              <a:t>, p.sh.: </a:t>
            </a:r>
            <a:r>
              <a:rPr lang="en-GB" i="1" dirty="0" err="1"/>
              <a:t>arsyetimin</a:t>
            </a:r>
            <a:r>
              <a:rPr lang="en-GB" i="1" dirty="0"/>
              <a:t> </a:t>
            </a:r>
            <a:r>
              <a:rPr lang="en-GB" i="1" dirty="0" err="1"/>
              <a:t>analitik</a:t>
            </a:r>
            <a:r>
              <a:rPr lang="en-GB" i="1" dirty="0"/>
              <a:t>, </a:t>
            </a:r>
            <a:r>
              <a:rPr lang="en-GB" i="1" dirty="0" err="1"/>
              <a:t>zgjidhjen</a:t>
            </a:r>
            <a:r>
              <a:rPr lang="en-GB" i="1" dirty="0"/>
              <a:t> e </a:t>
            </a:r>
            <a:r>
              <a:rPr lang="en-GB" i="1" dirty="0" err="1"/>
              <a:t>problemeve</a:t>
            </a:r>
            <a:r>
              <a:rPr lang="en-GB" i="1" dirty="0"/>
              <a:t> </a:t>
            </a:r>
            <a:r>
              <a:rPr lang="en-GB" i="1" dirty="0" err="1"/>
              <a:t>të</a:t>
            </a:r>
            <a:r>
              <a:rPr lang="en-GB" i="1" dirty="0"/>
              <a:t> </a:t>
            </a:r>
            <a:r>
              <a:rPr lang="en-GB" i="1" dirty="0" err="1"/>
              <a:t>ndërlikuara</a:t>
            </a:r>
            <a:r>
              <a:rPr lang="en-GB" i="1" dirty="0"/>
              <a:t> </a:t>
            </a:r>
            <a:r>
              <a:rPr lang="en-GB" i="1" dirty="0" err="1"/>
              <a:t>dhe</a:t>
            </a:r>
            <a:r>
              <a:rPr lang="en-GB" i="1" dirty="0"/>
              <a:t> </a:t>
            </a:r>
            <a:r>
              <a:rPr lang="en-GB" i="1" dirty="0" err="1"/>
              <a:t>punën</a:t>
            </a:r>
            <a:r>
              <a:rPr lang="en-GB" i="1" dirty="0"/>
              <a:t>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grup</a:t>
            </a:r>
            <a:r>
              <a:rPr lang="en-GB" i="1" dirty="0"/>
              <a:t>.</a:t>
            </a:r>
            <a:endParaRPr lang="en-GB" dirty="0"/>
          </a:p>
          <a:p>
            <a:pPr algn="just"/>
            <a:r>
              <a:rPr lang="en-US" sz="3200" dirty="0" err="1"/>
              <a:t>Rrit</a:t>
            </a:r>
            <a:r>
              <a:rPr lang="en-US" sz="3200" dirty="0"/>
              <a:t> </a:t>
            </a:r>
            <a:r>
              <a:rPr lang="en-US" sz="3200" dirty="0" err="1"/>
              <a:t>mirëqenien</a:t>
            </a:r>
            <a:r>
              <a:rPr lang="en-US" sz="3200" dirty="0"/>
              <a:t> e </a:t>
            </a:r>
            <a:r>
              <a:rPr lang="en-US" sz="3200" dirty="0" err="1"/>
              <a:t>studentëve</a:t>
            </a:r>
            <a:r>
              <a:rPr lang="en-US" sz="3200" dirty="0"/>
              <a:t> duke </a:t>
            </a:r>
            <a:r>
              <a:rPr lang="en-US" sz="3200" dirty="0" err="1"/>
              <a:t>promovuar</a:t>
            </a:r>
            <a:r>
              <a:rPr lang="en-US" sz="3200" dirty="0"/>
              <a:t> </a:t>
            </a:r>
            <a:r>
              <a:rPr lang="en-US" sz="3200" dirty="0" err="1"/>
              <a:t>aktivitetin</a:t>
            </a:r>
            <a:r>
              <a:rPr lang="en-US" sz="3200" dirty="0"/>
              <a:t>, </a:t>
            </a:r>
            <a:r>
              <a:rPr lang="en-US" sz="3200" dirty="0" err="1"/>
              <a:t>pjesëmarrjen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angazhimin</a:t>
            </a:r>
            <a:r>
              <a:rPr lang="en-US" sz="3200" dirty="0"/>
              <a:t> e </a:t>
            </a:r>
            <a:r>
              <a:rPr lang="en-US" sz="3200" dirty="0" err="1"/>
              <a:t>tyre</a:t>
            </a:r>
            <a:r>
              <a:rPr lang="en-US" sz="3200" dirty="0"/>
              <a:t>.</a:t>
            </a:r>
            <a:endParaRPr lang="fi-FI" sz="3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6EDE63-A987-5B5A-59CF-051483B40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fi-FI"/>
              <a:t>M1 D2 </a:t>
            </a: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97F6D81-3A8D-0A4A-89A4-48DAB625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16F1B4-A4D9-9201-D304-9015C1BB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3D5C98-1BCA-1FFD-B04C-D74885266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2F720A5-D2DE-7B7D-759E-7A6668D8D6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739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F1493-E0AA-97B8-C966-21F26BF0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02" y="1667110"/>
            <a:ext cx="10515600" cy="645616"/>
          </a:xfrm>
        </p:spPr>
        <p:txBody>
          <a:bodyPr rtlCol="0"/>
          <a:lstStyle/>
          <a:p>
            <a:pPr rtl="0"/>
            <a:r>
              <a:rPr lang="sq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Ushtrime për të krijuar grupe të vogla</a:t>
            </a:r>
            <a:br>
              <a:rPr lang="fi-FI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7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C4775F-221D-F26A-7C6B-40D8B70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47" y="2345219"/>
            <a:ext cx="11061933" cy="4225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sq" sz="2200" dirty="0"/>
              <a:t>Merrni pjesë prej dy ditësh në një trajnim që ka nevojë për aktivitetin e vetë</a:t>
            </a:r>
            <a:r>
              <a:rPr lang="en-CA" sz="2200" dirty="0"/>
              <a:t> </a:t>
            </a:r>
            <a:r>
              <a:rPr lang="en-CA" sz="2200" dirty="0" err="1"/>
              <a:t>të</a:t>
            </a:r>
            <a:r>
              <a:rPr lang="sq" sz="2200" dirty="0"/>
              <a:t> nxënit. Si ju duket trajnimi? </a:t>
            </a:r>
            <a:r>
              <a:rPr lang="sq" sz="2200" b="1" dirty="0"/>
              <a:t>Si ndikon </a:t>
            </a:r>
            <a:r>
              <a:rPr lang="en-CA" sz="2200" b="1" dirty="0" err="1"/>
              <a:t>në</a:t>
            </a:r>
            <a:r>
              <a:rPr lang="en-CA" sz="2200" b="1" dirty="0"/>
              <a:t> </a:t>
            </a:r>
            <a:r>
              <a:rPr lang="sq" sz="2200" b="1" dirty="0"/>
              <a:t>të nxëni</a:t>
            </a:r>
            <a:r>
              <a:rPr lang="en-CA" sz="2200" b="1" dirty="0"/>
              <a:t>t</a:t>
            </a:r>
            <a:r>
              <a:rPr lang="sq" sz="2200" b="1" dirty="0"/>
              <a:t> tuaj? </a:t>
            </a: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Gjithsecili mendon vetë para së gjithash. Nuk diskutohet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(1 min)</a:t>
            </a:r>
            <a:endParaRPr lang="fi-FI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Diskutojini idetë tuaja në dyshe</a:t>
            </a:r>
            <a:r>
              <a:rPr lang="en-CA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Çfarë ngjashmërish dhe dallimesh keni vënë re? </a:t>
            </a:r>
            <a:r>
              <a:rPr lang="en-US" sz="2200" dirty="0"/>
              <a:t>(4 min)</a:t>
            </a:r>
            <a:endParaRPr lang="sq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Bashkojuni një dysheje tjetër. </a:t>
            </a:r>
            <a:r>
              <a:rPr lang="sq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Mos ia tregoni dyshes tjetër </a:t>
            </a: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mendimet tuaja fillestare, por vetëm ngjashmëritë dhe dallimet e vërejtura. 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Si mund të aktivizohen </a:t>
            </a:r>
            <a:r>
              <a:rPr lang="en-CA" sz="2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nxën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CA" sz="2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 gjatë një </a:t>
            </a:r>
            <a:r>
              <a:rPr lang="en-CA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CA" sz="2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mësimore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sq" sz="2200" dirty="0"/>
              <a:t>Jepuni tri ndihma të tjerëve.</a:t>
            </a:r>
            <a:r>
              <a:rPr lang="en-GB" sz="2200" dirty="0"/>
              <a:t> </a:t>
            </a:r>
            <a:r>
              <a:rPr lang="en-US" sz="2200" dirty="0"/>
              <a:t>(10 min)</a:t>
            </a:r>
            <a:endParaRPr lang="fi-FI" sz="22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ndan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mundshme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provuar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sq-AL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nxënësit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22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0F5753-4812-4C8B-359A-0F2B14D77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fi-FI" dirty="0"/>
              <a:t>M1 D2 </a:t>
            </a: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9796FF1-961F-C4DE-CB62-CDEFF1E7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F12AF2-F273-9EB4-A3BC-8B0D5FD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F5B88A6-B57C-16BD-4201-B6C7A9A24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33DB06-F338-7CDC-A0A7-45EC6850EE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166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151A1-AE32-6CB6-B026-5C6BF375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63287"/>
            <a:ext cx="11417216" cy="645616"/>
          </a:xfrm>
        </p:spPr>
        <p:txBody>
          <a:bodyPr rtlCol="0"/>
          <a:lstStyle/>
          <a:p>
            <a:pPr rtl="0"/>
            <a:r>
              <a:rPr lang="sq" sz="24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Metoda e krijimit të grupeve të vogla:</a:t>
            </a:r>
            <a:r>
              <a:rPr lang="sq" sz="24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vetëm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q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- në dyshe - në grupe nga 4</a:t>
            </a:r>
            <a:endParaRPr lang="fi-FI" sz="240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36536F-AC0B-AE98-72E0-4173EFC4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08" y="2360275"/>
            <a:ext cx="11394208" cy="46042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metodë e dobishme për ndarje informacioni dhe përvojash, për përpunimin e informacionit dhe për të krijuar bashk</a:t>
            </a:r>
            <a:r>
              <a:rPr lang="sq-A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risht ide dhe perceptime të reja</a:t>
            </a: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zhvillon aftësitë e </a:t>
            </a:r>
            <a:r>
              <a:rPr lang="en-C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C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 për të vënë re ngjashmëritë dhe dallimet midis mendimeve dhe përvojave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mund të përdoret edhe për </a:t>
            </a:r>
            <a:r>
              <a:rPr lang="sq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orientimin e njohurive paraprake ose për reflektim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lejon </a:t>
            </a:r>
            <a:r>
              <a:rPr lang="en-C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C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 t’i mësojnë gjëra të reja </a:t>
            </a:r>
            <a:r>
              <a:rPr lang="sq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njëri-tjetrit</a:t>
            </a:r>
            <a:endParaRPr lang="sq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është veçanërisht e përshtatshme për 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t e ndrojtur, të urtë e që nuk flasin shumë, ose për 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t që 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u nevojitet kohë për t’i përpunuar idetë.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BD257E-CDED-EA12-AE0C-EF4D9808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fi-FI"/>
              <a:t>M1 D2 </a:t>
            </a: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E9E3EFA-0B02-BFC2-4A63-BF845094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64D1B58-808E-88ED-311E-82641FE4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837EEAF-64E1-7341-8F8A-53582B2CD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3C172A7-764D-CB66-455F-2182DF50C8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029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581D0-5972-4EAC-23B4-85D24D174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solidFill>
                  <a:srgbClr val="4E008E"/>
                </a:solidFill>
                <a:latin typeface="Arial"/>
                <a:cs typeface="Arial"/>
              </a:rPr>
              <a:t>Faleminderit!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CD1E6E-9764-7079-F6D5-39C7D89D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M1 D2 </a:t>
            </a:r>
            <a:endParaRPr lang="en-GB" noProof="0"/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BE9A76B-9174-3B4D-5545-F24F2EA4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9DDCD-834F-07C0-29F8-EF13C15C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957DBBC-A930-C693-BBA0-3A41AAB335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6F0917-EA3C-7AE8-0A7C-AF2B321477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68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C61870-E3DA-8473-6059-35E044DCE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3" y="1678649"/>
            <a:ext cx="6778037" cy="4605602"/>
          </a:xfrm>
        </p:spPr>
        <p:txBody>
          <a:bodyPr rtlCol="0"/>
          <a:lstStyle/>
          <a:p>
            <a:pPr marL="0" indent="0">
              <a:buNone/>
            </a:pPr>
            <a:r>
              <a:rPr lang="en-US" sz="2800" dirty="0"/>
              <a:t>Ju do t</a:t>
            </a:r>
            <a:r>
              <a:rPr lang="sq-AL" sz="2800" dirty="0"/>
              <a:t>ë ftoheni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dhomë</a:t>
            </a:r>
            <a:r>
              <a:rPr lang="en-US" sz="2800" dirty="0"/>
              <a:t> </a:t>
            </a:r>
            <a:r>
              <a:rPr lang="en-US" sz="2800" dirty="0" err="1"/>
              <a:t>diskutimi</a:t>
            </a:r>
            <a:r>
              <a:rPr lang="en-US" sz="2800" dirty="0"/>
              <a:t> me 4 persona.</a:t>
            </a:r>
          </a:p>
          <a:p>
            <a:pPr marL="0" indent="0">
              <a:buNone/>
            </a:pPr>
            <a:r>
              <a:rPr lang="sq-AL" sz="2800" dirty="0"/>
              <a:t>Ndani:</a:t>
            </a:r>
            <a:endParaRPr lang="en-GB" sz="2800" dirty="0"/>
          </a:p>
          <a:p>
            <a:pPr rtl="0"/>
            <a:r>
              <a:rPr lang="sq" sz="2800" dirty="0"/>
              <a:t> Emri, pozicioni i punës dhe organizata ime</a:t>
            </a:r>
          </a:p>
          <a:p>
            <a:pPr rtl="0"/>
            <a:r>
              <a:rPr lang="sq" sz="2800" dirty="0"/>
              <a:t> Çfarë më pëlqen më shumë në punën time?</a:t>
            </a:r>
            <a:endParaRPr lang="en-GB" sz="2800" dirty="0"/>
          </a:p>
          <a:p>
            <a:pPr rtl="0"/>
            <a:endParaRPr lang="en-GB" sz="2800" dirty="0"/>
          </a:p>
          <a:p>
            <a:r>
              <a:rPr lang="en-US" sz="2800" dirty="0"/>
              <a:t>Mos </a:t>
            </a:r>
            <a:r>
              <a:rPr lang="en-US" sz="2800" dirty="0" err="1"/>
              <a:t>harroni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jepni</a:t>
            </a:r>
            <a:r>
              <a:rPr lang="en-US" sz="2800" dirty="0"/>
              <a:t> </a:t>
            </a:r>
            <a:r>
              <a:rPr lang="en-US" sz="2800" dirty="0" err="1"/>
              <a:t>kohë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sq-AL" sz="2800" dirty="0"/>
              <a:t>hapësirë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çdo</a:t>
            </a:r>
            <a:r>
              <a:rPr lang="en-US" sz="2800" dirty="0"/>
              <a:t> person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prezantohet</a:t>
            </a:r>
            <a:r>
              <a:rPr lang="en-US" sz="2800" dirty="0"/>
              <a:t>.</a:t>
            </a:r>
            <a:endParaRPr lang="sq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78BB32-914F-4F48-9153-21BF8C99F6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9200" y="1327285"/>
            <a:ext cx="4130805" cy="495696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6561E7-AA79-474B-9A9A-6BA173B1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endParaRPr lang="en-GB" noProof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2BD9E2-C4E1-419A-B138-6F5E16AD8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3" y="6489700"/>
            <a:ext cx="6778625" cy="254000"/>
          </a:xfrm>
        </p:spPr>
        <p:txBody>
          <a:bodyPr rtlCol="0"/>
          <a:lstStyle/>
          <a:p>
            <a:pPr rtl="0"/>
            <a:r>
              <a:rPr lang="en-US" noProof="0"/>
              <a:t>M1 D2 </a:t>
            </a:r>
            <a:endParaRPr lang="en-GB" noProof="0"/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A6FD973-A860-9783-56AB-2383D361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B4A9F4-3436-C1D9-6B51-9BA933C4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9791C9-6929-3A44-4723-086CD3762F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D55-2031-496B-8438-634129BB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07648"/>
            <a:ext cx="10515600" cy="645616"/>
          </a:xfrm>
        </p:spPr>
        <p:txBody>
          <a:bodyPr/>
          <a:lstStyle/>
          <a:p>
            <a:r>
              <a:rPr lang="en-GB" dirty="0"/>
              <a:t>BE-</a:t>
            </a:r>
            <a:r>
              <a:rPr lang="en-GB" dirty="0" err="1"/>
              <a:t>ja</a:t>
            </a:r>
            <a:r>
              <a:rPr lang="en-GB" dirty="0"/>
              <a:t> p</a:t>
            </a:r>
            <a:r>
              <a:rPr lang="fi-FI" sz="4000" dirty="0">
                <a:solidFill>
                  <a:srgbClr val="4E008E"/>
                </a:solidFill>
              </a:rPr>
              <a:t>ër</a:t>
            </a:r>
            <a:r>
              <a:rPr lang="en-GB" dirty="0"/>
              <a:t> </a:t>
            </a:r>
            <a:r>
              <a:rPr lang="en-GB" dirty="0" err="1"/>
              <a:t>Arsimin</a:t>
            </a:r>
            <a:r>
              <a:rPr lang="en-GB" dirty="0"/>
              <a:t> </a:t>
            </a:r>
            <a:r>
              <a:rPr lang="en-GB" dirty="0" err="1"/>
              <a:t>Gjithëpërfshirës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8298-183A-4B19-A05A-CFC57BBF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907280"/>
            <a:ext cx="10515600" cy="39362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15.000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mësues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shqiptarë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err="1">
                <a:latin typeface="Calibri"/>
                <a:ea typeface="Calibri"/>
                <a:cs typeface="Times New Roman"/>
              </a:rPr>
              <a:t>Hyrje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latin typeface="Calibri"/>
                <a:ea typeface="Calibri"/>
                <a:cs typeface="Times New Roman"/>
              </a:rPr>
              <a:t>në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latin typeface="Calibri"/>
                <a:ea typeface="Calibri"/>
                <a:cs typeface="Times New Roman"/>
              </a:rPr>
              <a:t>zbatimin</a:t>
            </a:r>
            <a:r>
              <a:rPr lang="en-GB" dirty="0">
                <a:latin typeface="Calibri"/>
                <a:ea typeface="Calibri"/>
                <a:cs typeface="Times New Roman"/>
              </a:rPr>
              <a:t> e </a:t>
            </a:r>
            <a:r>
              <a:rPr lang="en-GB" err="1">
                <a:latin typeface="Calibri"/>
                <a:ea typeface="Calibri"/>
                <a:cs typeface="Times New Roman"/>
              </a:rPr>
              <a:t>kurrikulës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latin typeface="Calibri"/>
                <a:ea typeface="Calibri"/>
                <a:cs typeface="Times New Roman"/>
              </a:rPr>
              <a:t>bazuar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latin typeface="Calibri"/>
                <a:ea typeface="Calibri"/>
                <a:cs typeface="Times New Roman"/>
              </a:rPr>
              <a:t>në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>
                <a:latin typeface="Calibri"/>
                <a:ea typeface="Calibri"/>
                <a:cs typeface="Times New Roman"/>
              </a:rPr>
              <a:t>kompetencë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duke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përdorur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metoda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aktivizuese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të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mësimdhënies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dhe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duke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nxitur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përfshirjen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përmes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praktikave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gjithëpërfshirëse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në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err="1">
                <a:effectLst/>
                <a:latin typeface="Calibri"/>
                <a:ea typeface="Calibri"/>
                <a:cs typeface="Times New Roman"/>
              </a:rPr>
              <a:t>klasë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DA6BA00-140B-7401-7333-20F9023E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B427D-C147-869C-1174-390FC220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13B647-3B6E-B9B0-C365-5FC7CFC6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4E9CB62-28C1-FEC8-D73D-48B3E8224E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959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D55-2031-496B-8438-634129BB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03" y="1698996"/>
            <a:ext cx="10515600" cy="645616"/>
          </a:xfrm>
        </p:spPr>
        <p:txBody>
          <a:bodyPr rtlCol="0"/>
          <a:lstStyle/>
          <a:p>
            <a:pPr rtl="0"/>
            <a:r>
              <a:rPr lang="sq" dirty="0"/>
              <a:t>BE</a:t>
            </a:r>
            <a:r>
              <a:rPr lang="en-US" dirty="0"/>
              <a:t>-ja</a:t>
            </a:r>
            <a:r>
              <a:rPr lang="sq" dirty="0"/>
              <a:t> për Arsimin Gjithëpërfshirës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8298-183A-4B19-A05A-CFC57BBF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598627"/>
            <a:ext cx="11286605" cy="3891073"/>
          </a:xfrm>
        </p:spPr>
        <p:txBody>
          <a:bodyPr rtlCol="0"/>
          <a:lstStyle/>
          <a:p>
            <a:pPr marL="342900" lvl="0" indent="-342900" rtl="0">
              <a:buFont typeface="Calibri" panose="020F0502020204030204" pitchFamily="34" charset="0"/>
              <a:buChar char="-"/>
            </a:pPr>
            <a:r>
              <a:rPr lang="s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Vlerësim autentik: </a:t>
            </a:r>
            <a:r>
              <a:rPr lang="s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 provuarit e ideve dhe raportimi i rezultateve (pa teste)</a:t>
            </a:r>
          </a:p>
          <a:p>
            <a:pPr rtl="0">
              <a:buFontTx/>
              <a:buChar char="-"/>
            </a:pPr>
            <a:r>
              <a:rPr lang="sq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sesione 1,5-orëshe </a:t>
            </a:r>
          </a:p>
          <a:p>
            <a:pPr lvl="1" rtl="0">
              <a:buFontTx/>
              <a:buChar char="-"/>
            </a:pPr>
            <a:r>
              <a:rPr lang="sq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S1, S2, S3 – pedagogjia moderne</a:t>
            </a:r>
          </a:p>
          <a:p>
            <a:pPr lvl="1" rtl="0">
              <a:buFontTx/>
              <a:buChar char="-"/>
            </a:pPr>
            <a:r>
              <a:rPr lang="sq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S4, S5, S6 – praktika të gjithëpërfshirjes</a:t>
            </a:r>
          </a:p>
          <a:p>
            <a:pPr rtl="0">
              <a:buFontTx/>
              <a:buChar char="-"/>
            </a:pPr>
            <a:r>
              <a:rPr lang="sq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orë studimi të pavarur</a:t>
            </a:r>
          </a:p>
          <a:p>
            <a:pPr lvl="1" rtl="0">
              <a:buFontTx/>
              <a:buChar char="-"/>
            </a:pPr>
            <a:r>
              <a:rPr lang="sq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Detyra mësimore</a:t>
            </a:r>
          </a:p>
          <a:p>
            <a:pPr lvl="1" rtl="0">
              <a:buFontTx/>
              <a:buChar char="-"/>
            </a:pPr>
            <a:r>
              <a:rPr lang="sq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Paketa mësimore për lëndë specifike:</a:t>
            </a:r>
          </a:p>
          <a:p>
            <a:pPr rtl="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GB" dirty="0"/>
          </a:p>
        </p:txBody>
      </p:sp>
      <p:pic>
        <p:nvPicPr>
          <p:cNvPr id="2050" name="Picture 2" descr="kuvapankkikuvitukset aiheesta organisaation töiden kalenteriaikataulutus. - timetable">
            <a:extLst>
              <a:ext uri="{FF2B5EF4-FFF2-40B4-BE49-F238E27FC236}">
                <a16:creationId xmlns:a16="http://schemas.microsoft.com/office/drawing/2014/main" id="{E69A7DBF-E686-13F9-CA16-F9377942D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462" r="9579" b="8352"/>
          <a:stretch/>
        </p:blipFill>
        <p:spPr bwMode="auto">
          <a:xfrm>
            <a:off x="8538627" y="4227997"/>
            <a:ext cx="3534310" cy="25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C90E156-80D8-FA0E-E176-93FCA86E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468921-55C6-D580-DB78-EAB9364B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4A841AE-8A33-2C0A-5EB3-D9A4976213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075F0F5-68B3-7B91-A79A-5996EEA9E4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049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D55-2031-496B-8438-634129BB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834590"/>
            <a:ext cx="10515600" cy="645616"/>
          </a:xfrm>
        </p:spPr>
        <p:txBody>
          <a:bodyPr/>
          <a:lstStyle/>
          <a:p>
            <a:r>
              <a:rPr lang="sq" dirty="0"/>
              <a:t>BE</a:t>
            </a:r>
            <a:r>
              <a:rPr lang="en-US" dirty="0"/>
              <a:t>-ja</a:t>
            </a:r>
            <a:r>
              <a:rPr lang="sq" dirty="0"/>
              <a:t> për Arsimin Gjithëpërfshirës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8298-183A-4B19-A05A-CFC57BBF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630164"/>
            <a:ext cx="10515600" cy="4351338"/>
          </a:xfrm>
        </p:spPr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Pedagogjia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mësimnxënie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Nxënësi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S3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Kompetencat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mësimdhënies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S4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gjithëpërfshirëse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S5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gjithëpërfshirëse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S6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gjithëpërfshirëse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i-FI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3F96638-384A-33D3-FE1A-538F5D36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1E6F5C-3F39-C89C-304D-D9007D64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38F46A7-EFE3-65BF-474F-B14BE384D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B19250-CE86-12E1-EABE-D823585C25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648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BB614-165D-8DE3-A6A8-5CD9A16C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7" y="2224056"/>
            <a:ext cx="10515600" cy="147418"/>
          </a:xfrm>
        </p:spPr>
        <p:txBody>
          <a:bodyPr/>
          <a:lstStyle/>
          <a:p>
            <a:r>
              <a:rPr lang="fi-FI" dirty="0"/>
              <a:t>Paketat mësimore për lëndë specifike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C81572-9B96-B94A-E99A-BCE5802A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7" y="3019630"/>
            <a:ext cx="10515600" cy="993570"/>
          </a:xfrm>
        </p:spPr>
        <p:txBody>
          <a:bodyPr/>
          <a:lstStyle/>
          <a:p>
            <a:r>
              <a:rPr lang="fi-FI" dirty="0"/>
              <a:t>(Udhëzimet për këtë do të vijnë më pas …)</a:t>
            </a:r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6FE00A3-3868-9F6E-8625-1802A611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8EE078-F492-3792-3CD0-AD49C454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CF792DF-A6D9-3D63-31A8-2EF0D5242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EE8294E-B400-9D52-DD0D-85C5A98D6C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19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04D486-9BA0-765B-C49A-3BD340E1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03923"/>
            <a:ext cx="10515600" cy="645616"/>
          </a:xfrm>
        </p:spPr>
        <p:txBody>
          <a:bodyPr/>
          <a:lstStyle/>
          <a:p>
            <a:r>
              <a:rPr lang="fi-FI" dirty="0"/>
              <a:t>Metodat e punës të trajnimit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F69C0-6C72-FC8E-D5C6-B4746E0E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799497"/>
            <a:ext cx="10515600" cy="2805436"/>
          </a:xfrm>
        </p:spPr>
        <p:txBody>
          <a:bodyPr/>
          <a:lstStyle/>
          <a:p>
            <a:r>
              <a:rPr lang="fi-FI" dirty="0"/>
              <a:t>”nxënësit mësojnë më mirë kur kanë mundësinë për t’i përjetuar gjërat vetë” -&gt; kur i provojnë gjërat vetë </a:t>
            </a:r>
          </a:p>
          <a:p>
            <a:r>
              <a:rPr lang="fi-FI" dirty="0"/>
              <a:t> pedagogji me pjesëmarrje, metoda aktivizuese</a:t>
            </a:r>
          </a:p>
          <a:p>
            <a:r>
              <a:rPr lang="fi-FI" dirty="0"/>
              <a:t> puna me shokët dhe në grup</a:t>
            </a:r>
          </a:p>
          <a:p>
            <a:r>
              <a:rPr lang="fi-FI" dirty="0"/>
              <a:t> angazhimi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4AA06C-583E-DE28-B8F0-426A86C1E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M1 D2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3DDC6C-E548-519B-CA09-C199048E5B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B2F3CAB-2FEC-A9D2-A6EE-34BE7340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FCEEA2-E645-9677-25B1-2648D1EE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6DAC3CA-D94E-FFA5-B755-75BD1A05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127D-D6DF-35FF-690F-FFF27615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16960"/>
            <a:ext cx="10515600" cy="645616"/>
          </a:xfrm>
        </p:spPr>
        <p:txBody>
          <a:bodyPr/>
          <a:lstStyle/>
          <a:p>
            <a:r>
              <a:rPr lang="fi-FI" dirty="0"/>
              <a:t>Votimi fizik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7259-B34B-2B40-9B77-53F4C2DC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812534"/>
            <a:ext cx="287733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1. Si </a:t>
            </a:r>
            <a:r>
              <a:rPr lang="en-GB" sz="2800" b="1" dirty="0" err="1"/>
              <a:t>mësoni</a:t>
            </a:r>
            <a:r>
              <a:rPr lang="en-GB" sz="2800" b="1" dirty="0"/>
              <a:t> </a:t>
            </a:r>
            <a:r>
              <a:rPr lang="en-GB" sz="2800" b="1" dirty="0" err="1"/>
              <a:t>më</a:t>
            </a:r>
            <a:r>
              <a:rPr lang="en-GB" sz="2800" b="1" dirty="0"/>
              <a:t> </a:t>
            </a:r>
            <a:r>
              <a:rPr lang="en-GB" sz="2800" b="1" dirty="0" err="1"/>
              <a:t>mirë</a:t>
            </a:r>
            <a:r>
              <a:rPr lang="en-GB" sz="2800" b="1" dirty="0"/>
              <a:t>?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dëgjuar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lexuar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diskutuar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vepruar</a:t>
            </a:r>
            <a:endParaRPr lang="en-GB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7D0E8-168A-52C7-2952-9944E809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fi-FI"/>
              <a:t>M1 D2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1A8C54-E462-A893-D8A8-54889E1327B3}"/>
              </a:ext>
            </a:extLst>
          </p:cNvPr>
          <p:cNvSpPr txBox="1">
            <a:spLocks/>
          </p:cNvSpPr>
          <p:nvPr/>
        </p:nvSpPr>
        <p:spPr>
          <a:xfrm>
            <a:off x="3799800" y="2812534"/>
            <a:ext cx="31455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800" b="1" dirty="0"/>
              <a:t>2. </a:t>
            </a:r>
            <a:r>
              <a:rPr lang="en-GB" sz="2800" b="1" dirty="0" err="1"/>
              <a:t>Mund</a:t>
            </a:r>
            <a:r>
              <a:rPr lang="en-GB" sz="2800" b="1" dirty="0"/>
              <a:t> </a:t>
            </a:r>
            <a:r>
              <a:rPr lang="en-GB" sz="2800" b="1" dirty="0" err="1"/>
              <a:t>të</a:t>
            </a:r>
            <a:r>
              <a:rPr lang="en-GB" sz="2800" b="1" dirty="0"/>
              <a:t> </a:t>
            </a:r>
            <a:r>
              <a:rPr lang="en-GB" sz="2800" b="1" dirty="0" err="1"/>
              <a:t>përqendrohem</a:t>
            </a:r>
            <a:r>
              <a:rPr lang="en-GB" sz="2800" b="1" dirty="0"/>
              <a:t> duke </a:t>
            </a:r>
            <a:r>
              <a:rPr lang="en-GB" sz="2800" b="1" dirty="0" err="1"/>
              <a:t>dëgjuar</a:t>
            </a:r>
            <a:r>
              <a:rPr lang="en-GB" sz="2800" b="1" dirty="0"/>
              <a:t> </a:t>
            </a:r>
            <a:r>
              <a:rPr lang="en-GB" sz="2800" b="1" dirty="0" err="1"/>
              <a:t>për</a:t>
            </a:r>
            <a:r>
              <a:rPr lang="en-GB" sz="2800" b="1" dirty="0"/>
              <a:t>:</a:t>
            </a:r>
            <a:endParaRPr lang="en-GB" sz="2800" dirty="0"/>
          </a:p>
          <a:p>
            <a:r>
              <a:rPr lang="en-GB" sz="2800" dirty="0"/>
              <a:t>10 </a:t>
            </a:r>
            <a:r>
              <a:rPr lang="en-GB" sz="2800" dirty="0" err="1"/>
              <a:t>minuta</a:t>
            </a:r>
            <a:endParaRPr lang="en-GB" sz="2800" dirty="0"/>
          </a:p>
          <a:p>
            <a:r>
              <a:rPr lang="en-GB" sz="2800" dirty="0"/>
              <a:t>20 </a:t>
            </a:r>
            <a:r>
              <a:rPr lang="en-GB" sz="2800" dirty="0" err="1"/>
              <a:t>minuta</a:t>
            </a:r>
            <a:endParaRPr lang="en-GB" sz="2800" dirty="0"/>
          </a:p>
          <a:p>
            <a:r>
              <a:rPr lang="en-GB" sz="2800" dirty="0"/>
              <a:t>1 </a:t>
            </a:r>
            <a:r>
              <a:rPr lang="en-GB" sz="2800" dirty="0" err="1"/>
              <a:t>orë</a:t>
            </a:r>
            <a:endParaRPr lang="en-GB" sz="2800" dirty="0"/>
          </a:p>
          <a:p>
            <a:r>
              <a:rPr lang="en-GB" sz="2800" dirty="0"/>
              <a:t>2 </a:t>
            </a:r>
            <a:r>
              <a:rPr lang="en-GB" sz="2800" dirty="0" err="1"/>
              <a:t>orë</a:t>
            </a:r>
            <a:endParaRPr lang="en-GB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38C63B-16B1-ECFF-16AC-AFA637BA792D}"/>
              </a:ext>
            </a:extLst>
          </p:cNvPr>
          <p:cNvSpPr txBox="1">
            <a:spLocks/>
          </p:cNvSpPr>
          <p:nvPr/>
        </p:nvSpPr>
        <p:spPr>
          <a:xfrm>
            <a:off x="7784461" y="1707297"/>
            <a:ext cx="28773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8DF9F-1115-A95D-7AA5-9AA6E21F175C}"/>
              </a:ext>
            </a:extLst>
          </p:cNvPr>
          <p:cNvSpPr txBox="1"/>
          <p:nvPr/>
        </p:nvSpPr>
        <p:spPr>
          <a:xfrm>
            <a:off x="7601239" y="2812534"/>
            <a:ext cx="3629488" cy="360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/>
              <a:t>3. </a:t>
            </a:r>
            <a:r>
              <a:rPr lang="en-GB" sz="2800" b="1" dirty="0" err="1"/>
              <a:t>Aftësia</a:t>
            </a:r>
            <a:r>
              <a:rPr lang="en-GB" sz="2800" b="1" dirty="0"/>
              <a:t> </a:t>
            </a:r>
            <a:r>
              <a:rPr lang="en-GB" sz="2800" b="1" dirty="0" err="1"/>
              <a:t>ime</a:t>
            </a:r>
            <a:r>
              <a:rPr lang="en-GB" sz="2800" b="1" dirty="0"/>
              <a:t> </a:t>
            </a:r>
            <a:r>
              <a:rPr lang="en-GB" sz="2800" b="1" dirty="0" err="1"/>
              <a:t>për</a:t>
            </a:r>
            <a:r>
              <a:rPr lang="en-GB" sz="2800" b="1" dirty="0"/>
              <a:t> </a:t>
            </a:r>
            <a:r>
              <a:rPr lang="en-GB" sz="2800" b="1" dirty="0" err="1"/>
              <a:t>t’u</a:t>
            </a:r>
            <a:r>
              <a:rPr lang="en-GB" sz="2800" b="1" dirty="0"/>
              <a:t> </a:t>
            </a:r>
            <a:r>
              <a:rPr lang="en-GB" sz="2800" b="1" dirty="0" err="1"/>
              <a:t>përqendruar</a:t>
            </a:r>
            <a:r>
              <a:rPr lang="en-GB" sz="2800" b="1" dirty="0"/>
              <a:t> </a:t>
            </a:r>
            <a:r>
              <a:rPr lang="en-GB" sz="2800" b="1" dirty="0" err="1"/>
              <a:t>është</a:t>
            </a:r>
            <a:r>
              <a:rPr lang="en-GB" sz="2800" b="1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vogël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Afërsisht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njëjtë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përkeqësuar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8A609E0-07ED-24FF-2169-F8D26B21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1C6BE6-2686-09A3-4504-232BF435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D0CF1D-8B86-437D-E861-175860968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05C9230-8398-2C8D-EB5B-848C463F07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20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CDA1C5-F69C-3C22-2556-8FE31B24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67" y="2376456"/>
            <a:ext cx="10515600" cy="645616"/>
          </a:xfrm>
        </p:spPr>
        <p:txBody>
          <a:bodyPr/>
          <a:lstStyle/>
          <a:p>
            <a:r>
              <a:rPr lang="fi-FI" dirty="0"/>
              <a:t>Diskutim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C3C0A2-2FC8-B00B-5B09-A5EE32A7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67" y="3172030"/>
            <a:ext cx="10515600" cy="2356703"/>
          </a:xfrm>
        </p:spPr>
        <p:txBody>
          <a:bodyPr/>
          <a:lstStyle/>
          <a:p>
            <a:r>
              <a:rPr lang="fi-FI" dirty="0"/>
              <a:t>Cilat do të ishin përgjigjet e nxënësve tuaj për këto pyetje?</a:t>
            </a:r>
          </a:p>
          <a:p>
            <a:r>
              <a:rPr lang="fi-FI" dirty="0"/>
              <a:t>A e marrim parasysh në mësimdhënien tonë se si mësojnë më mirë nxënësit?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BB3163-B2E4-45CB-1B17-E46377464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M1 D2 </a:t>
            </a:r>
            <a:endParaRPr lang="en-GB" noProof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801A244-9EFC-9B2B-9797-D135C796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E8272C-4FA7-A35D-500D-15719895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41F836-C4E3-92FE-1910-5371E1440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0D8A48B-6956-B136-2CC4-35464E148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05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K template EN.pptx" id="{8F2C7929-5A9B-4E21-A754-CBB528A7F0F8}" vid="{9F5352D0-B647-4C71-AE36-86EB9CB95E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6B83121F27E44968B51E57BAD032B" ma:contentTypeVersion="19" ma:contentTypeDescription="Create a new document." ma:contentTypeScope="" ma:versionID="66fe132b93af252974318f7f2f00e91e">
  <xsd:schema xmlns:xsd="http://www.w3.org/2001/XMLSchema" xmlns:xs="http://www.w3.org/2001/XMLSchema" xmlns:p="http://schemas.microsoft.com/office/2006/metadata/properties" xmlns:ns2="8d08fa28-28e7-4f57-94b7-b19dada7f8f9" xmlns:ns3="2c65db73-e839-4602-b343-7062e8642b7c" targetNamespace="http://schemas.microsoft.com/office/2006/metadata/properties" ma:root="true" ma:fieldsID="cc708a351df1cc1a12bab9f4edff8fb4" ns2:_="" ns3:_="">
    <xsd:import namespace="8d08fa28-28e7-4f57-94b7-b19dada7f8f9"/>
    <xsd:import namespace="2c65db73-e839-4602-b343-7062e8642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8fa28-28e7-4f57-94b7-b19dada7f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82ac3-3b0d-4774-9da4-9ac36d3832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5db73-e839-4602-b343-7062e8642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608b05-ee98-44e3-bae9-00730b751f21}" ma:internalName="TaxCatchAll" ma:showField="CatchAllData" ma:web="2c65db73-e839-4602-b343-7062e8642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65db73-e839-4602-b343-7062e8642b7c" xsi:nil="true"/>
    <lcf76f155ced4ddcb4097134ff3c332f xmlns="8d08fa28-28e7-4f57-94b7-b19dada7f8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AFCC45-3EDE-4EB8-A05D-EA364D1642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453BB-CD0F-42A3-B5A2-3577EA441B34}"/>
</file>

<file path=customXml/itemProps3.xml><?xml version="1.0" encoding="utf-8"?>
<ds:datastoreItem xmlns:ds="http://schemas.openxmlformats.org/officeDocument/2006/customXml" ds:itemID="{3B171C1E-0561-43D3-B0BA-B379D3F82C99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8d08fa28-28e7-4f57-94b7-b19dada7f8f9"/>
    <ds:schemaRef ds:uri="2c65db73-e839-4602-b343-7062e8642b7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TAMK template EN</Template>
  <TotalTime>298</TotalTime>
  <Words>797</Words>
  <Application>Microsoft Office PowerPoint</Application>
  <PresentationFormat>Widescreen</PresentationFormat>
  <Paragraphs>92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TUNI Theme</vt:lpstr>
      <vt:lpstr>BE-ja për Arsimin Gjithëpërfshirës  S1 Pedagogjia moderne për mësimnxënie më të mirë</vt:lpstr>
      <vt:lpstr>PowerPoint Presentation</vt:lpstr>
      <vt:lpstr>BE-ja për Arsimin Gjithëpërfshirës</vt:lpstr>
      <vt:lpstr>BE-ja për Arsimin Gjithëpërfshirës</vt:lpstr>
      <vt:lpstr>BE-ja për Arsimin Gjithëpërfshirës</vt:lpstr>
      <vt:lpstr>Paketat mësimore për lëndë specifike</vt:lpstr>
      <vt:lpstr>Metodat e punës të trajnimit</vt:lpstr>
      <vt:lpstr>Votimi fizik</vt:lpstr>
      <vt:lpstr>Diskutim</vt:lpstr>
      <vt:lpstr>Këndvështrimi socio-konstruktive i të nxënit  </vt:lpstr>
      <vt:lpstr>Çfarë e nxit të mësuarit, sipas shkencës? </vt:lpstr>
      <vt:lpstr>1. Dobitë e qasjes socio-konstruktive</vt:lpstr>
      <vt:lpstr>Ushtrime për të krijuar grupe të vogla </vt:lpstr>
      <vt:lpstr>Metoda e krijimit të grupeve të vogla: vetëm - në dyshe - në grupe nga 4</vt:lpstr>
      <vt:lpstr>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4 Inclusive Teaching  S1 Modern pedagogy for better learning</dc:title>
  <dc:creator>Elina Harju (TAMK)</dc:creator>
  <cp:lastModifiedBy>Daniela Bardhaj</cp:lastModifiedBy>
  <cp:revision>28</cp:revision>
  <dcterms:created xsi:type="dcterms:W3CDTF">2023-03-19T13:02:59Z</dcterms:created>
  <dcterms:modified xsi:type="dcterms:W3CDTF">2025-01-31T10:53:22Z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0x0101004FB6B83121F27E44968B51E57BAD032B</vt:lpwstr>
  </property>
  <property fmtid="{D5CDD505-2E9C-101B-9397-08002B2CF9AE}" pid="3" name="MediaServiceImageTags">
    <vt:lpwstr/>
  </property>
</Properties>
</file>