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21"/>
  </p:notesMasterIdLst>
  <p:handoutMasterIdLst>
    <p:handoutMasterId r:id="rId22"/>
  </p:handoutMasterIdLst>
  <p:sldIdLst>
    <p:sldId id="645" r:id="rId5"/>
    <p:sldId id="339" r:id="rId6"/>
    <p:sldId id="832" r:id="rId7"/>
    <p:sldId id="314" r:id="rId8"/>
    <p:sldId id="326" r:id="rId9"/>
    <p:sldId id="833" r:id="rId10"/>
    <p:sldId id="835" r:id="rId11"/>
    <p:sldId id="332" r:id="rId12"/>
    <p:sldId id="340" r:id="rId13"/>
    <p:sldId id="341" r:id="rId14"/>
    <p:sldId id="328" r:id="rId15"/>
    <p:sldId id="330" r:id="rId16"/>
    <p:sldId id="345" r:id="rId17"/>
    <p:sldId id="839" r:id="rId18"/>
    <p:sldId id="502" r:id="rId19"/>
    <p:sldId id="831" r:id="rId20"/>
  </p:sldIdLst>
  <p:sldSz cx="12192000" cy="6858000"/>
  <p:notesSz cx="7023100" cy="9309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08E"/>
    <a:srgbClr val="7DCDBE"/>
    <a:srgbClr val="EFEFEF"/>
    <a:srgbClr val="C3B9D7"/>
    <a:srgbClr val="FFDCA5"/>
    <a:srgbClr val="F07387"/>
    <a:srgbClr val="F5A5C8"/>
    <a:srgbClr val="82C8F0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982E9-94DD-338D-AEC1-053A45027F1C}" v="29" dt="2025-01-31T10:52:53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192" autoAdjust="0"/>
  </p:normalViewPr>
  <p:slideViewPr>
    <p:cSldViewPr snapToGrid="0" snapToObjects="1" showGuides="1">
      <p:cViewPr varScale="1">
        <p:scale>
          <a:sx n="60" d="100"/>
          <a:sy n="60" d="100"/>
        </p:scale>
        <p:origin x="96" y="11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5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Jakova" userId="8ea22ab7-c985-4e4f-b6ef-6a8781f8c4bb" providerId="ADAL" clId="{D3A2E603-D16F-45D7-843C-401975EF9958}"/>
    <pc:docChg chg="modNotesMaster modHandout">
      <pc:chgData name="Paola Jakova" userId="8ea22ab7-c985-4e4f-b6ef-6a8781f8c4bb" providerId="ADAL" clId="{D3A2E603-D16F-45D7-843C-401975EF9958}" dt="2023-03-30T12:31:18.277" v="0"/>
      <pc:docMkLst>
        <pc:docMk/>
      </pc:docMkLst>
    </pc:docChg>
  </pc:docChgLst>
  <pc:docChgLst>
    <pc:chgData name="Arsild Tepelija" userId="db00a89d-01f7-4d7a-a418-d59c7ad95f08" providerId="ADAL" clId="{2F2FD992-40B7-4C4E-8179-8247A0961900}"/>
    <pc:docChg chg="undo custSel addSld delSld modSld modMainMaster">
      <pc:chgData name="Arsild Tepelija" userId="db00a89d-01f7-4d7a-a418-d59c7ad95f08" providerId="ADAL" clId="{2F2FD992-40B7-4C4E-8179-8247A0961900}" dt="2023-04-04T14:16:26.084" v="138" actId="14100"/>
      <pc:docMkLst>
        <pc:docMk/>
      </pc:docMkLst>
      <pc:sldChg chg="addSp modSp mod">
        <pc:chgData name="Arsild Tepelija" userId="db00a89d-01f7-4d7a-a418-d59c7ad95f08" providerId="ADAL" clId="{2F2FD992-40B7-4C4E-8179-8247A0961900}" dt="2023-03-30T11:34:21.303" v="76"/>
        <pc:sldMkLst>
          <pc:docMk/>
          <pc:sldMk cId="590153509" sldId="259"/>
        </pc:sldMkLst>
        <pc:spChg chg="mod">
          <ac:chgData name="Arsild Tepelija" userId="db00a89d-01f7-4d7a-a418-d59c7ad95f08" providerId="ADAL" clId="{2F2FD992-40B7-4C4E-8179-8247A0961900}" dt="2023-03-30T11:34:20.718" v="75" actId="1076"/>
          <ac:spMkLst>
            <pc:docMk/>
            <pc:sldMk cId="590153509" sldId="259"/>
            <ac:spMk id="2" creationId="{500A78ED-2B8F-4B85-8B94-C0EF9CFBC88C}"/>
          </ac:spMkLst>
        </pc:spChg>
        <pc:spChg chg="mod">
          <ac:chgData name="Arsild Tepelija" userId="db00a89d-01f7-4d7a-a418-d59c7ad95f08" providerId="ADAL" clId="{2F2FD992-40B7-4C4E-8179-8247A0961900}" dt="2023-03-30T11:34:20.718" v="75" actId="1076"/>
          <ac:spMkLst>
            <pc:docMk/>
            <pc:sldMk cId="590153509" sldId="259"/>
            <ac:spMk id="3" creationId="{BA84F33A-C99C-4653-A289-8587ECF1C0BF}"/>
          </ac:spMkLst>
        </pc:spChg>
        <pc:picChg chg="add mod">
          <ac:chgData name="Arsild Tepelija" userId="db00a89d-01f7-4d7a-a418-d59c7ad95f08" providerId="ADAL" clId="{2F2FD992-40B7-4C4E-8179-8247A0961900}" dt="2023-03-30T11:34:21.303" v="76"/>
          <ac:picMkLst>
            <pc:docMk/>
            <pc:sldMk cId="590153509" sldId="259"/>
            <ac:picMk id="7" creationId="{30A52EF9-D43C-708D-66D1-485917B161A7}"/>
          </ac:picMkLst>
        </pc:picChg>
        <pc:picChg chg="add mod">
          <ac:chgData name="Arsild Tepelija" userId="db00a89d-01f7-4d7a-a418-d59c7ad95f08" providerId="ADAL" clId="{2F2FD992-40B7-4C4E-8179-8247A0961900}" dt="2023-03-30T11:34:21.303" v="76"/>
          <ac:picMkLst>
            <pc:docMk/>
            <pc:sldMk cId="590153509" sldId="259"/>
            <ac:picMk id="8" creationId="{00A48F6E-A9ED-F7FD-B900-BDC58F3B9B4B}"/>
          </ac:picMkLst>
        </pc:picChg>
        <pc:picChg chg="add mod">
          <ac:chgData name="Arsild Tepelija" userId="db00a89d-01f7-4d7a-a418-d59c7ad95f08" providerId="ADAL" clId="{2F2FD992-40B7-4C4E-8179-8247A0961900}" dt="2023-03-30T11:34:21.303" v="76"/>
          <ac:picMkLst>
            <pc:docMk/>
            <pc:sldMk cId="590153509" sldId="259"/>
            <ac:picMk id="9" creationId="{701006E6-C995-9DF2-7B15-E5A55535073E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4:10.689" v="123" actId="478"/>
        <pc:sldMkLst>
          <pc:docMk/>
          <pc:sldMk cId="106595066" sldId="314"/>
        </pc:sldMkLst>
        <pc:spChg chg="mod">
          <ac:chgData name="Arsild Tepelija" userId="db00a89d-01f7-4d7a-a418-d59c7ad95f08" providerId="ADAL" clId="{2F2FD992-40B7-4C4E-8179-8247A0961900}" dt="2023-03-30T11:30:45.546" v="13" actId="1076"/>
          <ac:spMkLst>
            <pc:docMk/>
            <pc:sldMk cId="106595066" sldId="314"/>
            <ac:spMk id="2" creationId="{FC8C2B9F-9FC0-49B5-173C-756F47F4A055}"/>
          </ac:spMkLst>
        </pc:spChg>
        <pc:spChg chg="mod">
          <ac:chgData name="Arsild Tepelija" userId="db00a89d-01f7-4d7a-a418-d59c7ad95f08" providerId="ADAL" clId="{2F2FD992-40B7-4C4E-8179-8247A0961900}" dt="2023-03-30T11:30:42.632" v="12" actId="14100"/>
          <ac:spMkLst>
            <pc:docMk/>
            <pc:sldMk cId="106595066" sldId="314"/>
            <ac:spMk id="3" creationId="{990CC445-2B7B-DE47-857F-AD8D3965B619}"/>
          </ac:spMkLst>
        </pc:spChg>
        <pc:spChg chg="del">
          <ac:chgData name="Arsild Tepelija" userId="db00a89d-01f7-4d7a-a418-d59c7ad95f08" providerId="ADAL" clId="{2F2FD992-40B7-4C4E-8179-8247A0961900}" dt="2023-04-04T14:14:10.689" v="123" actId="478"/>
          <ac:spMkLst>
            <pc:docMk/>
            <pc:sldMk cId="106595066" sldId="314"/>
            <ac:spMk id="8" creationId="{D290D270-2237-2F3F-3368-7B67BA745655}"/>
          </ac:spMkLst>
        </pc:spChg>
        <pc:picChg chg="add mod">
          <ac:chgData name="Arsild Tepelija" userId="db00a89d-01f7-4d7a-a418-d59c7ad95f08" providerId="ADAL" clId="{2F2FD992-40B7-4C4E-8179-8247A0961900}" dt="2023-03-30T11:30:46.011" v="14"/>
          <ac:picMkLst>
            <pc:docMk/>
            <pc:sldMk cId="106595066" sldId="314"/>
            <ac:picMk id="5" creationId="{9EEE4175-C9A4-1A4B-7B26-CF090D47F43E}"/>
          </ac:picMkLst>
        </pc:picChg>
        <pc:picChg chg="add mod">
          <ac:chgData name="Arsild Tepelija" userId="db00a89d-01f7-4d7a-a418-d59c7ad95f08" providerId="ADAL" clId="{2F2FD992-40B7-4C4E-8179-8247A0961900}" dt="2023-03-30T11:30:46.011" v="14"/>
          <ac:picMkLst>
            <pc:docMk/>
            <pc:sldMk cId="106595066" sldId="314"/>
            <ac:picMk id="6" creationId="{724D40F0-DCC5-86CE-F97F-94B7CD075CAC}"/>
          </ac:picMkLst>
        </pc:picChg>
        <pc:picChg chg="add mod">
          <ac:chgData name="Arsild Tepelija" userId="db00a89d-01f7-4d7a-a418-d59c7ad95f08" providerId="ADAL" clId="{2F2FD992-40B7-4C4E-8179-8247A0961900}" dt="2023-03-30T11:30:46.011" v="14"/>
          <ac:picMkLst>
            <pc:docMk/>
            <pc:sldMk cId="106595066" sldId="314"/>
            <ac:picMk id="7" creationId="{E38CBEFB-7F09-597F-776B-5E8F46F5FBE6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4:14.426" v="124" actId="478"/>
        <pc:sldMkLst>
          <pc:docMk/>
          <pc:sldMk cId="3980700886" sldId="326"/>
        </pc:sldMkLst>
        <pc:spChg chg="mod">
          <ac:chgData name="Arsild Tepelija" userId="db00a89d-01f7-4d7a-a418-d59c7ad95f08" providerId="ADAL" clId="{2F2FD992-40B7-4C4E-8179-8247A0961900}" dt="2023-03-30T11:30:57.155" v="17" actId="1076"/>
          <ac:spMkLst>
            <pc:docMk/>
            <pc:sldMk cId="3980700886" sldId="326"/>
            <ac:spMk id="2" creationId="{BDE5B531-40EA-4E8B-8663-48791B78BBF8}"/>
          </ac:spMkLst>
        </pc:spChg>
        <pc:spChg chg="mod">
          <ac:chgData name="Arsild Tepelija" userId="db00a89d-01f7-4d7a-a418-d59c7ad95f08" providerId="ADAL" clId="{2F2FD992-40B7-4C4E-8179-8247A0961900}" dt="2023-03-30T11:30:55.224" v="16" actId="1076"/>
          <ac:spMkLst>
            <pc:docMk/>
            <pc:sldMk cId="3980700886" sldId="326"/>
            <ac:spMk id="3" creationId="{B6C0047C-89A0-2F26-C23D-454D4FD12A0D}"/>
          </ac:spMkLst>
        </pc:spChg>
        <pc:spChg chg="del">
          <ac:chgData name="Arsild Tepelija" userId="db00a89d-01f7-4d7a-a418-d59c7ad95f08" providerId="ADAL" clId="{2F2FD992-40B7-4C4E-8179-8247A0961900}" dt="2023-04-04T14:14:14.426" v="124" actId="478"/>
          <ac:spMkLst>
            <pc:docMk/>
            <pc:sldMk cId="3980700886" sldId="326"/>
            <ac:spMk id="4" creationId="{E82F15A9-2451-16AF-218A-EE05FC6367F0}"/>
          </ac:spMkLst>
        </pc:spChg>
        <pc:picChg chg="add mod">
          <ac:chgData name="Arsild Tepelija" userId="db00a89d-01f7-4d7a-a418-d59c7ad95f08" providerId="ADAL" clId="{2F2FD992-40B7-4C4E-8179-8247A0961900}" dt="2023-03-30T11:30:57.601" v="18"/>
          <ac:picMkLst>
            <pc:docMk/>
            <pc:sldMk cId="3980700886" sldId="326"/>
            <ac:picMk id="5" creationId="{E81B51E1-D4F3-5895-809D-BC5969B091F2}"/>
          </ac:picMkLst>
        </pc:picChg>
        <pc:picChg chg="add mod">
          <ac:chgData name="Arsild Tepelija" userId="db00a89d-01f7-4d7a-a418-d59c7ad95f08" providerId="ADAL" clId="{2F2FD992-40B7-4C4E-8179-8247A0961900}" dt="2023-03-30T11:30:57.601" v="18"/>
          <ac:picMkLst>
            <pc:docMk/>
            <pc:sldMk cId="3980700886" sldId="326"/>
            <ac:picMk id="6" creationId="{17FFC632-0AC7-6D4F-DB1D-D171D3841938}"/>
          </ac:picMkLst>
        </pc:picChg>
        <pc:picChg chg="add mod">
          <ac:chgData name="Arsild Tepelija" userId="db00a89d-01f7-4d7a-a418-d59c7ad95f08" providerId="ADAL" clId="{2F2FD992-40B7-4C4E-8179-8247A0961900}" dt="2023-03-30T11:30:57.601" v="18"/>
          <ac:picMkLst>
            <pc:docMk/>
            <pc:sldMk cId="3980700886" sldId="326"/>
            <ac:picMk id="7" creationId="{53FE1F3C-98C2-A705-2A67-6D069976CFDD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4:25.724" v="126" actId="478"/>
        <pc:sldMkLst>
          <pc:docMk/>
          <pc:sldMk cId="2387392311" sldId="328"/>
        </pc:sldMkLst>
        <pc:spChg chg="mod">
          <ac:chgData name="Arsild Tepelija" userId="db00a89d-01f7-4d7a-a418-d59c7ad95f08" providerId="ADAL" clId="{2F2FD992-40B7-4C4E-8179-8247A0961900}" dt="2023-03-30T11:33:14.331" v="55" actId="1076"/>
          <ac:spMkLst>
            <pc:docMk/>
            <pc:sldMk cId="2387392311" sldId="328"/>
            <ac:spMk id="2" creationId="{242CD8A7-E0F5-C98D-5D3A-A1F001F32449}"/>
          </ac:spMkLst>
        </pc:spChg>
        <pc:spChg chg="mod">
          <ac:chgData name="Arsild Tepelija" userId="db00a89d-01f7-4d7a-a418-d59c7ad95f08" providerId="ADAL" clId="{2F2FD992-40B7-4C4E-8179-8247A0961900}" dt="2023-03-30T11:33:14.331" v="55" actId="1076"/>
          <ac:spMkLst>
            <pc:docMk/>
            <pc:sldMk cId="2387392311" sldId="328"/>
            <ac:spMk id="3" creationId="{EE87E9AF-5FC7-1217-760D-3BC5CEDACC7E}"/>
          </ac:spMkLst>
        </pc:spChg>
        <pc:spChg chg="del">
          <ac:chgData name="Arsild Tepelija" userId="db00a89d-01f7-4d7a-a418-d59c7ad95f08" providerId="ADAL" clId="{2F2FD992-40B7-4C4E-8179-8247A0961900}" dt="2023-04-04T14:14:25.724" v="126" actId="478"/>
          <ac:spMkLst>
            <pc:docMk/>
            <pc:sldMk cId="2387392311" sldId="328"/>
            <ac:spMk id="4" creationId="{166EDE63-A987-5B5A-59CF-051483B40394}"/>
          </ac:spMkLst>
        </pc:spChg>
        <pc:picChg chg="del">
          <ac:chgData name="Arsild Tepelija" userId="db00a89d-01f7-4d7a-a418-d59c7ad95f08" providerId="ADAL" clId="{2F2FD992-40B7-4C4E-8179-8247A0961900}" dt="2023-03-30T11:33:07.850" v="53" actId="478"/>
          <ac:picMkLst>
            <pc:docMk/>
            <pc:sldMk cId="2387392311" sldId="328"/>
            <ac:picMk id="7" creationId="{F5B3BE41-2C3D-F979-20E1-11D5DA5DAA1A}"/>
          </ac:picMkLst>
        </pc:picChg>
        <pc:picChg chg="del">
          <ac:chgData name="Arsild Tepelija" userId="db00a89d-01f7-4d7a-a418-d59c7ad95f08" providerId="ADAL" clId="{2F2FD992-40B7-4C4E-8179-8247A0961900}" dt="2023-03-30T11:33:07.850" v="53" actId="478"/>
          <ac:picMkLst>
            <pc:docMk/>
            <pc:sldMk cId="2387392311" sldId="328"/>
            <ac:picMk id="8" creationId="{9B8FAF45-80BF-24E1-DA65-B4F090F19094}"/>
          </ac:picMkLst>
        </pc:picChg>
        <pc:picChg chg="del">
          <ac:chgData name="Arsild Tepelija" userId="db00a89d-01f7-4d7a-a418-d59c7ad95f08" providerId="ADAL" clId="{2F2FD992-40B7-4C4E-8179-8247A0961900}" dt="2023-03-30T11:33:07.850" v="53" actId="478"/>
          <ac:picMkLst>
            <pc:docMk/>
            <pc:sldMk cId="2387392311" sldId="328"/>
            <ac:picMk id="9" creationId="{6CC40BBE-F68A-EA0E-86C2-C32A4F993A9D}"/>
          </ac:picMkLst>
        </pc:picChg>
        <pc:picChg chg="mod">
          <ac:chgData name="Arsild Tepelija" userId="db00a89d-01f7-4d7a-a418-d59c7ad95f08" providerId="ADAL" clId="{2F2FD992-40B7-4C4E-8179-8247A0961900}" dt="2023-03-30T11:33:22.230" v="58" actId="14100"/>
          <ac:picMkLst>
            <pc:docMk/>
            <pc:sldMk cId="2387392311" sldId="328"/>
            <ac:picMk id="10" creationId="{A04FEB27-0358-E1EB-CEFD-050C638828D6}"/>
          </ac:picMkLst>
        </pc:picChg>
        <pc:picChg chg="add mod">
          <ac:chgData name="Arsild Tepelija" userId="db00a89d-01f7-4d7a-a418-d59c7ad95f08" providerId="ADAL" clId="{2F2FD992-40B7-4C4E-8179-8247A0961900}" dt="2023-03-30T11:33:08.155" v="54"/>
          <ac:picMkLst>
            <pc:docMk/>
            <pc:sldMk cId="2387392311" sldId="328"/>
            <ac:picMk id="11" creationId="{C35FB0F5-912B-7CC0-9A35-AA8672A78EBB}"/>
          </ac:picMkLst>
        </pc:picChg>
        <pc:picChg chg="add mod">
          <ac:chgData name="Arsild Tepelija" userId="db00a89d-01f7-4d7a-a418-d59c7ad95f08" providerId="ADAL" clId="{2F2FD992-40B7-4C4E-8179-8247A0961900}" dt="2023-03-30T11:33:08.155" v="54"/>
          <ac:picMkLst>
            <pc:docMk/>
            <pc:sldMk cId="2387392311" sldId="328"/>
            <ac:picMk id="12" creationId="{1504E7B7-4545-E6E5-EAB3-77C6375F7050}"/>
          </ac:picMkLst>
        </pc:picChg>
        <pc:picChg chg="add mod">
          <ac:chgData name="Arsild Tepelija" userId="db00a89d-01f7-4d7a-a418-d59c7ad95f08" providerId="ADAL" clId="{2F2FD992-40B7-4C4E-8179-8247A0961900}" dt="2023-03-30T11:33:08.155" v="54"/>
          <ac:picMkLst>
            <pc:docMk/>
            <pc:sldMk cId="2387392311" sldId="328"/>
            <ac:picMk id="13" creationId="{925EBC6E-1476-057C-6D13-6AECB3666B0D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4:30.469" v="127" actId="478"/>
        <pc:sldMkLst>
          <pc:docMk/>
          <pc:sldMk cId="599845397" sldId="330"/>
        </pc:sldMkLst>
        <pc:spChg chg="mod">
          <ac:chgData name="Arsild Tepelija" userId="db00a89d-01f7-4d7a-a418-d59c7ad95f08" providerId="ADAL" clId="{2F2FD992-40B7-4C4E-8179-8247A0961900}" dt="2023-03-30T11:33:41.344" v="63" actId="1076"/>
          <ac:spMkLst>
            <pc:docMk/>
            <pc:sldMk cId="599845397" sldId="330"/>
            <ac:spMk id="2" creationId="{242CD8A7-E0F5-C98D-5D3A-A1F001F32449}"/>
          </ac:spMkLst>
        </pc:spChg>
        <pc:spChg chg="mod">
          <ac:chgData name="Arsild Tepelija" userId="db00a89d-01f7-4d7a-a418-d59c7ad95f08" providerId="ADAL" clId="{2F2FD992-40B7-4C4E-8179-8247A0961900}" dt="2023-03-30T11:33:41.344" v="63" actId="1076"/>
          <ac:spMkLst>
            <pc:docMk/>
            <pc:sldMk cId="599845397" sldId="330"/>
            <ac:spMk id="3" creationId="{EE87E9AF-5FC7-1217-760D-3BC5CEDACC7E}"/>
          </ac:spMkLst>
        </pc:spChg>
        <pc:spChg chg="del">
          <ac:chgData name="Arsild Tepelija" userId="db00a89d-01f7-4d7a-a418-d59c7ad95f08" providerId="ADAL" clId="{2F2FD992-40B7-4C4E-8179-8247A0961900}" dt="2023-04-04T14:14:30.469" v="127" actId="478"/>
          <ac:spMkLst>
            <pc:docMk/>
            <pc:sldMk cId="599845397" sldId="330"/>
            <ac:spMk id="4" creationId="{166EDE63-A987-5B5A-59CF-051483B40394}"/>
          </ac:spMkLst>
        </pc:spChg>
        <pc:picChg chg="del">
          <ac:chgData name="Arsild Tepelija" userId="db00a89d-01f7-4d7a-a418-d59c7ad95f08" providerId="ADAL" clId="{2F2FD992-40B7-4C4E-8179-8247A0961900}" dt="2023-03-30T11:33:27.626" v="59" actId="478"/>
          <ac:picMkLst>
            <pc:docMk/>
            <pc:sldMk cId="599845397" sldId="330"/>
            <ac:picMk id="7" creationId="{0517396E-7A02-B31B-6723-7B2897F2D547}"/>
          </ac:picMkLst>
        </pc:picChg>
        <pc:picChg chg="del">
          <ac:chgData name="Arsild Tepelija" userId="db00a89d-01f7-4d7a-a418-d59c7ad95f08" providerId="ADAL" clId="{2F2FD992-40B7-4C4E-8179-8247A0961900}" dt="2023-03-30T11:33:27.626" v="59" actId="478"/>
          <ac:picMkLst>
            <pc:docMk/>
            <pc:sldMk cId="599845397" sldId="330"/>
            <ac:picMk id="8" creationId="{E68CCE79-6A47-4C60-1F8A-0E8DD92BCD1C}"/>
          </ac:picMkLst>
        </pc:picChg>
        <pc:picChg chg="del">
          <ac:chgData name="Arsild Tepelija" userId="db00a89d-01f7-4d7a-a418-d59c7ad95f08" providerId="ADAL" clId="{2F2FD992-40B7-4C4E-8179-8247A0961900}" dt="2023-03-30T11:33:27.626" v="59" actId="478"/>
          <ac:picMkLst>
            <pc:docMk/>
            <pc:sldMk cId="599845397" sldId="330"/>
            <ac:picMk id="9" creationId="{B9BEF29D-1548-CA94-A3C6-689FAFB28BF0}"/>
          </ac:picMkLst>
        </pc:picChg>
        <pc:picChg chg="add mod">
          <ac:chgData name="Arsild Tepelija" userId="db00a89d-01f7-4d7a-a418-d59c7ad95f08" providerId="ADAL" clId="{2F2FD992-40B7-4C4E-8179-8247A0961900}" dt="2023-03-30T11:33:29.365" v="60"/>
          <ac:picMkLst>
            <pc:docMk/>
            <pc:sldMk cId="599845397" sldId="330"/>
            <ac:picMk id="10" creationId="{623ED651-7773-E745-5E4E-17DB9D701ED3}"/>
          </ac:picMkLst>
        </pc:picChg>
        <pc:picChg chg="add mod">
          <ac:chgData name="Arsild Tepelija" userId="db00a89d-01f7-4d7a-a418-d59c7ad95f08" providerId="ADAL" clId="{2F2FD992-40B7-4C4E-8179-8247A0961900}" dt="2023-03-30T11:33:29.365" v="60"/>
          <ac:picMkLst>
            <pc:docMk/>
            <pc:sldMk cId="599845397" sldId="330"/>
            <ac:picMk id="11" creationId="{A4049355-463E-6087-4F28-2BC2682498CF}"/>
          </ac:picMkLst>
        </pc:picChg>
        <pc:picChg chg="add mod">
          <ac:chgData name="Arsild Tepelija" userId="db00a89d-01f7-4d7a-a418-d59c7ad95f08" providerId="ADAL" clId="{2F2FD992-40B7-4C4E-8179-8247A0961900}" dt="2023-03-30T11:33:29.365" v="60"/>
          <ac:picMkLst>
            <pc:docMk/>
            <pc:sldMk cId="599845397" sldId="330"/>
            <ac:picMk id="12" creationId="{4D273BC9-A269-53A0-7A22-A85A40C667E0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4:19.539" v="125" actId="478"/>
        <pc:sldMkLst>
          <pc:docMk/>
          <pc:sldMk cId="3839956479" sldId="332"/>
        </pc:sldMkLst>
        <pc:spChg chg="mod">
          <ac:chgData name="Arsild Tepelija" userId="db00a89d-01f7-4d7a-a418-d59c7ad95f08" providerId="ADAL" clId="{2F2FD992-40B7-4C4E-8179-8247A0961900}" dt="2023-03-30T11:31:40.794" v="30" actId="1076"/>
          <ac:spMkLst>
            <pc:docMk/>
            <pc:sldMk cId="3839956479" sldId="332"/>
            <ac:spMk id="2" creationId="{63FDFDCC-6ACE-5EF7-A21B-D7CE022FC5D4}"/>
          </ac:spMkLst>
        </pc:spChg>
        <pc:spChg chg="mod">
          <ac:chgData name="Arsild Tepelija" userId="db00a89d-01f7-4d7a-a418-d59c7ad95f08" providerId="ADAL" clId="{2F2FD992-40B7-4C4E-8179-8247A0961900}" dt="2023-03-30T11:31:40.794" v="30" actId="1076"/>
          <ac:spMkLst>
            <pc:docMk/>
            <pc:sldMk cId="3839956479" sldId="332"/>
            <ac:spMk id="3" creationId="{0CBFF7DE-7382-A448-9540-70585D3CD77E}"/>
          </ac:spMkLst>
        </pc:spChg>
        <pc:spChg chg="del">
          <ac:chgData name="Arsild Tepelija" userId="db00a89d-01f7-4d7a-a418-d59c7ad95f08" providerId="ADAL" clId="{2F2FD992-40B7-4C4E-8179-8247A0961900}" dt="2023-04-04T14:14:19.539" v="125" actId="478"/>
          <ac:spMkLst>
            <pc:docMk/>
            <pc:sldMk cId="3839956479" sldId="332"/>
            <ac:spMk id="4" creationId="{8F892254-CC35-FB0F-E71C-1708D7B595F2}"/>
          </ac:spMkLst>
        </pc:spChg>
        <pc:picChg chg="add mod">
          <ac:chgData name="Arsild Tepelija" userId="db00a89d-01f7-4d7a-a418-d59c7ad95f08" providerId="ADAL" clId="{2F2FD992-40B7-4C4E-8179-8247A0961900}" dt="2023-03-30T11:31:41.415" v="31"/>
          <ac:picMkLst>
            <pc:docMk/>
            <pc:sldMk cId="3839956479" sldId="332"/>
            <ac:picMk id="5" creationId="{733C5996-E2C3-AD79-DED8-1E971697A6E3}"/>
          </ac:picMkLst>
        </pc:picChg>
        <pc:picChg chg="add mod">
          <ac:chgData name="Arsild Tepelija" userId="db00a89d-01f7-4d7a-a418-d59c7ad95f08" providerId="ADAL" clId="{2F2FD992-40B7-4C4E-8179-8247A0961900}" dt="2023-03-30T11:31:41.415" v="31"/>
          <ac:picMkLst>
            <pc:docMk/>
            <pc:sldMk cId="3839956479" sldId="332"/>
            <ac:picMk id="6" creationId="{6B7F68F1-5C96-AE6C-369F-378E315A12B5}"/>
          </ac:picMkLst>
        </pc:picChg>
        <pc:picChg chg="add mod">
          <ac:chgData name="Arsild Tepelija" userId="db00a89d-01f7-4d7a-a418-d59c7ad95f08" providerId="ADAL" clId="{2F2FD992-40B7-4C4E-8179-8247A0961900}" dt="2023-03-30T11:31:41.415" v="31"/>
          <ac:picMkLst>
            <pc:docMk/>
            <pc:sldMk cId="3839956479" sldId="332"/>
            <ac:picMk id="7" creationId="{0D21FF6C-0C68-9BCA-1C30-56D3AA321B2B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6:26.084" v="138" actId="14100"/>
        <pc:sldMkLst>
          <pc:docMk/>
          <pc:sldMk cId="4155229264" sldId="339"/>
        </pc:sldMkLst>
        <pc:spChg chg="del">
          <ac:chgData name="Arsild Tepelija" userId="db00a89d-01f7-4d7a-a418-d59c7ad95f08" providerId="ADAL" clId="{2F2FD992-40B7-4C4E-8179-8247A0961900}" dt="2023-04-04T14:14:02.864" v="121" actId="478"/>
          <ac:spMkLst>
            <pc:docMk/>
            <pc:sldMk cId="4155229264" sldId="339"/>
            <ac:spMk id="15" creationId="{20B6B3A8-1E47-0C80-BBA3-D2BFD2EE4ACD}"/>
          </ac:spMkLst>
        </pc:spChg>
        <pc:picChg chg="add mod">
          <ac:chgData name="Arsild Tepelija" userId="db00a89d-01f7-4d7a-a418-d59c7ad95f08" providerId="ADAL" clId="{2F2FD992-40B7-4C4E-8179-8247A0961900}" dt="2023-03-30T11:30:27.757" v="7"/>
          <ac:picMkLst>
            <pc:docMk/>
            <pc:sldMk cId="4155229264" sldId="339"/>
            <ac:picMk id="2" creationId="{54CC9827-21C8-ACE2-7DA4-E2F0E0FA9C30}"/>
          </ac:picMkLst>
        </pc:picChg>
        <pc:picChg chg="add mod">
          <ac:chgData name="Arsild Tepelija" userId="db00a89d-01f7-4d7a-a418-d59c7ad95f08" providerId="ADAL" clId="{2F2FD992-40B7-4C4E-8179-8247A0961900}" dt="2023-03-30T11:30:27.757" v="7"/>
          <ac:picMkLst>
            <pc:docMk/>
            <pc:sldMk cId="4155229264" sldId="339"/>
            <ac:picMk id="3" creationId="{CF199CE6-B9FF-EFCD-0791-E35FEDE609C4}"/>
          </ac:picMkLst>
        </pc:picChg>
        <pc:picChg chg="add mod">
          <ac:chgData name="Arsild Tepelija" userId="db00a89d-01f7-4d7a-a418-d59c7ad95f08" providerId="ADAL" clId="{2F2FD992-40B7-4C4E-8179-8247A0961900}" dt="2023-03-30T11:30:27.757" v="7"/>
          <ac:picMkLst>
            <pc:docMk/>
            <pc:sldMk cId="4155229264" sldId="339"/>
            <ac:picMk id="4" creationId="{DBF554A8-888F-EE69-5C73-0C612ADC418D}"/>
          </ac:picMkLst>
        </pc:picChg>
        <pc:picChg chg="mod">
          <ac:chgData name="Arsild Tepelija" userId="db00a89d-01f7-4d7a-a418-d59c7ad95f08" providerId="ADAL" clId="{2F2FD992-40B7-4C4E-8179-8247A0961900}" dt="2023-04-04T14:16:26.084" v="138" actId="14100"/>
          <ac:picMkLst>
            <pc:docMk/>
            <pc:sldMk cId="4155229264" sldId="339"/>
            <ac:picMk id="12" creationId="{F758F099-D0E8-96D7-250F-3A8F9834AB4C}"/>
          </ac:picMkLst>
        </pc:picChg>
      </pc:sldChg>
      <pc:sldChg chg="addSp modSp mod">
        <pc:chgData name="Arsild Tepelija" userId="db00a89d-01f7-4d7a-a418-d59c7ad95f08" providerId="ADAL" clId="{2F2FD992-40B7-4C4E-8179-8247A0961900}" dt="2023-03-30T11:32:07.161" v="37"/>
        <pc:sldMkLst>
          <pc:docMk/>
          <pc:sldMk cId="3029452869" sldId="340"/>
        </pc:sldMkLst>
        <pc:spChg chg="mod">
          <ac:chgData name="Arsild Tepelija" userId="db00a89d-01f7-4d7a-a418-d59c7ad95f08" providerId="ADAL" clId="{2F2FD992-40B7-4C4E-8179-8247A0961900}" dt="2023-03-30T11:31:57.844" v="34" actId="14100"/>
          <ac:spMkLst>
            <pc:docMk/>
            <pc:sldMk cId="3029452869" sldId="340"/>
            <ac:spMk id="2" creationId="{D7AA7D46-92AD-4DA0-A7D5-4CBC218FF77E}"/>
          </ac:spMkLst>
        </pc:spChg>
        <pc:spChg chg="mod">
          <ac:chgData name="Arsild Tepelija" userId="db00a89d-01f7-4d7a-a418-d59c7ad95f08" providerId="ADAL" clId="{2F2FD992-40B7-4C4E-8179-8247A0961900}" dt="2023-03-30T11:32:06.647" v="36" actId="1076"/>
          <ac:spMkLst>
            <pc:docMk/>
            <pc:sldMk cId="3029452869" sldId="340"/>
            <ac:spMk id="4" creationId="{810AE520-717F-457C-8560-0A2E3EA2A040}"/>
          </ac:spMkLst>
        </pc:spChg>
        <pc:picChg chg="add mod">
          <ac:chgData name="Arsild Tepelija" userId="db00a89d-01f7-4d7a-a418-d59c7ad95f08" providerId="ADAL" clId="{2F2FD992-40B7-4C4E-8179-8247A0961900}" dt="2023-03-30T11:32:07.161" v="37"/>
          <ac:picMkLst>
            <pc:docMk/>
            <pc:sldMk cId="3029452869" sldId="340"/>
            <ac:picMk id="3" creationId="{9BF707F1-9458-4FF1-AE42-79FA91BD25AB}"/>
          </ac:picMkLst>
        </pc:picChg>
        <pc:picChg chg="add mod">
          <ac:chgData name="Arsild Tepelija" userId="db00a89d-01f7-4d7a-a418-d59c7ad95f08" providerId="ADAL" clId="{2F2FD992-40B7-4C4E-8179-8247A0961900}" dt="2023-03-30T11:32:07.161" v="37"/>
          <ac:picMkLst>
            <pc:docMk/>
            <pc:sldMk cId="3029452869" sldId="340"/>
            <ac:picMk id="5" creationId="{7ECF0B7A-D8A8-94D0-6083-FBFE0FCBDC85}"/>
          </ac:picMkLst>
        </pc:picChg>
        <pc:picChg chg="mod">
          <ac:chgData name="Arsild Tepelija" userId="db00a89d-01f7-4d7a-a418-d59c7ad95f08" providerId="ADAL" clId="{2F2FD992-40B7-4C4E-8179-8247A0961900}" dt="2023-03-30T11:31:49.142" v="32" actId="1076"/>
          <ac:picMkLst>
            <pc:docMk/>
            <pc:sldMk cId="3029452869" sldId="340"/>
            <ac:picMk id="6" creationId="{70742820-A640-4E9B-95D7-BA50769AC577}"/>
          </ac:picMkLst>
        </pc:picChg>
        <pc:picChg chg="add mod">
          <ac:chgData name="Arsild Tepelija" userId="db00a89d-01f7-4d7a-a418-d59c7ad95f08" providerId="ADAL" clId="{2F2FD992-40B7-4C4E-8179-8247A0961900}" dt="2023-03-30T11:32:07.161" v="37"/>
          <ac:picMkLst>
            <pc:docMk/>
            <pc:sldMk cId="3029452869" sldId="340"/>
            <ac:picMk id="7" creationId="{87112FBC-9291-5B4F-4B2C-56EDCF87F5D3}"/>
          </ac:picMkLst>
        </pc:picChg>
      </pc:sldChg>
      <pc:sldChg chg="addSp modSp mod">
        <pc:chgData name="Arsild Tepelija" userId="db00a89d-01f7-4d7a-a418-d59c7ad95f08" providerId="ADAL" clId="{2F2FD992-40B7-4C4E-8179-8247A0961900}" dt="2023-03-30T11:32:59.415" v="52"/>
        <pc:sldMkLst>
          <pc:docMk/>
          <pc:sldMk cId="3772300625" sldId="341"/>
        </pc:sldMkLst>
        <pc:spChg chg="mod">
          <ac:chgData name="Arsild Tepelija" userId="db00a89d-01f7-4d7a-a418-d59c7ad95f08" providerId="ADAL" clId="{2F2FD992-40B7-4C4E-8179-8247A0961900}" dt="2023-03-30T11:32:56.388" v="50" actId="1076"/>
          <ac:spMkLst>
            <pc:docMk/>
            <pc:sldMk cId="3772300625" sldId="341"/>
            <ac:spMk id="2" creationId="{D7AA7D46-92AD-4DA0-A7D5-4CBC218FF77E}"/>
          </ac:spMkLst>
        </pc:spChg>
        <pc:spChg chg="mod">
          <ac:chgData name="Arsild Tepelija" userId="db00a89d-01f7-4d7a-a418-d59c7ad95f08" providerId="ADAL" clId="{2F2FD992-40B7-4C4E-8179-8247A0961900}" dt="2023-03-30T11:32:58.850" v="51" actId="1076"/>
          <ac:spMkLst>
            <pc:docMk/>
            <pc:sldMk cId="3772300625" sldId="341"/>
            <ac:spMk id="4" creationId="{810AE520-717F-457C-8560-0A2E3EA2A040}"/>
          </ac:spMkLst>
        </pc:spChg>
        <pc:picChg chg="add mod">
          <ac:chgData name="Arsild Tepelija" userId="db00a89d-01f7-4d7a-a418-d59c7ad95f08" providerId="ADAL" clId="{2F2FD992-40B7-4C4E-8179-8247A0961900}" dt="2023-03-30T11:32:59.415" v="52"/>
          <ac:picMkLst>
            <pc:docMk/>
            <pc:sldMk cId="3772300625" sldId="341"/>
            <ac:picMk id="3" creationId="{A0C5103A-7390-44CA-4C68-2D23F8E1D4E6}"/>
          </ac:picMkLst>
        </pc:picChg>
        <pc:picChg chg="add mod">
          <ac:chgData name="Arsild Tepelija" userId="db00a89d-01f7-4d7a-a418-d59c7ad95f08" providerId="ADAL" clId="{2F2FD992-40B7-4C4E-8179-8247A0961900}" dt="2023-03-30T11:32:59.415" v="52"/>
          <ac:picMkLst>
            <pc:docMk/>
            <pc:sldMk cId="3772300625" sldId="341"/>
            <ac:picMk id="5" creationId="{949C7DE8-9744-D360-983A-2F8D2222B047}"/>
          </ac:picMkLst>
        </pc:picChg>
        <pc:picChg chg="add mod">
          <ac:chgData name="Arsild Tepelija" userId="db00a89d-01f7-4d7a-a418-d59c7ad95f08" providerId="ADAL" clId="{2F2FD992-40B7-4C4E-8179-8247A0961900}" dt="2023-03-30T11:32:59.415" v="52"/>
          <ac:picMkLst>
            <pc:docMk/>
            <pc:sldMk cId="3772300625" sldId="341"/>
            <ac:picMk id="7" creationId="{4337E5E4-2437-D017-AA22-6F6D064A30A2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4:41.735" v="128" actId="478"/>
        <pc:sldMkLst>
          <pc:docMk/>
          <pc:sldMk cId="772167072" sldId="345"/>
        </pc:sldMkLst>
        <pc:spChg chg="mod">
          <ac:chgData name="Arsild Tepelija" userId="db00a89d-01f7-4d7a-a418-d59c7ad95f08" providerId="ADAL" clId="{2F2FD992-40B7-4C4E-8179-8247A0961900}" dt="2023-03-30T11:34:03.617" v="70" actId="1076"/>
          <ac:spMkLst>
            <pc:docMk/>
            <pc:sldMk cId="772167072" sldId="345"/>
            <ac:spMk id="2" creationId="{242CD8A7-E0F5-C98D-5D3A-A1F001F32449}"/>
          </ac:spMkLst>
        </pc:spChg>
        <pc:spChg chg="mod">
          <ac:chgData name="Arsild Tepelija" userId="db00a89d-01f7-4d7a-a418-d59c7ad95f08" providerId="ADAL" clId="{2F2FD992-40B7-4C4E-8179-8247A0961900}" dt="2023-03-30T11:33:57.665" v="67" actId="1076"/>
          <ac:spMkLst>
            <pc:docMk/>
            <pc:sldMk cId="772167072" sldId="345"/>
            <ac:spMk id="3" creationId="{EE87E9AF-5FC7-1217-760D-3BC5CEDACC7E}"/>
          </ac:spMkLst>
        </pc:spChg>
        <pc:spChg chg="del">
          <ac:chgData name="Arsild Tepelija" userId="db00a89d-01f7-4d7a-a418-d59c7ad95f08" providerId="ADAL" clId="{2F2FD992-40B7-4C4E-8179-8247A0961900}" dt="2023-04-04T14:14:41.735" v="128" actId="478"/>
          <ac:spMkLst>
            <pc:docMk/>
            <pc:sldMk cId="772167072" sldId="345"/>
            <ac:spMk id="4" creationId="{166EDE63-A987-5B5A-59CF-051483B40394}"/>
          </ac:spMkLst>
        </pc:spChg>
        <pc:picChg chg="del">
          <ac:chgData name="Arsild Tepelija" userId="db00a89d-01f7-4d7a-a418-d59c7ad95f08" providerId="ADAL" clId="{2F2FD992-40B7-4C4E-8179-8247A0961900}" dt="2023-03-30T11:33:47.171" v="64" actId="478"/>
          <ac:picMkLst>
            <pc:docMk/>
            <pc:sldMk cId="772167072" sldId="345"/>
            <ac:picMk id="7" creationId="{A812C230-C1B1-6D65-5DC0-E9326156175E}"/>
          </ac:picMkLst>
        </pc:picChg>
        <pc:picChg chg="del">
          <ac:chgData name="Arsild Tepelija" userId="db00a89d-01f7-4d7a-a418-d59c7ad95f08" providerId="ADAL" clId="{2F2FD992-40B7-4C4E-8179-8247A0961900}" dt="2023-03-30T11:33:47.171" v="64" actId="478"/>
          <ac:picMkLst>
            <pc:docMk/>
            <pc:sldMk cId="772167072" sldId="345"/>
            <ac:picMk id="8" creationId="{8E3AE13C-D955-FFF5-99FD-CD37515830F6}"/>
          </ac:picMkLst>
        </pc:picChg>
        <pc:picChg chg="del">
          <ac:chgData name="Arsild Tepelija" userId="db00a89d-01f7-4d7a-a418-d59c7ad95f08" providerId="ADAL" clId="{2F2FD992-40B7-4C4E-8179-8247A0961900}" dt="2023-03-30T11:33:47.171" v="64" actId="478"/>
          <ac:picMkLst>
            <pc:docMk/>
            <pc:sldMk cId="772167072" sldId="345"/>
            <ac:picMk id="9" creationId="{DC5DA8A8-9B47-FA26-C652-1CC5725CE7DA}"/>
          </ac:picMkLst>
        </pc:picChg>
        <pc:picChg chg="add mod">
          <ac:chgData name="Arsild Tepelija" userId="db00a89d-01f7-4d7a-a418-d59c7ad95f08" providerId="ADAL" clId="{2F2FD992-40B7-4C4E-8179-8247A0961900}" dt="2023-03-30T11:33:58.218" v="68"/>
          <ac:picMkLst>
            <pc:docMk/>
            <pc:sldMk cId="772167072" sldId="345"/>
            <ac:picMk id="10" creationId="{CCCDE320-17C5-BFC8-892E-B0E5A62111E3}"/>
          </ac:picMkLst>
        </pc:picChg>
        <pc:picChg chg="add mod">
          <ac:chgData name="Arsild Tepelija" userId="db00a89d-01f7-4d7a-a418-d59c7ad95f08" providerId="ADAL" clId="{2F2FD992-40B7-4C4E-8179-8247A0961900}" dt="2023-03-30T11:33:58.218" v="68"/>
          <ac:picMkLst>
            <pc:docMk/>
            <pc:sldMk cId="772167072" sldId="345"/>
            <ac:picMk id="11" creationId="{7555BFD1-AC01-8A38-D047-A85966AA62C0}"/>
          </ac:picMkLst>
        </pc:picChg>
        <pc:picChg chg="add mod">
          <ac:chgData name="Arsild Tepelija" userId="db00a89d-01f7-4d7a-a418-d59c7ad95f08" providerId="ADAL" clId="{2F2FD992-40B7-4C4E-8179-8247A0961900}" dt="2023-03-30T11:33:58.218" v="68"/>
          <ac:picMkLst>
            <pc:docMk/>
            <pc:sldMk cId="772167072" sldId="345"/>
            <ac:picMk id="12" creationId="{9A61D305-9EF8-EC56-447E-FB03682DE338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4:46.360" v="129" actId="478"/>
        <pc:sldMkLst>
          <pc:docMk/>
          <pc:sldMk cId="251102728" sldId="502"/>
        </pc:sldMkLst>
        <pc:spChg chg="mod">
          <ac:chgData name="Arsild Tepelija" userId="db00a89d-01f7-4d7a-a418-d59c7ad95f08" providerId="ADAL" clId="{2F2FD992-40B7-4C4E-8179-8247A0961900}" dt="2023-03-30T11:34:15.409" v="73" actId="1076"/>
          <ac:spMkLst>
            <pc:docMk/>
            <pc:sldMk cId="251102728" sldId="502"/>
            <ac:spMk id="2" creationId="{C722D6D0-100E-95E2-6386-5745A2EDC2C7}"/>
          </ac:spMkLst>
        </pc:spChg>
        <pc:spChg chg="mod">
          <ac:chgData name="Arsild Tepelija" userId="db00a89d-01f7-4d7a-a418-d59c7ad95f08" providerId="ADAL" clId="{2F2FD992-40B7-4C4E-8179-8247A0961900}" dt="2023-03-30T11:34:15.409" v="73" actId="1076"/>
          <ac:spMkLst>
            <pc:docMk/>
            <pc:sldMk cId="251102728" sldId="502"/>
            <ac:spMk id="3" creationId="{199A5F39-B731-1E6D-002F-A2FDC796E07C}"/>
          </ac:spMkLst>
        </pc:spChg>
        <pc:spChg chg="del">
          <ac:chgData name="Arsild Tepelija" userId="db00a89d-01f7-4d7a-a418-d59c7ad95f08" providerId="ADAL" clId="{2F2FD992-40B7-4C4E-8179-8247A0961900}" dt="2023-04-04T14:14:46.360" v="129" actId="478"/>
          <ac:spMkLst>
            <pc:docMk/>
            <pc:sldMk cId="251102728" sldId="502"/>
            <ac:spMk id="5" creationId="{1F206F9B-E011-F0FD-185E-2B0D8107FC3F}"/>
          </ac:spMkLst>
        </pc:spChg>
        <pc:spChg chg="mod">
          <ac:chgData name="Arsild Tepelija" userId="db00a89d-01f7-4d7a-a418-d59c7ad95f08" providerId="ADAL" clId="{2F2FD992-40B7-4C4E-8179-8247A0961900}" dt="2023-03-30T11:34:15.409" v="73" actId="1076"/>
          <ac:spMkLst>
            <pc:docMk/>
            <pc:sldMk cId="251102728" sldId="502"/>
            <ac:spMk id="9" creationId="{3C2DCFB2-281D-7165-3F18-440D371CFACD}"/>
          </ac:spMkLst>
        </pc:spChg>
        <pc:picChg chg="add mod">
          <ac:chgData name="Arsild Tepelija" userId="db00a89d-01f7-4d7a-a418-d59c7ad95f08" providerId="ADAL" clId="{2F2FD992-40B7-4C4E-8179-8247A0961900}" dt="2023-03-30T11:34:16.018" v="74"/>
          <ac:picMkLst>
            <pc:docMk/>
            <pc:sldMk cId="251102728" sldId="502"/>
            <ac:picMk id="4" creationId="{75687EA2-D7B6-633F-42E7-4A8BA1C2A47F}"/>
          </ac:picMkLst>
        </pc:picChg>
        <pc:picChg chg="add mod">
          <ac:chgData name="Arsild Tepelija" userId="db00a89d-01f7-4d7a-a418-d59c7ad95f08" providerId="ADAL" clId="{2F2FD992-40B7-4C4E-8179-8247A0961900}" dt="2023-03-30T11:34:16.018" v="74"/>
          <ac:picMkLst>
            <pc:docMk/>
            <pc:sldMk cId="251102728" sldId="502"/>
            <ac:picMk id="8" creationId="{B9441CD2-0079-5F42-BC91-72EE478644CF}"/>
          </ac:picMkLst>
        </pc:picChg>
        <pc:picChg chg="add mod">
          <ac:chgData name="Arsild Tepelija" userId="db00a89d-01f7-4d7a-a418-d59c7ad95f08" providerId="ADAL" clId="{2F2FD992-40B7-4C4E-8179-8247A0961900}" dt="2023-03-30T11:34:16.018" v="74"/>
          <ac:picMkLst>
            <pc:docMk/>
            <pc:sldMk cId="251102728" sldId="502"/>
            <ac:picMk id="10" creationId="{AABD256C-DA31-2D23-35A6-9FE87C28AEA4}"/>
          </ac:picMkLst>
        </pc:picChg>
      </pc:sldChg>
      <pc:sldChg chg="addSp modSp mod">
        <pc:chgData name="Arsild Tepelija" userId="db00a89d-01f7-4d7a-a418-d59c7ad95f08" providerId="ADAL" clId="{2F2FD992-40B7-4C4E-8179-8247A0961900}" dt="2023-04-04T14:13:36.254" v="120" actId="14100"/>
        <pc:sldMkLst>
          <pc:docMk/>
          <pc:sldMk cId="3216003780" sldId="645"/>
        </pc:sldMkLst>
        <pc:spChg chg="mod">
          <ac:chgData name="Arsild Tepelija" userId="db00a89d-01f7-4d7a-a418-d59c7ad95f08" providerId="ADAL" clId="{2F2FD992-40B7-4C4E-8179-8247A0961900}" dt="2023-04-04T14:13:36.254" v="120" actId="14100"/>
          <ac:spMkLst>
            <pc:docMk/>
            <pc:sldMk cId="3216003780" sldId="645"/>
            <ac:spMk id="2" creationId="{83958AD3-561C-479D-8D50-F5F8753779F8}"/>
          </ac:spMkLst>
        </pc:spChg>
        <pc:picChg chg="add mod">
          <ac:chgData name="Arsild Tepelija" userId="db00a89d-01f7-4d7a-a418-d59c7ad95f08" providerId="ADAL" clId="{2F2FD992-40B7-4C4E-8179-8247A0961900}" dt="2023-03-30T11:30:16.470" v="2"/>
          <ac:picMkLst>
            <pc:docMk/>
            <pc:sldMk cId="3216003780" sldId="645"/>
            <ac:picMk id="3" creationId="{443271A5-F4B5-C36B-5CF4-C966D977BD35}"/>
          </ac:picMkLst>
        </pc:picChg>
        <pc:picChg chg="add mod">
          <ac:chgData name="Arsild Tepelija" userId="db00a89d-01f7-4d7a-a418-d59c7ad95f08" providerId="ADAL" clId="{2F2FD992-40B7-4C4E-8179-8247A0961900}" dt="2023-03-30T11:30:16.470" v="2"/>
          <ac:picMkLst>
            <pc:docMk/>
            <pc:sldMk cId="3216003780" sldId="645"/>
            <ac:picMk id="4" creationId="{7502D849-0343-489A-3807-D87ED773FA00}"/>
          </ac:picMkLst>
        </pc:picChg>
        <pc:picChg chg="add mod">
          <ac:chgData name="Arsild Tepelija" userId="db00a89d-01f7-4d7a-a418-d59c7ad95f08" providerId="ADAL" clId="{2F2FD992-40B7-4C4E-8179-8247A0961900}" dt="2023-03-30T11:30:16.470" v="2"/>
          <ac:picMkLst>
            <pc:docMk/>
            <pc:sldMk cId="3216003780" sldId="645"/>
            <ac:picMk id="5" creationId="{B35A4260-288F-D906-F349-C2E5676F98E2}"/>
          </ac:picMkLst>
        </pc:picChg>
      </pc:sldChg>
      <pc:sldChg chg="addSp modSp mod">
        <pc:chgData name="Arsild Tepelija" userId="db00a89d-01f7-4d7a-a418-d59c7ad95f08" providerId="ADAL" clId="{2F2FD992-40B7-4C4E-8179-8247A0961900}" dt="2023-03-30T11:34:28.755" v="78"/>
        <pc:sldMkLst>
          <pc:docMk/>
          <pc:sldMk cId="1097474734" sldId="827"/>
        </pc:sldMkLst>
        <pc:spChg chg="mod">
          <ac:chgData name="Arsild Tepelija" userId="db00a89d-01f7-4d7a-a418-d59c7ad95f08" providerId="ADAL" clId="{2F2FD992-40B7-4C4E-8179-8247A0961900}" dt="2023-03-30T11:34:26.900" v="77" actId="1076"/>
          <ac:spMkLst>
            <pc:docMk/>
            <pc:sldMk cId="1097474734" sldId="827"/>
            <ac:spMk id="2" creationId="{8B709F9E-60AF-C4EF-5295-F9D9AC0C2F05}"/>
          </ac:spMkLst>
        </pc:spChg>
        <pc:spChg chg="mod">
          <ac:chgData name="Arsild Tepelija" userId="db00a89d-01f7-4d7a-a418-d59c7ad95f08" providerId="ADAL" clId="{2F2FD992-40B7-4C4E-8179-8247A0961900}" dt="2023-03-30T11:34:26.900" v="77" actId="1076"/>
          <ac:spMkLst>
            <pc:docMk/>
            <pc:sldMk cId="1097474734" sldId="827"/>
            <ac:spMk id="3" creationId="{AE17D87E-866B-E889-FF14-D07DE62079A7}"/>
          </ac:spMkLst>
        </pc:spChg>
        <pc:picChg chg="add mod">
          <ac:chgData name="Arsild Tepelija" userId="db00a89d-01f7-4d7a-a418-d59c7ad95f08" providerId="ADAL" clId="{2F2FD992-40B7-4C4E-8179-8247A0961900}" dt="2023-03-30T11:34:28.755" v="78"/>
          <ac:picMkLst>
            <pc:docMk/>
            <pc:sldMk cId="1097474734" sldId="827"/>
            <ac:picMk id="6" creationId="{F3F9D1BF-B9FA-78BF-7131-3E1A4689791F}"/>
          </ac:picMkLst>
        </pc:picChg>
        <pc:picChg chg="add mod">
          <ac:chgData name="Arsild Tepelija" userId="db00a89d-01f7-4d7a-a418-d59c7ad95f08" providerId="ADAL" clId="{2F2FD992-40B7-4C4E-8179-8247A0961900}" dt="2023-03-30T11:34:28.755" v="78"/>
          <ac:picMkLst>
            <pc:docMk/>
            <pc:sldMk cId="1097474734" sldId="827"/>
            <ac:picMk id="7" creationId="{0CE7A968-5FFD-EFA7-8509-E382DF70EE08}"/>
          </ac:picMkLst>
        </pc:picChg>
        <pc:picChg chg="add mod">
          <ac:chgData name="Arsild Tepelija" userId="db00a89d-01f7-4d7a-a418-d59c7ad95f08" providerId="ADAL" clId="{2F2FD992-40B7-4C4E-8179-8247A0961900}" dt="2023-03-30T11:34:28.755" v="78"/>
          <ac:picMkLst>
            <pc:docMk/>
            <pc:sldMk cId="1097474734" sldId="827"/>
            <ac:picMk id="8" creationId="{1E539E6C-68C5-FA02-57DA-29E58E73FE34}"/>
          </ac:picMkLst>
        </pc:picChg>
      </pc:sldChg>
      <pc:sldChg chg="addSp modSp mod">
        <pc:chgData name="Arsild Tepelija" userId="db00a89d-01f7-4d7a-a418-d59c7ad95f08" providerId="ADAL" clId="{2F2FD992-40B7-4C4E-8179-8247A0961900}" dt="2023-04-04T14:15:02.999" v="131" actId="1076"/>
        <pc:sldMkLst>
          <pc:docMk/>
          <pc:sldMk cId="2188437071" sldId="830"/>
        </pc:sldMkLst>
        <pc:spChg chg="mod">
          <ac:chgData name="Arsild Tepelija" userId="db00a89d-01f7-4d7a-a418-d59c7ad95f08" providerId="ADAL" clId="{2F2FD992-40B7-4C4E-8179-8247A0961900}" dt="2023-03-30T11:34:35.969" v="79" actId="1076"/>
          <ac:spMkLst>
            <pc:docMk/>
            <pc:sldMk cId="2188437071" sldId="830"/>
            <ac:spMk id="2" creationId="{5DC217C6-B402-D18A-B200-3E8CC403985D}"/>
          </ac:spMkLst>
        </pc:spChg>
        <pc:spChg chg="mod">
          <ac:chgData name="Arsild Tepelija" userId="db00a89d-01f7-4d7a-a418-d59c7ad95f08" providerId="ADAL" clId="{2F2FD992-40B7-4C4E-8179-8247A0961900}" dt="2023-03-30T11:34:35.969" v="79" actId="1076"/>
          <ac:spMkLst>
            <pc:docMk/>
            <pc:sldMk cId="2188437071" sldId="830"/>
            <ac:spMk id="3" creationId="{864BD324-0B17-4B05-E59D-CB5EB815C145}"/>
          </ac:spMkLst>
        </pc:spChg>
        <pc:spChg chg="add mod">
          <ac:chgData name="Arsild Tepelija" userId="db00a89d-01f7-4d7a-a418-d59c7ad95f08" providerId="ADAL" clId="{2F2FD992-40B7-4C4E-8179-8247A0961900}" dt="2023-04-04T14:15:02.999" v="131" actId="1076"/>
          <ac:spMkLst>
            <pc:docMk/>
            <pc:sldMk cId="2188437071" sldId="830"/>
            <ac:spMk id="8" creationId="{FE652218-C15C-69AF-0C5C-63F444FD94A3}"/>
          </ac:spMkLst>
        </pc:spChg>
        <pc:picChg chg="add mod">
          <ac:chgData name="Arsild Tepelija" userId="db00a89d-01f7-4d7a-a418-d59c7ad95f08" providerId="ADAL" clId="{2F2FD992-40B7-4C4E-8179-8247A0961900}" dt="2023-03-30T11:34:36.493" v="80"/>
          <ac:picMkLst>
            <pc:docMk/>
            <pc:sldMk cId="2188437071" sldId="830"/>
            <ac:picMk id="4" creationId="{3FBF5080-581C-E0BA-D18A-F2A835C8B808}"/>
          </ac:picMkLst>
        </pc:picChg>
        <pc:picChg chg="add mod">
          <ac:chgData name="Arsild Tepelija" userId="db00a89d-01f7-4d7a-a418-d59c7ad95f08" providerId="ADAL" clId="{2F2FD992-40B7-4C4E-8179-8247A0961900}" dt="2023-03-30T11:34:36.493" v="80"/>
          <ac:picMkLst>
            <pc:docMk/>
            <pc:sldMk cId="2188437071" sldId="830"/>
            <ac:picMk id="6" creationId="{3D452166-2413-D368-8DB4-EE5DA5D36089}"/>
          </ac:picMkLst>
        </pc:picChg>
        <pc:picChg chg="add mod">
          <ac:chgData name="Arsild Tepelija" userId="db00a89d-01f7-4d7a-a418-d59c7ad95f08" providerId="ADAL" clId="{2F2FD992-40B7-4C4E-8179-8247A0961900}" dt="2023-03-30T11:34:36.493" v="80"/>
          <ac:picMkLst>
            <pc:docMk/>
            <pc:sldMk cId="2188437071" sldId="830"/>
            <ac:picMk id="7" creationId="{CF85B2A7-831B-9E23-3295-1294697B83CF}"/>
          </ac:picMkLst>
        </pc:picChg>
      </pc:sldChg>
      <pc:sldChg chg="addSp modSp del mod">
        <pc:chgData name="Arsild Tepelija" userId="db00a89d-01f7-4d7a-a418-d59c7ad95f08" providerId="ADAL" clId="{2F2FD992-40B7-4C4E-8179-8247A0961900}" dt="2023-04-04T14:15:05.002" v="132" actId="47"/>
        <pc:sldMkLst>
          <pc:docMk/>
          <pc:sldMk cId="1636887012" sldId="831"/>
        </pc:sldMkLst>
        <pc:spChg chg="mod">
          <ac:chgData name="Arsild Tepelija" userId="db00a89d-01f7-4d7a-a418-d59c7ad95f08" providerId="ADAL" clId="{2F2FD992-40B7-4C4E-8179-8247A0961900}" dt="2023-03-30T11:34:44.678" v="82" actId="207"/>
          <ac:spMkLst>
            <pc:docMk/>
            <pc:sldMk cId="1636887012" sldId="831"/>
            <ac:spMk id="2" creationId="{8E1581D0-5972-4EAC-23B4-85D24D17496B}"/>
          </ac:spMkLst>
        </pc:spChg>
        <pc:picChg chg="add mod">
          <ac:chgData name="Arsild Tepelija" userId="db00a89d-01f7-4d7a-a418-d59c7ad95f08" providerId="ADAL" clId="{2F2FD992-40B7-4C4E-8179-8247A0961900}" dt="2023-03-30T11:34:45.473" v="83"/>
          <ac:picMkLst>
            <pc:docMk/>
            <pc:sldMk cId="1636887012" sldId="831"/>
            <ac:picMk id="3" creationId="{CC86A8AE-4A83-4B87-8A24-525062FE906D}"/>
          </ac:picMkLst>
        </pc:picChg>
        <pc:picChg chg="add mod">
          <ac:chgData name="Arsild Tepelija" userId="db00a89d-01f7-4d7a-a418-d59c7ad95f08" providerId="ADAL" clId="{2F2FD992-40B7-4C4E-8179-8247A0961900}" dt="2023-03-30T11:34:45.473" v="83"/>
          <ac:picMkLst>
            <pc:docMk/>
            <pc:sldMk cId="1636887012" sldId="831"/>
            <ac:picMk id="6" creationId="{11515BF3-240E-9D2A-52A5-3567C41B76FA}"/>
          </ac:picMkLst>
        </pc:picChg>
        <pc:picChg chg="add mod">
          <ac:chgData name="Arsild Tepelija" userId="db00a89d-01f7-4d7a-a418-d59c7ad95f08" providerId="ADAL" clId="{2F2FD992-40B7-4C4E-8179-8247A0961900}" dt="2023-03-30T11:34:45.473" v="83"/>
          <ac:picMkLst>
            <pc:docMk/>
            <pc:sldMk cId="1636887012" sldId="831"/>
            <ac:picMk id="7" creationId="{7A44D6F9-D411-9500-E763-774064EB6E8D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4:06.263" v="122" actId="478"/>
        <pc:sldMkLst>
          <pc:docMk/>
          <pc:sldMk cId="422843348" sldId="832"/>
        </pc:sldMkLst>
        <pc:spChg chg="mod">
          <ac:chgData name="Arsild Tepelija" userId="db00a89d-01f7-4d7a-a418-d59c7ad95f08" providerId="ADAL" clId="{2F2FD992-40B7-4C4E-8179-8247A0961900}" dt="2023-03-30T11:30:34.408" v="9" actId="1076"/>
          <ac:spMkLst>
            <pc:docMk/>
            <pc:sldMk cId="422843348" sldId="832"/>
            <ac:spMk id="2" creationId="{4BFE2A3C-7AA8-DACF-2692-483C9ACC93EB}"/>
          </ac:spMkLst>
        </pc:spChg>
        <pc:spChg chg="mod">
          <ac:chgData name="Arsild Tepelija" userId="db00a89d-01f7-4d7a-a418-d59c7ad95f08" providerId="ADAL" clId="{2F2FD992-40B7-4C4E-8179-8247A0961900}" dt="2023-03-30T11:30:34.408" v="9" actId="1076"/>
          <ac:spMkLst>
            <pc:docMk/>
            <pc:sldMk cId="422843348" sldId="832"/>
            <ac:spMk id="3" creationId="{605761E3-E7E3-E624-1310-74B325B39B9F}"/>
          </ac:spMkLst>
        </pc:spChg>
        <pc:spChg chg="del">
          <ac:chgData name="Arsild Tepelija" userId="db00a89d-01f7-4d7a-a418-d59c7ad95f08" providerId="ADAL" clId="{2F2FD992-40B7-4C4E-8179-8247A0961900}" dt="2023-04-04T14:14:06.263" v="122" actId="478"/>
          <ac:spMkLst>
            <pc:docMk/>
            <pc:sldMk cId="422843348" sldId="832"/>
            <ac:spMk id="4" creationId="{3DEAA0B8-DC8C-D8DC-C036-AC26C31E4E06}"/>
          </ac:spMkLst>
        </pc:spChg>
        <pc:picChg chg="add mod">
          <ac:chgData name="Arsild Tepelija" userId="db00a89d-01f7-4d7a-a418-d59c7ad95f08" providerId="ADAL" clId="{2F2FD992-40B7-4C4E-8179-8247A0961900}" dt="2023-03-30T11:30:34.882" v="10"/>
          <ac:picMkLst>
            <pc:docMk/>
            <pc:sldMk cId="422843348" sldId="832"/>
            <ac:picMk id="6" creationId="{7C0BE0D5-6C25-A5AF-1ADE-898D57DF345A}"/>
          </ac:picMkLst>
        </pc:picChg>
        <pc:picChg chg="add mod">
          <ac:chgData name="Arsild Tepelija" userId="db00a89d-01f7-4d7a-a418-d59c7ad95f08" providerId="ADAL" clId="{2F2FD992-40B7-4C4E-8179-8247A0961900}" dt="2023-03-30T11:30:34.882" v="10"/>
          <ac:picMkLst>
            <pc:docMk/>
            <pc:sldMk cId="422843348" sldId="832"/>
            <ac:picMk id="7" creationId="{271A28A9-645C-39AC-59ED-EEBA389FC16F}"/>
          </ac:picMkLst>
        </pc:picChg>
        <pc:picChg chg="add mod">
          <ac:chgData name="Arsild Tepelija" userId="db00a89d-01f7-4d7a-a418-d59c7ad95f08" providerId="ADAL" clId="{2F2FD992-40B7-4C4E-8179-8247A0961900}" dt="2023-03-30T11:30:34.882" v="10"/>
          <ac:picMkLst>
            <pc:docMk/>
            <pc:sldMk cId="422843348" sldId="832"/>
            <ac:picMk id="8" creationId="{B3B0B285-EE5D-EA02-FD0E-9B31E7C1187F}"/>
          </ac:picMkLst>
        </pc:picChg>
      </pc:sldChg>
      <pc:sldChg chg="addSp delSp modSp mod">
        <pc:chgData name="Arsild Tepelija" userId="db00a89d-01f7-4d7a-a418-d59c7ad95f08" providerId="ADAL" clId="{2F2FD992-40B7-4C4E-8179-8247A0961900}" dt="2023-04-04T14:15:51.021" v="135" actId="478"/>
        <pc:sldMkLst>
          <pc:docMk/>
          <pc:sldMk cId="1473310151" sldId="833"/>
        </pc:sldMkLst>
        <pc:spChg chg="mod">
          <ac:chgData name="Arsild Tepelija" userId="db00a89d-01f7-4d7a-a418-d59c7ad95f08" providerId="ADAL" clId="{2F2FD992-40B7-4C4E-8179-8247A0961900}" dt="2023-03-30T11:31:08.866" v="22" actId="1076"/>
          <ac:spMkLst>
            <pc:docMk/>
            <pc:sldMk cId="1473310151" sldId="833"/>
            <ac:spMk id="3" creationId="{8FF60F2D-6D3C-F4C5-8BEF-3425FB08693B}"/>
          </ac:spMkLst>
        </pc:spChg>
        <pc:spChg chg="mod">
          <ac:chgData name="Arsild Tepelija" userId="db00a89d-01f7-4d7a-a418-d59c7ad95f08" providerId="ADAL" clId="{2F2FD992-40B7-4C4E-8179-8247A0961900}" dt="2023-03-30T11:31:08.866" v="22" actId="1076"/>
          <ac:spMkLst>
            <pc:docMk/>
            <pc:sldMk cId="1473310151" sldId="833"/>
            <ac:spMk id="4" creationId="{C57AE451-39EF-5786-8722-4DA45AD08A74}"/>
          </ac:spMkLst>
        </pc:spChg>
        <pc:spChg chg="del">
          <ac:chgData name="Arsild Tepelija" userId="db00a89d-01f7-4d7a-a418-d59c7ad95f08" providerId="ADAL" clId="{2F2FD992-40B7-4C4E-8179-8247A0961900}" dt="2023-04-04T14:15:51.021" v="135" actId="478"/>
          <ac:spMkLst>
            <pc:docMk/>
            <pc:sldMk cId="1473310151" sldId="833"/>
            <ac:spMk id="5" creationId="{55BE2055-5F60-2FAD-4585-9825308AED11}"/>
          </ac:spMkLst>
        </pc:spChg>
        <pc:picChg chg="add mod">
          <ac:chgData name="Arsild Tepelija" userId="db00a89d-01f7-4d7a-a418-d59c7ad95f08" providerId="ADAL" clId="{2F2FD992-40B7-4C4E-8179-8247A0961900}" dt="2023-03-30T11:31:04.597" v="20"/>
          <ac:picMkLst>
            <pc:docMk/>
            <pc:sldMk cId="1473310151" sldId="833"/>
            <ac:picMk id="2" creationId="{AE0E61AF-DB38-D81E-8DF6-CD51E1E36D3F}"/>
          </ac:picMkLst>
        </pc:picChg>
        <pc:picChg chg="del">
          <ac:chgData name="Arsild Tepelija" userId="db00a89d-01f7-4d7a-a418-d59c7ad95f08" providerId="ADAL" clId="{2F2FD992-40B7-4C4E-8179-8247A0961900}" dt="2023-03-30T11:31:04.081" v="19" actId="478"/>
          <ac:picMkLst>
            <pc:docMk/>
            <pc:sldMk cId="1473310151" sldId="833"/>
            <ac:picMk id="8" creationId="{089FC77A-5FFB-F8D8-FA91-072BB4732AFB}"/>
          </ac:picMkLst>
        </pc:picChg>
        <pc:picChg chg="del">
          <ac:chgData name="Arsild Tepelija" userId="db00a89d-01f7-4d7a-a418-d59c7ad95f08" providerId="ADAL" clId="{2F2FD992-40B7-4C4E-8179-8247A0961900}" dt="2023-03-30T11:31:04.081" v="19" actId="478"/>
          <ac:picMkLst>
            <pc:docMk/>
            <pc:sldMk cId="1473310151" sldId="833"/>
            <ac:picMk id="9" creationId="{A9749AFF-3DD9-A3C0-C315-5C7ABEE98622}"/>
          </ac:picMkLst>
        </pc:picChg>
        <pc:picChg chg="del">
          <ac:chgData name="Arsild Tepelija" userId="db00a89d-01f7-4d7a-a418-d59c7ad95f08" providerId="ADAL" clId="{2F2FD992-40B7-4C4E-8179-8247A0961900}" dt="2023-03-30T11:31:04.081" v="19" actId="478"/>
          <ac:picMkLst>
            <pc:docMk/>
            <pc:sldMk cId="1473310151" sldId="833"/>
            <ac:picMk id="10" creationId="{747AADC2-5273-4977-3DA5-DED8BDEDAFA2}"/>
          </ac:picMkLst>
        </pc:picChg>
        <pc:picChg chg="add mod">
          <ac:chgData name="Arsild Tepelija" userId="db00a89d-01f7-4d7a-a418-d59c7ad95f08" providerId="ADAL" clId="{2F2FD992-40B7-4C4E-8179-8247A0961900}" dt="2023-03-30T11:31:04.597" v="20"/>
          <ac:picMkLst>
            <pc:docMk/>
            <pc:sldMk cId="1473310151" sldId="833"/>
            <ac:picMk id="11" creationId="{9751B4C8-D1BB-E70D-BDE3-D6D5F1FE07A9}"/>
          </ac:picMkLst>
        </pc:picChg>
        <pc:picChg chg="add mod">
          <ac:chgData name="Arsild Tepelija" userId="db00a89d-01f7-4d7a-a418-d59c7ad95f08" providerId="ADAL" clId="{2F2FD992-40B7-4C4E-8179-8247A0961900}" dt="2023-03-30T11:31:04.597" v="20"/>
          <ac:picMkLst>
            <pc:docMk/>
            <pc:sldMk cId="1473310151" sldId="833"/>
            <ac:picMk id="12" creationId="{54CFF9F7-1461-B351-8636-C8CE9716B721}"/>
          </ac:picMkLst>
        </pc:picChg>
      </pc:sldChg>
      <pc:sldChg chg="addSp modSp mod">
        <pc:chgData name="Arsild Tepelija" userId="db00a89d-01f7-4d7a-a418-d59c7ad95f08" providerId="ADAL" clId="{2F2FD992-40B7-4C4E-8179-8247A0961900}" dt="2023-03-30T11:31:26.402" v="28"/>
        <pc:sldMkLst>
          <pc:docMk/>
          <pc:sldMk cId="3759896525" sldId="835"/>
        </pc:sldMkLst>
        <pc:spChg chg="mod">
          <ac:chgData name="Arsild Tepelija" userId="db00a89d-01f7-4d7a-a418-d59c7ad95f08" providerId="ADAL" clId="{2F2FD992-40B7-4C4E-8179-8247A0961900}" dt="2023-03-30T11:31:25.848" v="27" actId="1076"/>
          <ac:spMkLst>
            <pc:docMk/>
            <pc:sldMk cId="3759896525" sldId="835"/>
            <ac:spMk id="2" creationId="{867B305B-F9F9-2AB9-DE51-3BC59A3C324B}"/>
          </ac:spMkLst>
        </pc:spChg>
        <pc:spChg chg="mod">
          <ac:chgData name="Arsild Tepelija" userId="db00a89d-01f7-4d7a-a418-d59c7ad95f08" providerId="ADAL" clId="{2F2FD992-40B7-4C4E-8179-8247A0961900}" dt="2023-03-30T11:31:23.873" v="26" actId="1076"/>
          <ac:spMkLst>
            <pc:docMk/>
            <pc:sldMk cId="3759896525" sldId="835"/>
            <ac:spMk id="3" creationId="{19DE5807-FCA1-653D-7788-8F4C89595C8B}"/>
          </ac:spMkLst>
        </pc:spChg>
        <pc:picChg chg="add mod">
          <ac:chgData name="Arsild Tepelija" userId="db00a89d-01f7-4d7a-a418-d59c7ad95f08" providerId="ADAL" clId="{2F2FD992-40B7-4C4E-8179-8247A0961900}" dt="2023-03-30T11:31:26.402" v="28"/>
          <ac:picMkLst>
            <pc:docMk/>
            <pc:sldMk cId="3759896525" sldId="835"/>
            <ac:picMk id="7" creationId="{28030C93-1EEC-9F46-F5BF-59E71FAA1E2C}"/>
          </ac:picMkLst>
        </pc:picChg>
        <pc:picChg chg="add mod">
          <ac:chgData name="Arsild Tepelija" userId="db00a89d-01f7-4d7a-a418-d59c7ad95f08" providerId="ADAL" clId="{2F2FD992-40B7-4C4E-8179-8247A0961900}" dt="2023-03-30T11:31:26.402" v="28"/>
          <ac:picMkLst>
            <pc:docMk/>
            <pc:sldMk cId="3759896525" sldId="835"/>
            <ac:picMk id="8" creationId="{041E1297-A443-A89A-682B-C690618D11A1}"/>
          </ac:picMkLst>
        </pc:picChg>
        <pc:picChg chg="add mod">
          <ac:chgData name="Arsild Tepelija" userId="db00a89d-01f7-4d7a-a418-d59c7ad95f08" providerId="ADAL" clId="{2F2FD992-40B7-4C4E-8179-8247A0961900}" dt="2023-03-30T11:31:26.402" v="28"/>
          <ac:picMkLst>
            <pc:docMk/>
            <pc:sldMk cId="3759896525" sldId="835"/>
            <ac:picMk id="9" creationId="{F545F657-9738-3AA1-138F-78DEA1DB9FDB}"/>
          </ac:picMkLst>
        </pc:picChg>
      </pc:sldChg>
      <pc:sldChg chg="addSp modSp mod">
        <pc:chgData name="Arsild Tepelija" userId="db00a89d-01f7-4d7a-a418-d59c7ad95f08" providerId="ADAL" clId="{2F2FD992-40B7-4C4E-8179-8247A0961900}" dt="2023-03-30T11:34:08.765" v="72"/>
        <pc:sldMkLst>
          <pc:docMk/>
          <pc:sldMk cId="3193745912" sldId="839"/>
        </pc:sldMkLst>
        <pc:spChg chg="mod">
          <ac:chgData name="Arsild Tepelija" userId="db00a89d-01f7-4d7a-a418-d59c7ad95f08" providerId="ADAL" clId="{2F2FD992-40B7-4C4E-8179-8247A0961900}" dt="2023-03-30T11:34:08.213" v="71" actId="1076"/>
          <ac:spMkLst>
            <pc:docMk/>
            <pc:sldMk cId="3193745912" sldId="839"/>
            <ac:spMk id="2" creationId="{AC176C64-F99D-D355-B5FD-E9A20E5E78AC}"/>
          </ac:spMkLst>
        </pc:spChg>
        <pc:spChg chg="mod">
          <ac:chgData name="Arsild Tepelija" userId="db00a89d-01f7-4d7a-a418-d59c7ad95f08" providerId="ADAL" clId="{2F2FD992-40B7-4C4E-8179-8247A0961900}" dt="2023-03-30T11:34:08.213" v="71" actId="1076"/>
          <ac:spMkLst>
            <pc:docMk/>
            <pc:sldMk cId="3193745912" sldId="839"/>
            <ac:spMk id="3" creationId="{3DAC22E9-DFF7-62ED-10F2-4CC70C949EC9}"/>
          </ac:spMkLst>
        </pc:spChg>
        <pc:picChg chg="add mod">
          <ac:chgData name="Arsild Tepelija" userId="db00a89d-01f7-4d7a-a418-d59c7ad95f08" providerId="ADAL" clId="{2F2FD992-40B7-4C4E-8179-8247A0961900}" dt="2023-03-30T11:34:08.765" v="72"/>
          <ac:picMkLst>
            <pc:docMk/>
            <pc:sldMk cId="3193745912" sldId="839"/>
            <ac:picMk id="6" creationId="{C57F6AF4-9A3C-49AB-55D7-3848E664BD92}"/>
          </ac:picMkLst>
        </pc:picChg>
        <pc:picChg chg="add mod">
          <ac:chgData name="Arsild Tepelija" userId="db00a89d-01f7-4d7a-a418-d59c7ad95f08" providerId="ADAL" clId="{2F2FD992-40B7-4C4E-8179-8247A0961900}" dt="2023-03-30T11:34:08.765" v="72"/>
          <ac:picMkLst>
            <pc:docMk/>
            <pc:sldMk cId="3193745912" sldId="839"/>
            <ac:picMk id="7" creationId="{C4179285-1D28-8B88-FF3E-AB5EB998E069}"/>
          </ac:picMkLst>
        </pc:picChg>
        <pc:picChg chg="add mod">
          <ac:chgData name="Arsild Tepelija" userId="db00a89d-01f7-4d7a-a418-d59c7ad95f08" providerId="ADAL" clId="{2F2FD992-40B7-4C4E-8179-8247A0961900}" dt="2023-03-30T11:34:08.765" v="72"/>
          <ac:picMkLst>
            <pc:docMk/>
            <pc:sldMk cId="3193745912" sldId="839"/>
            <ac:picMk id="8" creationId="{E45913F3-9C17-BEA6-0266-8DBF6DCBAEDF}"/>
          </ac:picMkLst>
        </pc:picChg>
      </pc:sldChg>
      <pc:sldChg chg="add del">
        <pc:chgData name="Arsild Tepelija" userId="db00a89d-01f7-4d7a-a418-d59c7ad95f08" providerId="ADAL" clId="{2F2FD992-40B7-4C4E-8179-8247A0961900}" dt="2023-04-04T14:15:29.364" v="134" actId="2890"/>
        <pc:sldMkLst>
          <pc:docMk/>
          <pc:sldMk cId="1530407695" sldId="840"/>
        </pc:sldMkLst>
      </pc:sldChg>
      <pc:sldMasterChg chg="modSldLayout">
        <pc:chgData name="Arsild Tepelija" userId="db00a89d-01f7-4d7a-a418-d59c7ad95f08" providerId="ADAL" clId="{2F2FD992-40B7-4C4E-8179-8247A0961900}" dt="2023-03-30T11:30:11.215" v="0"/>
        <pc:sldMasterMkLst>
          <pc:docMk/>
          <pc:sldMasterMk cId="661027825" sldId="2147483768"/>
        </pc:sldMasterMkLst>
        <pc:sldLayoutChg chg="setBg">
          <pc:chgData name="Arsild Tepelija" userId="db00a89d-01f7-4d7a-a418-d59c7ad95f08" providerId="ADAL" clId="{2F2FD992-40B7-4C4E-8179-8247A0961900}" dt="2023-03-30T11:30:11.215" v="0"/>
          <pc:sldLayoutMkLst>
            <pc:docMk/>
            <pc:sldMasterMk cId="661027825" sldId="2147483768"/>
            <pc:sldLayoutMk cId="3129843853" sldId="2147483769"/>
          </pc:sldLayoutMkLst>
        </pc:sldLayoutChg>
        <pc:sldLayoutChg chg="setBg">
          <pc:chgData name="Arsild Tepelija" userId="db00a89d-01f7-4d7a-a418-d59c7ad95f08" providerId="ADAL" clId="{2F2FD992-40B7-4C4E-8179-8247A0961900}" dt="2023-03-30T11:30:11.215" v="0"/>
          <pc:sldLayoutMkLst>
            <pc:docMk/>
            <pc:sldMasterMk cId="661027825" sldId="2147483768"/>
            <pc:sldLayoutMk cId="2128437407" sldId="2147483806"/>
          </pc:sldLayoutMkLst>
        </pc:sldLayoutChg>
        <pc:sldLayoutChg chg="setBg">
          <pc:chgData name="Arsild Tepelija" userId="db00a89d-01f7-4d7a-a418-d59c7ad95f08" providerId="ADAL" clId="{2F2FD992-40B7-4C4E-8179-8247A0961900}" dt="2023-03-30T11:30:11.215" v="0"/>
          <pc:sldLayoutMkLst>
            <pc:docMk/>
            <pc:sldMasterMk cId="661027825" sldId="2147483768"/>
            <pc:sldLayoutMk cId="4288145209" sldId="2147483807"/>
          </pc:sldLayoutMkLst>
        </pc:sldLayoutChg>
      </pc:sldMasterChg>
    </pc:docChg>
  </pc:docChgLst>
  <pc:docChgLst>
    <pc:chgData name="Daniela Bardhaj" userId="04643c7c-90c8-4fbc-bb07-24a524b71171" providerId="ADAL" clId="{6213F15D-BBC5-415C-A5B4-D3E4BF03DBC1}"/>
    <pc:docChg chg="custSel addSld delSld modSld">
      <pc:chgData name="Daniela Bardhaj" userId="04643c7c-90c8-4fbc-bb07-24a524b71171" providerId="ADAL" clId="{6213F15D-BBC5-415C-A5B4-D3E4BF03DBC1}" dt="2024-12-04T09:54:59.165" v="169" actId="20577"/>
      <pc:docMkLst>
        <pc:docMk/>
      </pc:docMkLst>
      <pc:sldChg chg="del">
        <pc:chgData name="Daniela Bardhaj" userId="04643c7c-90c8-4fbc-bb07-24a524b71171" providerId="ADAL" clId="{6213F15D-BBC5-415C-A5B4-D3E4BF03DBC1}" dt="2024-12-04T09:41:45.613" v="55" actId="2696"/>
        <pc:sldMkLst>
          <pc:docMk/>
          <pc:sldMk cId="590153509" sldId="259"/>
        </pc:sldMkLst>
      </pc:sldChg>
      <pc:sldChg chg="modSp mod">
        <pc:chgData name="Daniela Bardhaj" userId="04643c7c-90c8-4fbc-bb07-24a524b71171" providerId="ADAL" clId="{6213F15D-BBC5-415C-A5B4-D3E4BF03DBC1}" dt="2024-12-04T09:08:44.417" v="30" actId="20577"/>
        <pc:sldMkLst>
          <pc:docMk/>
          <pc:sldMk cId="106595066" sldId="314"/>
        </pc:sldMkLst>
        <pc:spChg chg="mod">
          <ac:chgData name="Daniela Bardhaj" userId="04643c7c-90c8-4fbc-bb07-24a524b71171" providerId="ADAL" clId="{6213F15D-BBC5-415C-A5B4-D3E4BF03DBC1}" dt="2024-12-04T09:08:44.417" v="30" actId="20577"/>
          <ac:spMkLst>
            <pc:docMk/>
            <pc:sldMk cId="106595066" sldId="314"/>
            <ac:spMk id="3" creationId="{990CC445-2B7B-DE47-857F-AD8D3965B619}"/>
          </ac:spMkLst>
        </pc:spChg>
        <pc:picChg chg="mod">
          <ac:chgData name="Daniela Bardhaj" userId="04643c7c-90c8-4fbc-bb07-24a524b71171" providerId="ADAL" clId="{6213F15D-BBC5-415C-A5B4-D3E4BF03DBC1}" dt="2024-12-04T09:07:40.426" v="6" actId="1076"/>
          <ac:picMkLst>
            <pc:docMk/>
            <pc:sldMk cId="106595066" sldId="314"/>
            <ac:picMk id="4" creationId="{CD36915E-B962-1EBD-FBEC-A5044327B8D8}"/>
          </ac:picMkLst>
        </pc:picChg>
      </pc:sldChg>
      <pc:sldChg chg="modSp mod">
        <pc:chgData name="Daniela Bardhaj" userId="04643c7c-90c8-4fbc-bb07-24a524b71171" providerId="ADAL" clId="{6213F15D-BBC5-415C-A5B4-D3E4BF03DBC1}" dt="2024-12-04T09:09:14.200" v="34" actId="113"/>
        <pc:sldMkLst>
          <pc:docMk/>
          <pc:sldMk cId="3980700886" sldId="326"/>
        </pc:sldMkLst>
        <pc:spChg chg="mod">
          <ac:chgData name="Daniela Bardhaj" userId="04643c7c-90c8-4fbc-bb07-24a524b71171" providerId="ADAL" clId="{6213F15D-BBC5-415C-A5B4-D3E4BF03DBC1}" dt="2024-12-04T09:09:14.200" v="34" actId="113"/>
          <ac:spMkLst>
            <pc:docMk/>
            <pc:sldMk cId="3980700886" sldId="326"/>
            <ac:spMk id="3" creationId="{B6C0047C-89A0-2F26-C23D-454D4FD12A0D}"/>
          </ac:spMkLst>
        </pc:spChg>
      </pc:sldChg>
      <pc:sldChg chg="modSp mod modAnim">
        <pc:chgData name="Daniela Bardhaj" userId="04643c7c-90c8-4fbc-bb07-24a524b71171" providerId="ADAL" clId="{6213F15D-BBC5-415C-A5B4-D3E4BF03DBC1}" dt="2024-12-04T09:54:59.165" v="169" actId="20577"/>
        <pc:sldMkLst>
          <pc:docMk/>
          <pc:sldMk cId="2387392311" sldId="328"/>
        </pc:sldMkLst>
        <pc:spChg chg="mod">
          <ac:chgData name="Daniela Bardhaj" userId="04643c7c-90c8-4fbc-bb07-24a524b71171" providerId="ADAL" clId="{6213F15D-BBC5-415C-A5B4-D3E4BF03DBC1}" dt="2024-12-04T09:51:19.686" v="145" actId="1076"/>
          <ac:spMkLst>
            <pc:docMk/>
            <pc:sldMk cId="2387392311" sldId="328"/>
            <ac:spMk id="2" creationId="{242CD8A7-E0F5-C98D-5D3A-A1F001F32449}"/>
          </ac:spMkLst>
        </pc:spChg>
        <pc:spChg chg="mod">
          <ac:chgData name="Daniela Bardhaj" userId="04643c7c-90c8-4fbc-bb07-24a524b71171" providerId="ADAL" clId="{6213F15D-BBC5-415C-A5B4-D3E4BF03DBC1}" dt="2024-12-04T09:54:59.165" v="169" actId="20577"/>
          <ac:spMkLst>
            <pc:docMk/>
            <pc:sldMk cId="2387392311" sldId="328"/>
            <ac:spMk id="3" creationId="{EE87E9AF-5FC7-1217-760D-3BC5CEDACC7E}"/>
          </ac:spMkLst>
        </pc:spChg>
      </pc:sldChg>
      <pc:sldChg chg="modSp mod">
        <pc:chgData name="Daniela Bardhaj" userId="04643c7c-90c8-4fbc-bb07-24a524b71171" providerId="ADAL" clId="{6213F15D-BBC5-415C-A5B4-D3E4BF03DBC1}" dt="2024-12-04T09:12:16.277" v="53" actId="14100"/>
        <pc:sldMkLst>
          <pc:docMk/>
          <pc:sldMk cId="3772300625" sldId="341"/>
        </pc:sldMkLst>
        <pc:spChg chg="mod">
          <ac:chgData name="Daniela Bardhaj" userId="04643c7c-90c8-4fbc-bb07-24a524b71171" providerId="ADAL" clId="{6213F15D-BBC5-415C-A5B4-D3E4BF03DBC1}" dt="2024-12-04T09:12:16.277" v="53" actId="14100"/>
          <ac:spMkLst>
            <pc:docMk/>
            <pc:sldMk cId="3772300625" sldId="341"/>
            <ac:spMk id="2" creationId="{D7AA7D46-92AD-4DA0-A7D5-4CBC218FF77E}"/>
          </ac:spMkLst>
        </pc:spChg>
      </pc:sldChg>
      <pc:sldChg chg="addSp delSp modSp mod delAnim modAnim">
        <pc:chgData name="Daniela Bardhaj" userId="04643c7c-90c8-4fbc-bb07-24a524b71171" providerId="ADAL" clId="{6213F15D-BBC5-415C-A5B4-D3E4BF03DBC1}" dt="2024-12-04T09:47:58.391" v="133" actId="20577"/>
        <pc:sldMkLst>
          <pc:docMk/>
          <pc:sldMk cId="251102728" sldId="502"/>
        </pc:sldMkLst>
        <pc:spChg chg="mod">
          <ac:chgData name="Daniela Bardhaj" userId="04643c7c-90c8-4fbc-bb07-24a524b71171" providerId="ADAL" clId="{6213F15D-BBC5-415C-A5B4-D3E4BF03DBC1}" dt="2024-12-04T09:47:05.455" v="123" actId="20577"/>
          <ac:spMkLst>
            <pc:docMk/>
            <pc:sldMk cId="251102728" sldId="502"/>
            <ac:spMk id="2" creationId="{C722D6D0-100E-95E2-6386-5745A2EDC2C7}"/>
          </ac:spMkLst>
        </pc:spChg>
        <pc:spChg chg="del">
          <ac:chgData name="Daniela Bardhaj" userId="04643c7c-90c8-4fbc-bb07-24a524b71171" providerId="ADAL" clId="{6213F15D-BBC5-415C-A5B4-D3E4BF03DBC1}" dt="2024-12-04T09:43:33.352" v="60" actId="478"/>
          <ac:spMkLst>
            <pc:docMk/>
            <pc:sldMk cId="251102728" sldId="502"/>
            <ac:spMk id="3" creationId="{199A5F39-B731-1E6D-002F-A2FDC796E07C}"/>
          </ac:spMkLst>
        </pc:spChg>
        <pc:spChg chg="add del mod">
          <ac:chgData name="Daniela Bardhaj" userId="04643c7c-90c8-4fbc-bb07-24a524b71171" providerId="ADAL" clId="{6213F15D-BBC5-415C-A5B4-D3E4BF03DBC1}" dt="2024-12-04T09:43:35.726" v="61" actId="478"/>
          <ac:spMkLst>
            <pc:docMk/>
            <pc:sldMk cId="251102728" sldId="502"/>
            <ac:spMk id="7" creationId="{070B0DD3-6563-3FD2-512F-D88A50D32397}"/>
          </ac:spMkLst>
        </pc:spChg>
        <pc:spChg chg="del mod">
          <ac:chgData name="Daniela Bardhaj" userId="04643c7c-90c8-4fbc-bb07-24a524b71171" providerId="ADAL" clId="{6213F15D-BBC5-415C-A5B4-D3E4BF03DBC1}" dt="2024-12-04T09:43:53.483" v="69"/>
          <ac:spMkLst>
            <pc:docMk/>
            <pc:sldMk cId="251102728" sldId="502"/>
            <ac:spMk id="9" creationId="{3C2DCFB2-281D-7165-3F18-440D371CFACD}"/>
          </ac:spMkLst>
        </pc:spChg>
        <pc:spChg chg="add del mod">
          <ac:chgData name="Daniela Bardhaj" userId="04643c7c-90c8-4fbc-bb07-24a524b71171" providerId="ADAL" clId="{6213F15D-BBC5-415C-A5B4-D3E4BF03DBC1}" dt="2024-12-04T09:44:51.440" v="91" actId="478"/>
          <ac:spMkLst>
            <pc:docMk/>
            <pc:sldMk cId="251102728" sldId="502"/>
            <ac:spMk id="11" creationId="{7608B4C0-CA86-7E58-78B0-11F547698D09}"/>
          </ac:spMkLst>
        </pc:spChg>
        <pc:spChg chg="add del mod">
          <ac:chgData name="Daniela Bardhaj" userId="04643c7c-90c8-4fbc-bb07-24a524b71171" providerId="ADAL" clId="{6213F15D-BBC5-415C-A5B4-D3E4BF03DBC1}" dt="2024-12-04T09:44:51.440" v="93"/>
          <ac:spMkLst>
            <pc:docMk/>
            <pc:sldMk cId="251102728" sldId="502"/>
            <ac:spMk id="12" creationId="{042F634A-CD73-5CC3-F7D9-827CF6AE502D}"/>
          </ac:spMkLst>
        </pc:spChg>
        <pc:spChg chg="add">
          <ac:chgData name="Daniela Bardhaj" userId="04643c7c-90c8-4fbc-bb07-24a524b71171" providerId="ADAL" clId="{6213F15D-BBC5-415C-A5B4-D3E4BF03DBC1}" dt="2024-12-04T09:44:37.608" v="89"/>
          <ac:spMkLst>
            <pc:docMk/>
            <pc:sldMk cId="251102728" sldId="502"/>
            <ac:spMk id="13" creationId="{737798D6-A633-0C0D-E209-E4F360643604}"/>
          </ac:spMkLst>
        </pc:spChg>
        <pc:spChg chg="add mod">
          <ac:chgData name="Daniela Bardhaj" userId="04643c7c-90c8-4fbc-bb07-24a524b71171" providerId="ADAL" clId="{6213F15D-BBC5-415C-A5B4-D3E4BF03DBC1}" dt="2024-12-04T09:47:58.391" v="133" actId="20577"/>
          <ac:spMkLst>
            <pc:docMk/>
            <pc:sldMk cId="251102728" sldId="502"/>
            <ac:spMk id="14" creationId="{F545F068-64A3-4DA9-AC4B-A5D52DC3B731}"/>
          </ac:spMkLst>
        </pc:spChg>
      </pc:sldChg>
      <pc:sldChg chg="del">
        <pc:chgData name="Daniela Bardhaj" userId="04643c7c-90c8-4fbc-bb07-24a524b71171" providerId="ADAL" clId="{6213F15D-BBC5-415C-A5B4-D3E4BF03DBC1}" dt="2024-12-04T09:41:49.938" v="56" actId="2696"/>
        <pc:sldMkLst>
          <pc:docMk/>
          <pc:sldMk cId="1097474734" sldId="827"/>
        </pc:sldMkLst>
      </pc:sldChg>
      <pc:sldChg chg="del">
        <pc:chgData name="Daniela Bardhaj" userId="04643c7c-90c8-4fbc-bb07-24a524b71171" providerId="ADAL" clId="{6213F15D-BBC5-415C-A5B4-D3E4BF03DBC1}" dt="2024-12-04T09:41:57.349" v="57" actId="2696"/>
        <pc:sldMkLst>
          <pc:docMk/>
          <pc:sldMk cId="2188437071" sldId="830"/>
        </pc:sldMkLst>
      </pc:sldChg>
      <pc:sldChg chg="add">
        <pc:chgData name="Daniela Bardhaj" userId="04643c7c-90c8-4fbc-bb07-24a524b71171" providerId="ADAL" clId="{6213F15D-BBC5-415C-A5B4-D3E4BF03DBC1}" dt="2024-12-04T09:42:17.424" v="58"/>
        <pc:sldMkLst>
          <pc:docMk/>
          <pc:sldMk cId="1636887012" sldId="831"/>
        </pc:sldMkLst>
      </pc:sldChg>
      <pc:sldChg chg="modSp modAnim">
        <pc:chgData name="Daniela Bardhaj" userId="04643c7c-90c8-4fbc-bb07-24a524b71171" providerId="ADAL" clId="{6213F15D-BBC5-415C-A5B4-D3E4BF03DBC1}" dt="2024-12-04T09:10:53.792" v="51" actId="20577"/>
        <pc:sldMkLst>
          <pc:docMk/>
          <pc:sldMk cId="1473310151" sldId="833"/>
        </pc:sldMkLst>
        <pc:spChg chg="mod">
          <ac:chgData name="Daniela Bardhaj" userId="04643c7c-90c8-4fbc-bb07-24a524b71171" providerId="ADAL" clId="{6213F15D-BBC5-415C-A5B4-D3E4BF03DBC1}" dt="2024-12-04T09:10:53.792" v="51" actId="20577"/>
          <ac:spMkLst>
            <pc:docMk/>
            <pc:sldMk cId="1473310151" sldId="833"/>
            <ac:spMk id="3" creationId="{8FF60F2D-6D3C-F4C5-8BEF-3425FB08693B}"/>
          </ac:spMkLst>
        </pc:spChg>
      </pc:sldChg>
    </pc:docChg>
  </pc:docChgLst>
  <pc:docChgLst>
    <pc:chgData name="Daniela Bardhaj" userId="S::daniela.bardhaj@osfwb.org::04643c7c-90c8-4fbc-bb07-24a524b71171" providerId="AD" clId="Web-{988982E9-94DD-338D-AEC1-053A45027F1C}"/>
    <pc:docChg chg="modSld">
      <pc:chgData name="Daniela Bardhaj" userId="S::daniela.bardhaj@osfwb.org::04643c7c-90c8-4fbc-bb07-24a524b71171" providerId="AD" clId="Web-{988982E9-94DD-338D-AEC1-053A45027F1C}" dt="2025-01-31T10:52:48.767" v="25" actId="20577"/>
      <pc:docMkLst>
        <pc:docMk/>
      </pc:docMkLst>
      <pc:sldChg chg="modSp">
        <pc:chgData name="Daniela Bardhaj" userId="S::daniela.bardhaj@osfwb.org::04643c7c-90c8-4fbc-bb07-24a524b71171" providerId="AD" clId="Web-{988982E9-94DD-338D-AEC1-053A45027F1C}" dt="2025-01-31T10:48:28.382" v="0" actId="20577"/>
        <pc:sldMkLst>
          <pc:docMk/>
          <pc:sldMk cId="106595066" sldId="314"/>
        </pc:sldMkLst>
        <pc:spChg chg="mod">
          <ac:chgData name="Daniela Bardhaj" userId="S::daniela.bardhaj@osfwb.org::04643c7c-90c8-4fbc-bb07-24a524b71171" providerId="AD" clId="Web-{988982E9-94DD-338D-AEC1-053A45027F1C}" dt="2025-01-31T10:48:28.382" v="0" actId="20577"/>
          <ac:spMkLst>
            <pc:docMk/>
            <pc:sldMk cId="106595066" sldId="314"/>
            <ac:spMk id="3" creationId="{990CC445-2B7B-DE47-857F-AD8D3965B619}"/>
          </ac:spMkLst>
        </pc:spChg>
      </pc:sldChg>
      <pc:sldChg chg="modSp">
        <pc:chgData name="Daniela Bardhaj" userId="S::daniela.bardhaj@osfwb.org::04643c7c-90c8-4fbc-bb07-24a524b71171" providerId="AD" clId="Web-{988982E9-94DD-338D-AEC1-053A45027F1C}" dt="2025-01-31T10:48:47.992" v="1"/>
        <pc:sldMkLst>
          <pc:docMk/>
          <pc:sldMk cId="3980700886" sldId="326"/>
        </pc:sldMkLst>
        <pc:spChg chg="mod">
          <ac:chgData name="Daniela Bardhaj" userId="S::daniela.bardhaj@osfwb.org::04643c7c-90c8-4fbc-bb07-24a524b71171" providerId="AD" clId="Web-{988982E9-94DD-338D-AEC1-053A45027F1C}" dt="2025-01-31T10:48:47.992" v="1"/>
          <ac:spMkLst>
            <pc:docMk/>
            <pc:sldMk cId="3980700886" sldId="326"/>
            <ac:spMk id="3" creationId="{B6C0047C-89A0-2F26-C23D-454D4FD12A0D}"/>
          </ac:spMkLst>
        </pc:spChg>
      </pc:sldChg>
      <pc:sldChg chg="modSp">
        <pc:chgData name="Daniela Bardhaj" userId="S::daniela.bardhaj@osfwb.org::04643c7c-90c8-4fbc-bb07-24a524b71171" providerId="AD" clId="Web-{988982E9-94DD-338D-AEC1-053A45027F1C}" dt="2025-01-31T10:50:58.981" v="15" actId="14100"/>
        <pc:sldMkLst>
          <pc:docMk/>
          <pc:sldMk cId="2387392311" sldId="328"/>
        </pc:sldMkLst>
        <pc:spChg chg="mod">
          <ac:chgData name="Daniela Bardhaj" userId="S::daniela.bardhaj@osfwb.org::04643c7c-90c8-4fbc-bb07-24a524b71171" providerId="AD" clId="Web-{988982E9-94DD-338D-AEC1-053A45027F1C}" dt="2025-01-31T10:50:58.981" v="15" actId="14100"/>
          <ac:spMkLst>
            <pc:docMk/>
            <pc:sldMk cId="2387392311" sldId="328"/>
            <ac:spMk id="3" creationId="{EE87E9AF-5FC7-1217-760D-3BC5CEDACC7E}"/>
          </ac:spMkLst>
        </pc:spChg>
      </pc:sldChg>
      <pc:sldChg chg="modSp">
        <pc:chgData name="Daniela Bardhaj" userId="S::daniela.bardhaj@osfwb.org::04643c7c-90c8-4fbc-bb07-24a524b71171" providerId="AD" clId="Web-{988982E9-94DD-338D-AEC1-053A45027F1C}" dt="2025-01-31T10:49:39.775" v="10"/>
        <pc:sldMkLst>
          <pc:docMk/>
          <pc:sldMk cId="3839956479" sldId="332"/>
        </pc:sldMkLst>
        <pc:spChg chg="mod">
          <ac:chgData name="Daniela Bardhaj" userId="S::daniela.bardhaj@osfwb.org::04643c7c-90c8-4fbc-bb07-24a524b71171" providerId="AD" clId="Web-{988982E9-94DD-338D-AEC1-053A45027F1C}" dt="2025-01-31T10:49:39.775" v="10"/>
          <ac:spMkLst>
            <pc:docMk/>
            <pc:sldMk cId="3839956479" sldId="332"/>
            <ac:spMk id="3" creationId="{0CBFF7DE-7382-A448-9540-70585D3CD77E}"/>
          </ac:spMkLst>
        </pc:spChg>
      </pc:sldChg>
      <pc:sldChg chg="modSp">
        <pc:chgData name="Daniela Bardhaj" userId="S::daniela.bardhaj@osfwb.org::04643c7c-90c8-4fbc-bb07-24a524b71171" providerId="AD" clId="Web-{988982E9-94DD-338D-AEC1-053A45027F1C}" dt="2025-01-31T10:50:39.668" v="13" actId="1076"/>
        <pc:sldMkLst>
          <pc:docMk/>
          <pc:sldMk cId="3772300625" sldId="341"/>
        </pc:sldMkLst>
        <pc:spChg chg="mod">
          <ac:chgData name="Daniela Bardhaj" userId="S::daniela.bardhaj@osfwb.org::04643c7c-90c8-4fbc-bb07-24a524b71171" providerId="AD" clId="Web-{988982E9-94DD-338D-AEC1-053A45027F1C}" dt="2025-01-31T10:50:39.668" v="13" actId="1076"/>
          <ac:spMkLst>
            <pc:docMk/>
            <pc:sldMk cId="3772300625" sldId="341"/>
            <ac:spMk id="2" creationId="{D7AA7D46-92AD-4DA0-A7D5-4CBC218FF77E}"/>
          </ac:spMkLst>
        </pc:spChg>
      </pc:sldChg>
      <pc:sldChg chg="modSp">
        <pc:chgData name="Daniela Bardhaj" userId="S::daniela.bardhaj@osfwb.org::04643c7c-90c8-4fbc-bb07-24a524b71171" providerId="AD" clId="Web-{988982E9-94DD-338D-AEC1-053A45027F1C}" dt="2025-01-31T10:51:12.998" v="16"/>
        <pc:sldMkLst>
          <pc:docMk/>
          <pc:sldMk cId="772167072" sldId="345"/>
        </pc:sldMkLst>
        <pc:spChg chg="mod">
          <ac:chgData name="Daniela Bardhaj" userId="S::daniela.bardhaj@osfwb.org::04643c7c-90c8-4fbc-bb07-24a524b71171" providerId="AD" clId="Web-{988982E9-94DD-338D-AEC1-053A45027F1C}" dt="2025-01-31T10:51:12.998" v="16"/>
          <ac:spMkLst>
            <pc:docMk/>
            <pc:sldMk cId="772167072" sldId="345"/>
            <ac:spMk id="3" creationId="{EE87E9AF-5FC7-1217-760D-3BC5CEDACC7E}"/>
          </ac:spMkLst>
        </pc:spChg>
      </pc:sldChg>
      <pc:sldChg chg="modSp">
        <pc:chgData name="Daniela Bardhaj" userId="S::daniela.bardhaj@osfwb.org::04643c7c-90c8-4fbc-bb07-24a524b71171" providerId="AD" clId="Web-{988982E9-94DD-338D-AEC1-053A45027F1C}" dt="2025-01-31T10:52:48.767" v="25" actId="20577"/>
        <pc:sldMkLst>
          <pc:docMk/>
          <pc:sldMk cId="1636887012" sldId="831"/>
        </pc:sldMkLst>
        <pc:spChg chg="mod">
          <ac:chgData name="Daniela Bardhaj" userId="S::daniela.bardhaj@osfwb.org::04643c7c-90c8-4fbc-bb07-24a524b71171" providerId="AD" clId="Web-{988982E9-94DD-338D-AEC1-053A45027F1C}" dt="2025-01-31T10:52:48.767" v="25" actId="20577"/>
          <ac:spMkLst>
            <pc:docMk/>
            <pc:sldMk cId="1636887012" sldId="831"/>
            <ac:spMk id="2" creationId="{8E1581D0-5972-4EAC-23B4-85D24D17496B}"/>
          </ac:spMkLst>
        </pc:spChg>
      </pc:sldChg>
      <pc:sldChg chg="modSp">
        <pc:chgData name="Daniela Bardhaj" userId="S::daniela.bardhaj@osfwb.org::04643c7c-90c8-4fbc-bb07-24a524b71171" providerId="AD" clId="Web-{988982E9-94DD-338D-AEC1-053A45027F1C}" dt="2025-01-31T10:49:19.056" v="9" actId="20577"/>
        <pc:sldMkLst>
          <pc:docMk/>
          <pc:sldMk cId="1473310151" sldId="833"/>
        </pc:sldMkLst>
        <pc:spChg chg="mod">
          <ac:chgData name="Daniela Bardhaj" userId="S::daniela.bardhaj@osfwb.org::04643c7c-90c8-4fbc-bb07-24a524b71171" providerId="AD" clId="Web-{988982E9-94DD-338D-AEC1-053A45027F1C}" dt="2025-01-31T10:49:19.056" v="9" actId="20577"/>
          <ac:spMkLst>
            <pc:docMk/>
            <pc:sldMk cId="1473310151" sldId="833"/>
            <ac:spMk id="4" creationId="{C57AE451-39EF-5786-8722-4DA45AD08A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A97949-CA96-A34A-920F-344DC55B3479}" type="slidenum">
              <a:rPr lang="fi-FI" smtClean="0"/>
              <a:t>2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F0B9-8534-68E4-270A-B2329D506E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09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Google </a:t>
            </a:r>
            <a:r>
              <a:rPr lang="fi-FI" dirty="0" err="1"/>
              <a:t>translated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A97949-CA96-A34A-920F-344DC55B3479}" type="slidenum">
              <a:rPr lang="fi-FI" smtClean="0"/>
              <a:t>15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0B297-F7CF-5FF2-886F-624D24D41F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38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212793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5" name="Kuva 4" descr="Tampere University of Applied Sciences.">
            <a:extLst>
              <a:ext uri="{FF2B5EF4-FFF2-40B4-BE49-F238E27FC236}">
                <a16:creationId xmlns:a16="http://schemas.microsoft.com/office/drawing/2014/main" id="{3E216CB4-16B4-4D43-80F2-394F395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681063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B513FB-A89D-4CD9-816A-A2426574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FC877C-D72B-4FA2-A4D8-10EC144C4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F54673-9ACE-45BB-89AE-4DF9D120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43351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061E97-8041-4B8C-84EB-4224E0AC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88A044-4865-4080-A1DB-4D812EAA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F2527F-684A-4121-9363-8807B0AFD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06364A-3632-4E1B-8113-A8981F3C5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4069F-7B77-435A-A9D6-CD64E243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7C9B07-1287-4DA9-8EE6-AAC6DE816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697E018-CB7F-48B9-B44F-8C4B55AF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31E617-3DD2-45F9-87A9-28710F45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E687-7288-4989-808B-BBFE1801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A114AA-0FC1-4BDA-A87A-450D91C7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A440A0-2DFA-4694-8E9A-F37821D64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B501874-212D-43E0-A21F-C912819B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Muokkaa ots. peruasdasdasdasdstyyl.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D16047A-E530-4F76-BE04-5DB0A3040E2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B2D6AA-88A2-4EE8-91D4-604C9EE5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817179-6464-4F21-9B03-3D32D962B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53961E-5198-4EC6-84CF-7D796EA3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0A482-DF25-4AC1-93FF-A21A43ED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573219-6138-48B9-B6B4-28078E66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93FE60-FDE5-4FFB-BA0D-01896B73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A231356-4E89-42FF-B9D2-5276EA40A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4DD31-33A4-4715-9A6D-15C4AF30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844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2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EF2D1E-9D26-4178-9CD9-82D802C1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C67BEA-6EFD-4E49-843A-63C8CA4D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6C69A4-9805-44B9-86C2-D0BEF1B3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EC882A-A2D2-46CB-99A6-60BC54D8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571256-36CB-4721-8D5D-45CF8D5D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3500BF-A2C1-4F36-A443-35E1074B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3234A5-5678-4107-B6E4-4D194E2E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F7A597D-CD79-4B30-894C-1B2608609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C39A97-01AE-4D0D-B345-8CBA522746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76E15C-8063-441E-A2E0-1EBFFF54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17F52D9-8B1E-4F7F-AA8C-39AD4EB4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5273A0-B2DF-4C71-84F5-8A0CABCD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4B79723-8A28-41DA-8158-47C40BEA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2A019B-6E71-4FF6-8233-F4C95625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7264E8-D67F-450D-B5B3-7C3FE5CFB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84F16D1-C984-4655-8258-D6EF6AF7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ACAF84-7C25-4838-BB2E-3953315E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82EC1E3-2963-4D1C-A09D-168216C66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E17269-133F-4041-8E1C-C34F81D9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9F9ABA-0045-4D3B-9E43-6CE8DD7F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6BEA95B-149A-4378-99A8-4A3778EC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EF878AF-8D06-4EF3-883F-34F2EFF1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2E84F1-B479-4DA5-B79A-E1AAD0184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BF1F0F-97EF-4D74-A4D0-217EA478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3"/>
            <a:ext cx="106600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en-GB" noProof="0"/>
              <a:t>– Firstname Lastname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D54C215-BF9C-463D-8116-5E5F873B8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2651F8-67AD-4CA7-B5C5-141B9415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BB0235-0F5A-40FA-B663-F054FD10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BDB65-6D51-44F4-970C-428F139C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FF25AA6-74E4-4FDC-97D1-348B884E4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en-GB" noProof="0">
                <a:solidFill>
                  <a:schemeClr val="bg1"/>
                </a:solidFill>
              </a:rPr>
              <a:t>– Firstname Lastname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B84C95F-B250-4250-A075-AEF10367F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6F114B-97C9-4F70-8E58-1AFA5B8E3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6" y="1569143"/>
            <a:ext cx="6827907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Firstname Lastname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6827904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84293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66ED82B-11B6-41FE-87C7-2B5722E38F8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69F5273-5630-41AF-BBE6-A465425B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ACA4F-50A2-4213-AE5B-26622BDBF93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79ABD-0CDD-4487-ADD9-0679BFCE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E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4A7632-0B5B-4DF2-9411-9E0ADFA06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714" y="1879326"/>
            <a:ext cx="2225901" cy="311403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93BB476-CD94-4029-8F95-5AE34712627B}"/>
              </a:ext>
            </a:extLst>
          </p:cNvPr>
          <p:cNvSpPr txBox="1"/>
          <p:nvPr userDrawn="1"/>
        </p:nvSpPr>
        <p:spPr>
          <a:xfrm>
            <a:off x="5794795" y="2509714"/>
            <a:ext cx="3758780" cy="216982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en-GB" sz="5600" b="1" noProof="0">
                <a:solidFill>
                  <a:schemeClr val="bg1"/>
                </a:solidFill>
              </a:rPr>
              <a:t>Human Potential Unlimited.</a:t>
            </a:r>
          </a:p>
        </p:txBody>
      </p:sp>
    </p:spTree>
    <p:extLst>
      <p:ext uri="{BB962C8B-B14F-4D97-AF65-F5344CB8AC3E}">
        <p14:creationId xmlns:p14="http://schemas.microsoft.com/office/powerpoint/2010/main" val="428814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sisältö lista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1"/>
          </p:nvPr>
        </p:nvSpPr>
        <p:spPr>
          <a:xfrm>
            <a:off x="5135893" y="342001"/>
            <a:ext cx="6431691" cy="432049"/>
          </a:xfrm>
        </p:spPr>
        <p:txBody>
          <a:bodyPr/>
          <a:lstStyle>
            <a:lvl1pPr algn="r">
              <a:buNone/>
              <a:defRPr sz="18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A09680-306F-4A18-A24A-B75C10835F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418" y="6408739"/>
            <a:ext cx="11040533" cy="3635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Mësimdhënie gjithëpërfshirëse dita M 1 4 Eu 4 </a:t>
            </a:r>
          </a:p>
        </p:txBody>
      </p:sp>
    </p:spTree>
    <p:extLst>
      <p:ext uri="{BB962C8B-B14F-4D97-AF65-F5344CB8AC3E}">
        <p14:creationId xmlns:p14="http://schemas.microsoft.com/office/powerpoint/2010/main" val="143818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C2DD84-1BF6-4E3C-BCC3-08913B1A4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B2755C-0223-4E55-9084-FF694127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E511953-F32B-4B5F-9EC2-2431EB03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711C01-20AD-4C7D-A906-DDBC6C93E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49CC18-975B-4218-9BEB-3D804548A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CE51E9-C67C-4EF8-826E-F1A4EE04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5DAC9A-9264-4E96-A741-2D8DA1F0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7064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6400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E78F3E-1AD5-409A-90E2-A126A9F8418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FCCDBD-D833-4FF5-A833-32B63E90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67BC55-B784-4D84-8769-21885DB575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527A28-514A-4E4D-B9BB-80131B1DE7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8D2C57-C1F3-4D95-825E-2E55BFB96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42163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83CFA40-FCD9-4A03-A580-D0EEA64940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AACA649-1609-4824-AF1D-CF39DED72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Muokkaa tekstin perustyylejä napsauttamalla</a:t>
            </a:r>
          </a:p>
          <a:p>
            <a:pPr lvl="1"/>
            <a:r>
              <a:rPr lang="en-GB" noProof="0"/>
              <a:t>toinen taso</a:t>
            </a:r>
          </a:p>
          <a:p>
            <a:pPr lvl="2"/>
            <a:r>
              <a:rPr lang="en-GB" noProof="0"/>
              <a:t>kolmas taso</a:t>
            </a:r>
          </a:p>
          <a:p>
            <a:pPr lvl="3"/>
            <a:r>
              <a:rPr lang="en-GB" noProof="0"/>
              <a:t>neljäs taso</a:t>
            </a:r>
          </a:p>
          <a:p>
            <a:pPr lvl="4"/>
            <a:r>
              <a:rPr lang="en-GB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Mësimdhënie gjithëpërfshirëse dita M 1 4 Eu 4 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/>
              <a:t>Muokkaa perustyyl. napsautt.</a:t>
            </a:r>
          </a:p>
        </p:txBody>
      </p:sp>
      <p:pic>
        <p:nvPicPr>
          <p:cNvPr id="7" name="Kuva 6" descr="Tampere University of Applied Sciences.">
            <a:extLst>
              <a:ext uri="{FF2B5EF4-FFF2-40B4-BE49-F238E27FC236}">
                <a16:creationId xmlns:a16="http://schemas.microsoft.com/office/drawing/2014/main" id="{12AA1BA1-595F-44E9-81C5-12C2D9BD9E4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26000" y="115200"/>
            <a:ext cx="3187379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  <p:sldLayoutId id="2147483807" r:id="rId33"/>
    <p:sldLayoutId id="2147483808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958AD3-561C-479D-8D50-F5F875377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10533501" cy="3381828"/>
          </a:xfrm>
        </p:spPr>
        <p:txBody>
          <a:bodyPr/>
          <a:lstStyle/>
          <a:p>
            <a:r>
              <a:rPr lang="fi-FI" dirty="0">
                <a:solidFill>
                  <a:srgbClr val="4E008E"/>
                </a:solidFill>
              </a:rPr>
              <a:t>BE-ja për Arsimin Gjithëpërfshirës</a:t>
            </a:r>
            <a:br>
              <a:rPr lang="fi-FI" dirty="0">
                <a:solidFill>
                  <a:srgbClr val="4E008E"/>
                </a:solidFill>
              </a:rPr>
            </a:br>
            <a:br>
              <a:rPr lang="fi-FI" dirty="0">
                <a:solidFill>
                  <a:srgbClr val="4E008E"/>
                </a:solidFill>
              </a:rPr>
            </a:br>
            <a:r>
              <a:rPr lang="fi-FI" dirty="0">
                <a:solidFill>
                  <a:srgbClr val="4E008E"/>
                </a:solidFill>
              </a:rPr>
              <a:t>Nxënësit aktivë S2 </a:t>
            </a:r>
            <a:endParaRPr lang="LID4096" dirty="0">
              <a:solidFill>
                <a:srgbClr val="4E008E"/>
              </a:solidFill>
            </a:endParaRPr>
          </a:p>
        </p:txBody>
      </p:sp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43271A5-F4B5-C36B-5CF4-C966D977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02D849-0343-489A-3807-D87ED773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35A4260-288F-D906-F349-C2E5676F9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0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7AA7D46-92AD-4DA0-A7D5-4CBC218F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7" y="2505192"/>
            <a:ext cx="7271047" cy="4078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>
              <a:defRPr/>
            </a:pPr>
            <a:r>
              <a:rPr lang="sq" sz="2400" b="1" dirty="0">
                <a:latin typeface="Georgia" panose="02040502050405020303" pitchFamily="18" charset="0"/>
              </a:rPr>
              <a:t>Të menduarit aktivizues; </a:t>
            </a:r>
            <a:r>
              <a:rPr lang="sq" sz="2400" dirty="0">
                <a:latin typeface="Georgia" panose="02040502050405020303" pitchFamily="18" charset="0"/>
              </a:rPr>
              <a:t>pyetje, argumente, i menduari provokues</a:t>
            </a:r>
            <a:endParaRPr lang="fi-FI" sz="2400" dirty="0">
              <a:latin typeface="Georgia" panose="02040502050405020303" pitchFamily="18" charset="0"/>
            </a:endParaRPr>
          </a:p>
          <a:p>
            <a:pPr rtl="0">
              <a:defRPr/>
            </a:pPr>
            <a:r>
              <a:rPr lang="sq" sz="2400" b="1" dirty="0">
                <a:latin typeface="Georgia" panose="02040502050405020303" pitchFamily="18" charset="0"/>
              </a:rPr>
              <a:t>Metodat me bazë aktivitetin</a:t>
            </a:r>
            <a:endParaRPr lang="fi-FI" sz="2400" b="1" dirty="0">
              <a:latin typeface="Georgia" panose="02040502050405020303" pitchFamily="18" charset="0"/>
            </a:endParaRPr>
          </a:p>
          <a:p>
            <a:pPr lvl="1" rtl="0">
              <a:defRPr/>
            </a:pPr>
            <a:r>
              <a:rPr lang="sq" sz="2400" dirty="0">
                <a:latin typeface="Georgia" panose="02040502050405020303" pitchFamily="18" charset="0"/>
              </a:rPr>
              <a:t>Mësojmë duke </a:t>
            </a:r>
            <a:r>
              <a:rPr lang="en-US" sz="2400" dirty="0" err="1">
                <a:latin typeface="Georgia" panose="02040502050405020303" pitchFamily="18" charset="0"/>
              </a:rPr>
              <a:t>vepruar</a:t>
            </a:r>
            <a:endParaRPr lang="fi-FI" sz="2400" dirty="0">
              <a:latin typeface="Georgia" panose="02040502050405020303" pitchFamily="18" charset="0"/>
            </a:endParaRPr>
          </a:p>
          <a:p>
            <a:pPr lvl="1" rtl="0">
              <a:defRPr/>
            </a:pPr>
            <a:r>
              <a:rPr lang="sq" sz="2400" dirty="0">
                <a:latin typeface="Georgia"/>
              </a:rPr>
              <a:t>Metodat me veprime eksperimente</a:t>
            </a:r>
            <a:endParaRPr lang="fi-FI" sz="2400" dirty="0">
              <a:latin typeface="Georgia"/>
            </a:endParaRPr>
          </a:p>
          <a:p>
            <a:pPr lvl="1" rtl="0">
              <a:defRPr/>
            </a:pPr>
            <a:r>
              <a:rPr lang="sq" sz="2400" dirty="0">
                <a:latin typeface="Georgia" panose="02040502050405020303" pitchFamily="18" charset="0"/>
              </a:rPr>
              <a:t>Metodat bashkëpunuese</a:t>
            </a:r>
            <a:endParaRPr lang="fi-FI" sz="2400" dirty="0">
              <a:latin typeface="Georgia" panose="02040502050405020303" pitchFamily="18" charset="0"/>
            </a:endParaRPr>
          </a:p>
          <a:p>
            <a:pPr lvl="1" rtl="0">
              <a:defRPr/>
            </a:pPr>
            <a:r>
              <a:rPr lang="sq" sz="2400" dirty="0">
                <a:latin typeface="Georgia" panose="02040502050405020303" pitchFamily="18" charset="0"/>
              </a:rPr>
              <a:t>Metodat krijuese, </a:t>
            </a:r>
            <a:br>
              <a:rPr lang="fi-FI" sz="2400" dirty="0">
                <a:latin typeface="Georgia" panose="02040502050405020303" pitchFamily="18" charset="0"/>
              </a:rPr>
            </a:br>
            <a:r>
              <a:rPr lang="sq" sz="2400" dirty="0">
                <a:latin typeface="Georgia" panose="02040502050405020303" pitchFamily="18" charset="0"/>
              </a:rPr>
              <a:t>teatër</a:t>
            </a:r>
            <a:endParaRPr lang="fi-FI" sz="2400" dirty="0">
              <a:latin typeface="Georgia" panose="02040502050405020303" pitchFamily="18" charset="0"/>
            </a:endParaRPr>
          </a:p>
          <a:p>
            <a:pPr lvl="1" rtl="0">
              <a:defRPr/>
            </a:pPr>
            <a:endParaRPr lang="fi-FI" sz="20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10AE520-717F-457C-8560-0A2E3EA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647536"/>
            <a:ext cx="10851816" cy="649848"/>
          </a:xfrm>
        </p:spPr>
        <p:txBody>
          <a:bodyPr rtlCol="0">
            <a:noAutofit/>
          </a:bodyPr>
          <a:lstStyle/>
          <a:p>
            <a:pPr rtl="0">
              <a:defRPr/>
            </a:pPr>
            <a:r>
              <a:rPr lang="sq" sz="3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Aktivizimi i metodave mësimdhënëse - çfarë?</a:t>
            </a:r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3A424761-2252-4425-AC4A-C2463069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80" y="3959676"/>
            <a:ext cx="4111870" cy="231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0C5103A-7390-44CA-4C68-2D23F8E1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9C7DE8-9744-D360-983A-2F8D2222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337E5E4-2437-D017-AA22-6F6D064A30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CD8A7-E0F5-C98D-5D3A-A1F001F3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03" y="1728495"/>
            <a:ext cx="11558994" cy="645616"/>
          </a:xfrm>
        </p:spPr>
        <p:txBody>
          <a:bodyPr rtlCol="0"/>
          <a:lstStyle/>
          <a:p>
            <a:pPr rtl="0"/>
            <a:r>
              <a:rPr lang="sq" sz="3600" dirty="0"/>
              <a:t>Rrathët e brendshëm-</a:t>
            </a:r>
            <a:r>
              <a:rPr lang="en-US" sz="3600" dirty="0" err="1"/>
              <a:t>të</a:t>
            </a:r>
            <a:r>
              <a:rPr lang="en-US" sz="3600" dirty="0"/>
              <a:t> </a:t>
            </a:r>
            <a:r>
              <a:rPr lang="sq" sz="3600" dirty="0"/>
              <a:t>jashtëm</a:t>
            </a:r>
            <a:endParaRPr lang="fi-FI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7E9AF-5FC7-1217-760D-3BC5CEDA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91" y="2400641"/>
            <a:ext cx="7727291" cy="39754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 rtl="0" fontAlgn="base">
              <a:buNone/>
            </a:pPr>
            <a:r>
              <a:rPr lang="sq" dirty="0"/>
              <a:t>1. Çfarë mendimesh nxiti prezantimi?</a:t>
            </a:r>
            <a:endParaRPr lang="fi-FI" dirty="0"/>
          </a:p>
          <a:p>
            <a:pPr marL="0" indent="0" algn="just" rtl="0" fontAlgn="base">
              <a:buNone/>
            </a:pPr>
            <a:r>
              <a:rPr lang="sq" dirty="0"/>
              <a:t>2. </a:t>
            </a:r>
            <a:r>
              <a:rPr lang="en-US" dirty="0" err="1"/>
              <a:t>Jepni</a:t>
            </a:r>
            <a:r>
              <a:rPr lang="en-US" dirty="0"/>
              <a:t> </a:t>
            </a:r>
            <a:r>
              <a:rPr lang="sq" dirty="0"/>
              <a:t>idenë/këshillën tuaj më të mirë</a:t>
            </a:r>
            <a:r>
              <a:rPr lang="en-US" dirty="0"/>
              <a:t>,</a:t>
            </a:r>
            <a:r>
              <a:rPr lang="sq" dirty="0"/>
              <a:t> se si mund të rritet ndërveprimi në klasën tuaj!</a:t>
            </a:r>
            <a:endParaRPr lang="fi-FI" dirty="0"/>
          </a:p>
          <a:p>
            <a:pPr marL="0" indent="0" algn="just" rtl="0" fontAlgn="base">
              <a:buNone/>
            </a:pPr>
            <a:r>
              <a:rPr lang="en-GB" dirty="0"/>
              <a:t>3. </a:t>
            </a:r>
            <a:r>
              <a:rPr lang="sq-AL" dirty="0"/>
              <a:t>A mund ta përdorni këtë metodë (rrethet brenda-jashtë) në mësimdhënien tuaj? Si? Ndani idetë me </a:t>
            </a:r>
            <a:r>
              <a:rPr lang="en-GB" dirty="0" err="1"/>
              <a:t>grupin</a:t>
            </a:r>
            <a:r>
              <a:rPr lang="sq-AL" dirty="0"/>
              <a:t> tuaj. (</a:t>
            </a:r>
            <a:r>
              <a:rPr lang="en-GB" dirty="0"/>
              <a:t>max</a:t>
            </a:r>
            <a:r>
              <a:rPr lang="sq-AL" dirty="0"/>
              <a:t> 5 min)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7BEA35-5353-29AE-E9A6-95C533DC09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4FEB27-0358-E1EB-CEFD-050C6388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25" y="2715259"/>
            <a:ext cx="3878699" cy="3183108"/>
          </a:xfrm>
          <a:prstGeom prst="rect">
            <a:avLst/>
          </a:prstGeom>
        </p:spPr>
      </p:pic>
      <p:pic>
        <p:nvPicPr>
          <p:cNvPr id="11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35FB0F5-912B-7CC0-9A35-AA8672A7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04E7B7-4545-E6E5-EAB3-77C6375F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25EBC6E-1476-057C-6D13-6AECB3666B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CD8A7-E0F5-C98D-5D3A-A1F001F3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64" y="1917307"/>
            <a:ext cx="11136170" cy="645616"/>
          </a:xfrm>
        </p:spPr>
        <p:txBody>
          <a:bodyPr rtlCol="0"/>
          <a:lstStyle/>
          <a:p>
            <a:pPr rtl="0"/>
            <a:r>
              <a:rPr lang="sq" sz="3200" dirty="0"/>
              <a:t>Metoda e rrathëve të brendshëm-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sq" sz="3200" dirty="0"/>
              <a:t>jashtëm</a:t>
            </a:r>
            <a:r>
              <a:rPr lang="fi-FI" sz="3200" dirty="0"/>
              <a:t> </a:t>
            </a:r>
            <a:endParaRPr lang="fi-FI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7E9AF-5FC7-1217-760D-3BC5CEDA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75" y="2562923"/>
            <a:ext cx="11371200" cy="380393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/>
              </a:rPr>
              <a:t>metodë bashkëpunuese që rrit ndërveprimin e përgjithshëm të grupit</a:t>
            </a:r>
            <a:endParaRPr lang="fi-FI" sz="2000" dirty="0">
              <a:effectLst/>
              <a:ea typeface="Times New Roman" panose="02020603050405020304" pitchFamily="18" charset="0"/>
              <a:cs typeface="Times New Roman"/>
            </a:endParaRPr>
          </a:p>
          <a:p>
            <a:pPr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mundëson ndarjen e njohurive, përvojave dhe mendimeve, si dhe të nxënit nga të tjerët.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sz="20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/>
              </a:rPr>
              <a:t>M</a:t>
            </a:r>
            <a:r>
              <a:rPr lang="sq" sz="2000" b="1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/>
              </a:rPr>
              <a:t>und të përdoret për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/>
              </a:rPr>
              <a:t>:</a:t>
            </a:r>
            <a:endParaRPr lang="fi-FI" sz="2000" b="1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lvl="1"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a typeface="Times New Roman" panose="02020603050405020304" pitchFamily="18" charset="0"/>
                <a:cs typeface="Times New Roman"/>
              </a:rPr>
              <a:t>matjen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/>
              </a:rPr>
              <a:t> e nocioneve dhe njohurive të mëparshme: Për çfarë keni njohuri? Si do ta përshkruanit</a:t>
            </a:r>
            <a:r>
              <a:rPr lang="sq" sz="2000" dirty="0">
                <a:ea typeface="Times New Roman" panose="02020603050405020304" pitchFamily="18" charset="0"/>
                <a:cs typeface="Times New Roman"/>
              </a:rPr>
              <a:t>...?</a:t>
            </a:r>
            <a:endParaRPr lang="fi-FI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darjen e njohurive, mendimeve dhe përvojave: Çfarë keni mësuar sot? Si ndiheni për? Çfarë përvojash keni?</a:t>
            </a:r>
            <a:endParaRPr lang="fi-FI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ishikimin dhe testimin e koncepteve të njohura: Çfarë mbani mend? Pyesni personin përballë jush.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7BEA35-5353-29AE-E9A6-95C533DC09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pic>
        <p:nvPicPr>
          <p:cNvPr id="10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23ED651-7773-E745-5E4E-17DB9D70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049355-463E-6087-4F28-2BC26824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D273BC9-A269-53A0-7A22-A85A40C66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CD8A7-E0F5-C98D-5D3A-A1F001F3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31" y="1762484"/>
            <a:ext cx="11466669" cy="645616"/>
          </a:xfrm>
        </p:spPr>
        <p:txBody>
          <a:bodyPr rtlCol="0"/>
          <a:lstStyle/>
          <a:p>
            <a:pPr rtl="0"/>
            <a:r>
              <a:rPr lang="sq" sz="3200" dirty="0"/>
              <a:t>Përfitimet e metodës së rrathëve të brendshëm-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sq" sz="3200" dirty="0"/>
              <a:t>jashtëm</a:t>
            </a:r>
            <a:r>
              <a:rPr lang="fi-FI" sz="3200" dirty="0"/>
              <a:t> </a:t>
            </a:r>
            <a:endParaRPr lang="fi-FI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7E9AF-5FC7-1217-760D-3BC5CEDA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97" y="2461444"/>
            <a:ext cx="11212017" cy="41070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rrit kohën e ndërveprimit të njëkohshëm në klasë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nxit nxënësit të vijnë përqark vend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it, 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që të qëndrojnë ulur në bankat e tyre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nxënës merr vëmendje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koha e pjesëmarrjes aktive në klasë e secilit nxënës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barazohet</a:t>
            </a: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 gjithë kanë të drejt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dhe mundësi të barabart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për pjesëmarrje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 jep nxënësve të urtë dhe të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ndrojtur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mundësinë për të marrë pjesë në mënyrë të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qetë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rrit aftësitë komunikuese dhe ndërvepruese të nxënësve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shton atmosferën pozitive në klasë</a:t>
            </a: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shpesh çon në diskutime pozitive dhe të lirshme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/>
            <a:endParaRPr lang="fi-FI" sz="2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7BEA35-5353-29AE-E9A6-95C533DC09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pic>
        <p:nvPicPr>
          <p:cNvPr id="10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CCDE320-17C5-BFC8-892E-B0E5A621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55BFD1-AC01-8A38-D047-A85966AA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A61D305-9EF8-EC56-447E-FB03682DE3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6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76C64-F99D-D355-B5FD-E9A20E5E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02" y="2100443"/>
            <a:ext cx="10515600" cy="645616"/>
          </a:xfrm>
        </p:spPr>
        <p:txBody>
          <a:bodyPr/>
          <a:lstStyle/>
          <a:p>
            <a:r>
              <a:rPr lang="fi-FI" dirty="0"/>
              <a:t>Vijat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AC22E9-DFF7-62ED-10F2-4CC70C94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02" y="2896017"/>
            <a:ext cx="10515600" cy="4351338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PO apo JO?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 ide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pjesëmarrësit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sot.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mjaft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seancën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këtij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sesioni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kureshtar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mësoj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shumë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57F6AF4-9A3C-49AB-55D7-3848E664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179285-1D28-8B88-FF3E-AB5EB998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45913F3-9C17-BEA6-0266-8DBF6DCBA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A904E90-6188-BD69-47C1-0CF5DE4D21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37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D6D0-100E-95E2-6386-5745A2ED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52" y="1588834"/>
            <a:ext cx="10655486" cy="649288"/>
          </a:xfrm>
        </p:spPr>
        <p:txBody>
          <a:bodyPr/>
          <a:lstStyle/>
          <a:p>
            <a:r>
              <a:rPr lang="fi-FI" sz="3200" dirty="0"/>
              <a:t>Metoda Vijat</a:t>
            </a:r>
            <a:endParaRPr lang="en-GB" sz="3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9DEC3F-D2BA-BE3A-35C0-67D8239C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/>
          </a:p>
        </p:txBody>
      </p:sp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5687EA2-D7B6-633F-42E7-4A8BA1C2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441CD2-0079-5F42-BC91-72EE4786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ABD256C-DA31-2D23-35A6-9FE87C28AE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45F068-64A3-4DA9-AC4B-A5D52DC3B731}"/>
              </a:ext>
            </a:extLst>
          </p:cNvPr>
          <p:cNvSpPr txBox="1"/>
          <p:nvPr/>
        </p:nvSpPr>
        <p:spPr>
          <a:xfrm>
            <a:off x="396951" y="2334716"/>
            <a:ext cx="112441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Kjo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përdoret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bërë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dukshme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pikëpamje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ndryshme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rritur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tolerancën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ndaj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diversitetit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Kjo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përdoret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gjithashtu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Ngrohje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deklarata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argëtuese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gjëra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rastësishme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deklarata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njohuritë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paraprake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lëndën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Reflektim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mendimet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mësuar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mësuar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10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581D0-5972-4EAC-23B4-85D24D174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491" y="2483766"/>
            <a:ext cx="11090275" cy="1440000"/>
          </a:xfrm>
        </p:spPr>
        <p:txBody>
          <a:bodyPr/>
          <a:lstStyle/>
          <a:p>
            <a:r>
              <a:rPr lang="fi-FI" dirty="0" err="1">
                <a:solidFill>
                  <a:srgbClr val="FFFFFF"/>
                </a:solidFill>
                <a:latin typeface="Arial"/>
                <a:cs typeface="Arial"/>
              </a:rPr>
              <a:t>Faleminderit</a:t>
            </a:r>
            <a:r>
              <a:rPr lang="fi-FI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lang="fi-FI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805BC8-01B8-1F20-8A72-1F1CB5072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CD1E6E-9764-7079-F6D5-39C7D89D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 1 day 4 Eu 4 Inclusive teaching </a:t>
            </a:r>
            <a:endParaRPr lang="en-GB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529551-3ED8-2118-62D3-081BF443D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16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8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8F099-D0E8-96D7-250F-3A8F9834A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77" t="26517" r="22557" b="9469"/>
          <a:stretch/>
        </p:blipFill>
        <p:spPr>
          <a:xfrm>
            <a:off x="1221565" y="1677535"/>
            <a:ext cx="9766821" cy="5091654"/>
          </a:xfrm>
          <a:prstGeom prst="rect">
            <a:avLst/>
          </a:prstGeom>
          <a:noFill/>
        </p:spPr>
      </p:pic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4CC9827-21C8-ACE2-7DA4-E2F0E0FA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199CE6-B9FF-EFCD-0791-E35FEDE6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BF554A8-888F-EE69-5C73-0C612ADC41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9A934-4566-074A-4906-059B2200A2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522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FE2A3C-7AA8-DACF-2692-483C9ACC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42" y="1815554"/>
            <a:ext cx="10515600" cy="645616"/>
          </a:xfrm>
        </p:spPr>
        <p:txBody>
          <a:bodyPr/>
          <a:lstStyle/>
          <a:p>
            <a:r>
              <a:rPr lang="fi-FI" dirty="0"/>
              <a:t>Programi i këtij sesioni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5761E3-E7E3-E624-1310-74B325B3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2903969"/>
            <a:ext cx="10515600" cy="4351338"/>
          </a:xfrm>
        </p:spPr>
        <p:txBody>
          <a:bodyPr/>
          <a:lstStyle/>
          <a:p>
            <a:r>
              <a:rPr lang="fi-FI" dirty="0"/>
              <a:t>Ushtrim me etiketa emrash (në grupime)</a:t>
            </a:r>
          </a:p>
          <a:p>
            <a:r>
              <a:rPr lang="fi-FI" dirty="0"/>
              <a:t>Organizator i përparuar (hartëzimi i njohurive të mëparshme)</a:t>
            </a:r>
          </a:p>
          <a:p>
            <a:r>
              <a:rPr lang="en-US" dirty="0" err="1"/>
              <a:t>Roli</a:t>
            </a:r>
            <a:r>
              <a:rPr lang="en-US" dirty="0"/>
              <a:t>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nxënësit</a:t>
            </a:r>
            <a:endParaRPr lang="en-US" dirty="0"/>
          </a:p>
          <a:p>
            <a:r>
              <a:rPr lang="en-US" dirty="0" err="1"/>
              <a:t>Rrathët</a:t>
            </a:r>
            <a:r>
              <a:rPr lang="en-US" dirty="0"/>
              <a:t> </a:t>
            </a:r>
            <a:r>
              <a:rPr lang="en-US" dirty="0" err="1"/>
              <a:t>brenda-jashtë</a:t>
            </a:r>
            <a:r>
              <a:rPr lang="en-US" dirty="0"/>
              <a:t> (</a:t>
            </a:r>
            <a:r>
              <a:rPr lang="en-US" dirty="0" err="1"/>
              <a:t>aktivizim</a:t>
            </a:r>
            <a:r>
              <a:rPr lang="en-US" dirty="0"/>
              <a:t>)</a:t>
            </a:r>
          </a:p>
          <a:p>
            <a:r>
              <a:rPr lang="en-US" dirty="0" err="1"/>
              <a:t>Vijat</a:t>
            </a:r>
            <a:r>
              <a:rPr lang="en-US" dirty="0"/>
              <a:t> (</a:t>
            </a:r>
            <a:r>
              <a:rPr lang="en-US" dirty="0" err="1"/>
              <a:t>reflektim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C0BE0D5-6C25-A5AF-1ADE-898D57DF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71A28A9-645C-39AC-59ED-EEBA389F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3B0B285-EE5D-EA02-FD0E-9B31E7C118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24C7306-E150-80DB-DBCA-7EC15737B8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84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8C2B9F-9FC0-49B5-173C-756F47F4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56790"/>
            <a:ext cx="10515600" cy="645616"/>
          </a:xfrm>
        </p:spPr>
        <p:txBody>
          <a:bodyPr rtlCol="0"/>
          <a:lstStyle/>
          <a:p>
            <a:pPr rtl="0"/>
            <a:r>
              <a:rPr lang="sq" dirty="0"/>
              <a:t>Organiz</a:t>
            </a:r>
            <a:r>
              <a:rPr lang="en-US" dirty="0" err="1"/>
              <a:t>ator</a:t>
            </a:r>
            <a:r>
              <a:rPr lang="en-US" dirty="0"/>
              <a:t> </a:t>
            </a:r>
            <a:r>
              <a:rPr lang="sq" dirty="0"/>
              <a:t>i përparuar</a:t>
            </a:r>
            <a:br>
              <a:rPr lang="fi-FI" dirty="0"/>
            </a:br>
            <a:endParaRPr lang="fi-FI" dirty="0">
              <a:solidFill>
                <a:schemeClr val="accent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0CC445-2B7B-DE47-857F-AD8D3965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497667"/>
            <a:ext cx="11239733" cy="41190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/>
              <a:t>Pse</a:t>
            </a:r>
            <a:r>
              <a:rPr lang="en-GB" dirty="0"/>
              <a:t> </a:t>
            </a:r>
            <a:r>
              <a:rPr lang="en-GB" dirty="0" err="1"/>
              <a:t>është</a:t>
            </a:r>
            <a:r>
              <a:rPr lang="en-GB" dirty="0"/>
              <a:t> e </a:t>
            </a:r>
            <a:r>
              <a:rPr lang="en-GB" dirty="0" err="1"/>
              <a:t>rëndësishme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sq-AL" dirty="0"/>
              <a:t>nxënësit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jenë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vetë</a:t>
            </a:r>
            <a:r>
              <a:rPr lang="en-GB" dirty="0"/>
              <a:t>? </a:t>
            </a:r>
            <a:endParaRPr lang="sq-AL" dirty="0"/>
          </a:p>
          <a:p>
            <a:pPr marL="307975" lvl="1" indent="0">
              <a:buNone/>
            </a:pPr>
            <a:r>
              <a:rPr lang="en-GB" dirty="0"/>
              <a:t>Si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aktivizojë</a:t>
            </a:r>
            <a:r>
              <a:rPr lang="en-GB" dirty="0"/>
              <a:t> </a:t>
            </a:r>
            <a:r>
              <a:rPr lang="sq-AL" dirty="0"/>
              <a:t>nxënësit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mësues</a:t>
            </a:r>
            <a:r>
              <a:rPr lang="en-GB" dirty="0"/>
              <a:t>? </a:t>
            </a:r>
            <a:endParaRPr lang="sq-AL" dirty="0"/>
          </a:p>
          <a:p>
            <a:pPr marL="307975" lvl="1" indent="0">
              <a:buNone/>
            </a:pPr>
            <a:r>
              <a:rPr lang="en-GB" dirty="0" err="1"/>
              <a:t>Shkruani</a:t>
            </a:r>
            <a:r>
              <a:rPr lang="en-GB" dirty="0"/>
              <a:t> </a:t>
            </a:r>
            <a:r>
              <a:rPr lang="en-GB" dirty="0" err="1"/>
              <a:t>idetë</a:t>
            </a:r>
            <a:r>
              <a:rPr lang="en-GB" dirty="0"/>
              <a:t> </a:t>
            </a:r>
            <a:r>
              <a:rPr lang="en-GB" dirty="0" err="1"/>
              <a:t>tuaja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grup</a:t>
            </a:r>
            <a:r>
              <a:rPr lang="en-GB" dirty="0"/>
              <a:t>. (10 </a:t>
            </a:r>
            <a:r>
              <a:rPr lang="en-GB" dirty="0" err="1"/>
              <a:t>minuta</a:t>
            </a:r>
            <a:r>
              <a:rPr lang="en-GB" dirty="0"/>
              <a:t>)</a:t>
            </a:r>
            <a:endParaRPr lang="sq-AL" dirty="0"/>
          </a:p>
          <a:p>
            <a:r>
              <a:rPr lang="en-GB" dirty="0" err="1"/>
              <a:t>Çdo</a:t>
            </a:r>
            <a:r>
              <a:rPr lang="en-GB" dirty="0"/>
              <a:t> </a:t>
            </a:r>
            <a:r>
              <a:rPr lang="en-GB" dirty="0" err="1"/>
              <a:t>grup</a:t>
            </a:r>
            <a:r>
              <a:rPr lang="en-GB" dirty="0"/>
              <a:t> </a:t>
            </a:r>
            <a:r>
              <a:rPr lang="en-GB" dirty="0" err="1"/>
              <a:t>ndan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pikë</a:t>
            </a:r>
            <a:r>
              <a:rPr lang="en-GB" dirty="0"/>
              <a:t> me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tjerët</a:t>
            </a:r>
            <a:r>
              <a:rPr lang="en-GB" dirty="0"/>
              <a:t>.</a:t>
            </a:r>
            <a:r>
              <a:rPr lang="sq-AL" dirty="0"/>
              <a:t> 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6915E-B962-1EBD-FBEC-A5044327B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63"/>
          <a:stretch/>
        </p:blipFill>
        <p:spPr>
          <a:xfrm>
            <a:off x="7084733" y="4679966"/>
            <a:ext cx="4696867" cy="1670095"/>
          </a:xfrm>
          <a:prstGeom prst="rect">
            <a:avLst/>
          </a:prstGeom>
        </p:spPr>
      </p:pic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EEE4175-C9A4-1A4B-7B26-CF090D47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4D40F0-DCC5-86CE-F97F-94B7CD07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38CBEFB-7F09-597F-776B-5E8F46F5FB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0617C77-CB3E-95F9-7BB6-723A855076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659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5B531-40EA-4E8B-8663-48791B78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73723"/>
            <a:ext cx="11212016" cy="645616"/>
          </a:xfrm>
        </p:spPr>
        <p:txBody>
          <a:bodyPr rtlCol="0"/>
          <a:lstStyle/>
          <a:p>
            <a:pPr rtl="0"/>
            <a:r>
              <a:rPr lang="sq" dirty="0"/>
              <a:t>Përse nuk është i mjaftueshëm transmetimi i informacion</a:t>
            </a:r>
            <a:r>
              <a:rPr lang="en-US" dirty="0"/>
              <a:t>eve</a:t>
            </a:r>
            <a:r>
              <a:rPr lang="sq" dirty="0"/>
              <a:t>?</a:t>
            </a:r>
            <a:br>
              <a:rPr lang="fi-FI" dirty="0"/>
            </a:br>
            <a:endParaRPr lang="sq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0047C-89A0-2F26-C23D-454D4FD1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95" y="3128211"/>
            <a:ext cx="7459604" cy="30800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sq" sz="2800" dirty="0"/>
              <a:t>Ajo që shpjegon mësuesi ≠ ajo që nxënë studentët</a:t>
            </a:r>
            <a:endParaRPr lang="fi-FI" sz="2800" dirty="0"/>
          </a:p>
          <a:p>
            <a:pPr algn="just"/>
            <a:r>
              <a:rPr lang="sq" sz="2800" dirty="0"/>
              <a:t>Nuk është e mundur që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gjitha</a:t>
            </a:r>
            <a:r>
              <a:rPr lang="en-US" sz="2800" dirty="0"/>
              <a:t> </a:t>
            </a:r>
            <a:r>
              <a:rPr lang="sq" sz="2800" dirty="0"/>
              <a:t>informacion</a:t>
            </a:r>
            <a:r>
              <a:rPr lang="en-US" sz="2800" dirty="0"/>
              <a:t>et</a:t>
            </a:r>
            <a:r>
              <a:rPr lang="sq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“</a:t>
            </a:r>
            <a:r>
              <a:rPr lang="en-US" sz="2800" dirty="0" err="1"/>
              <a:t>instalohen</a:t>
            </a:r>
            <a:r>
              <a:rPr lang="en-US" sz="2800" dirty="0"/>
              <a:t>”</a:t>
            </a:r>
            <a:r>
              <a:rPr lang="sq" sz="2800" dirty="0"/>
              <a:t> te </a:t>
            </a:r>
            <a:r>
              <a:rPr lang="en-US" sz="2800" dirty="0" err="1"/>
              <a:t>nxënësit</a:t>
            </a:r>
            <a:endParaRPr lang="fi-FI" sz="2800" dirty="0"/>
          </a:p>
          <a:p>
            <a:pPr algn="just"/>
            <a:r>
              <a:rPr lang="en-US" sz="2800" dirty="0"/>
              <a:t>E</a:t>
            </a:r>
            <a:r>
              <a:rPr lang="sq" sz="2800" dirty="0"/>
              <a:t> vetmja mënyrë për të nxënë</a:t>
            </a:r>
            <a:r>
              <a:rPr lang="en-US" sz="2800" dirty="0"/>
              <a:t>,</a:t>
            </a:r>
            <a:r>
              <a:rPr lang="sq" sz="2800" dirty="0"/>
              <a:t> është duke </a:t>
            </a:r>
            <a:r>
              <a:rPr lang="en-US" sz="2800" dirty="0" err="1"/>
              <a:t>i</a:t>
            </a:r>
            <a:r>
              <a:rPr lang="sq" sz="2800" dirty="0"/>
              <a:t> </a:t>
            </a:r>
            <a:r>
              <a:rPr lang="sq" sz="2800" b="1" dirty="0"/>
              <a:t>përpunuar informacion</a:t>
            </a:r>
            <a:r>
              <a:rPr lang="en-US" sz="2800" b="1" dirty="0"/>
              <a:t>et</a:t>
            </a:r>
            <a:r>
              <a:rPr lang="sq" sz="2800" b="1" dirty="0"/>
              <a:t> në mënyrë aktive</a:t>
            </a:r>
            <a:r>
              <a:rPr lang="sq" sz="2800" dirty="0"/>
              <a:t>.</a:t>
            </a:r>
            <a:endParaRPr lang="fi-FI" sz="2800" dirty="0"/>
          </a:p>
          <a:p>
            <a:pPr algn="just" rtl="0"/>
            <a:endParaRPr lang="en-US" sz="2800" dirty="0"/>
          </a:p>
        </p:txBody>
      </p:sp>
      <p:pic>
        <p:nvPicPr>
          <p:cNvPr id="6146" name="Picture 2" descr="Sponsored image">
            <a:extLst>
              <a:ext uri="{FF2B5EF4-FFF2-40B4-BE49-F238E27FC236}">
                <a16:creationId xmlns:a16="http://schemas.microsoft.com/office/drawing/2014/main" id="{3507B3AF-2634-2DBC-36B9-11E1B61AA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9"/>
          <a:stretch/>
        </p:blipFill>
        <p:spPr bwMode="auto">
          <a:xfrm>
            <a:off x="8435083" y="2933997"/>
            <a:ext cx="3187333" cy="35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81B51E1-D4F3-5895-809D-BC5969B0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FFC632-0AC7-6D4F-DB1D-D171D38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3FE1F3C-98C2-A705-2A67-6D069976CF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39045F-EFA8-3015-83C2-3C43F1EAFE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070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F60F2D-6D3C-F4C5-8BEF-3425FB086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2048233"/>
            <a:ext cx="5181600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sq" b="1" dirty="0">
                <a:solidFill>
                  <a:schemeClr val="tx2"/>
                </a:solidFill>
              </a:rPr>
              <a:t>Mësimdhënia e drejtuar nga mësuesi</a:t>
            </a:r>
            <a:endParaRPr lang="fi-FI" b="1" dirty="0">
              <a:solidFill>
                <a:schemeClr val="tx2"/>
              </a:solidFill>
            </a:endParaRPr>
          </a:p>
          <a:p>
            <a:pPr rtl="0"/>
            <a:r>
              <a:rPr lang="sq" dirty="0"/>
              <a:t>Një person flet, një person përgjigjet (me radhë)</a:t>
            </a:r>
            <a:endParaRPr lang="fi-FI" dirty="0"/>
          </a:p>
          <a:p>
            <a:pPr rtl="0"/>
            <a:r>
              <a:rPr lang="sq" dirty="0"/>
              <a:t>Pak persona nxënë?</a:t>
            </a:r>
            <a:endParaRPr lang="sq-AL" dirty="0"/>
          </a:p>
          <a:p>
            <a:pPr rtl="0"/>
            <a:r>
              <a:rPr lang="en-GB" dirty="0"/>
              <a:t>(A </a:t>
            </a:r>
            <a:r>
              <a:rPr lang="sq-AL" dirty="0"/>
              <a:t>nxë </a:t>
            </a:r>
            <a:r>
              <a:rPr lang="en-GB" dirty="0" err="1"/>
              <a:t>mësuesi</a:t>
            </a:r>
            <a:r>
              <a:rPr lang="en-GB" dirty="0"/>
              <a:t>?)</a:t>
            </a:r>
            <a:endParaRPr lang="fi-FI" dirty="0"/>
          </a:p>
          <a:p>
            <a:pPr rtl="0"/>
            <a:endParaRPr lang="fi-FI" dirty="0"/>
          </a:p>
          <a:p>
            <a:pPr marL="0" indent="0" rtl="0">
              <a:buNone/>
            </a:pPr>
            <a:br>
              <a:rPr lang="fi-FI" sz="2800" dirty="0">
                <a:solidFill>
                  <a:srgbClr val="C00000"/>
                </a:solidFill>
              </a:rPr>
            </a:br>
            <a:endParaRPr lang="sq" sz="2800" dirty="0">
              <a:solidFill>
                <a:srgbClr val="C00000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7AE451-39EF-5786-8722-4DA45AD08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951" y="2153863"/>
            <a:ext cx="538746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>
              <a:buNone/>
            </a:pPr>
            <a:r>
              <a:rPr lang="sq" b="1" dirty="0">
                <a:solidFill>
                  <a:schemeClr val="accent2"/>
                </a:solidFill>
              </a:rPr>
              <a:t>Metodat me pjesëmarrje</a:t>
            </a:r>
            <a:endParaRPr lang="fi-F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q" sz="1400" b="1" dirty="0">
              <a:solidFill>
                <a:schemeClr val="accent2"/>
              </a:solidFill>
              <a:cs typeface="Arial"/>
            </a:endParaRPr>
          </a:p>
          <a:p>
            <a:pPr rtl="0"/>
            <a:r>
              <a:rPr lang="sq" dirty="0"/>
              <a:t>Të gjithë ndërveprojnë</a:t>
            </a:r>
            <a:endParaRPr lang="fi-FI" dirty="0"/>
          </a:p>
          <a:p>
            <a:pPr rtl="0"/>
            <a:r>
              <a:rPr lang="sq" dirty="0"/>
              <a:t>Të gjithë nxënë?</a:t>
            </a:r>
            <a:endParaRPr lang="fi-FI" dirty="0"/>
          </a:p>
          <a:p>
            <a:pPr rtl="0"/>
            <a:endParaRPr lang="fi-FI" dirty="0"/>
          </a:p>
          <a:p>
            <a:pPr marL="0" indent="0" rtl="0">
              <a:buNone/>
            </a:pPr>
            <a:endParaRPr lang="fi-FI" dirty="0"/>
          </a:p>
          <a:p>
            <a:pPr marL="0" indent="0" rtl="0">
              <a:buNone/>
            </a:pPr>
            <a:endParaRPr lang="fi-FI" sz="2800" dirty="0">
              <a:solidFill>
                <a:srgbClr val="C00000"/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10D6F5B-AA45-A5D1-62F0-3D1AF3E4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E0E61AF-DB38-D81E-8DF6-CD51E1E3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51B4C8-D1BB-E70D-BDE3-D6D5F1FE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4CFF9F7-1461-B351-8636-C8CE9716B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B305B-F9F9-2AB9-DE51-3BC59A3C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72898"/>
            <a:ext cx="10515600" cy="1322353"/>
          </a:xfrm>
        </p:spPr>
        <p:txBody>
          <a:bodyPr/>
          <a:lstStyle/>
          <a:p>
            <a:r>
              <a:rPr lang="fi-FI" dirty="0"/>
              <a:t>Çfarë mësojnë nxënësit vetëm gjatë mësimdhënies së drejtuar nga mësuesi?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DE5807-FCA1-653D-7788-8F4C8959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3019840"/>
            <a:ext cx="11019600" cy="3716879"/>
          </a:xfrm>
        </p:spPr>
        <p:txBody>
          <a:bodyPr/>
          <a:lstStyle/>
          <a:p>
            <a:r>
              <a:rPr lang="fi-FI" sz="2800" dirty="0"/>
              <a:t>Në rastin më të mirë: marrin dije? (kjo kërkon aktivizimin mendor)</a:t>
            </a:r>
          </a:p>
          <a:p>
            <a:pPr lvl="1"/>
            <a:r>
              <a:rPr lang="fi-FI" dirty="0"/>
              <a:t>Zbatimi i njohurive është i kufizuar</a:t>
            </a:r>
          </a:p>
          <a:p>
            <a:pPr lvl="1"/>
            <a:endParaRPr lang="fi-FI" sz="2400" dirty="0"/>
          </a:p>
          <a:p>
            <a:r>
              <a:rPr lang="fi-FI" sz="2800" dirty="0"/>
              <a:t>Jini të heshtur, qëndroni të qetë dhe vigjilentë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Aftësitë e së ardhmes nuk praktikohen dhe mësohen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5E34109-5592-7752-C293-B424289D9E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8030C93-1EEC-9F46-F5BF-59E71FAA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41E1297-A443-A89A-682B-C690618D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545F657-9738-3AA1-138F-78DEA1DB9F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FDFDCC-6ACE-5EF7-A21B-D7CE022F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85465"/>
            <a:ext cx="11445978" cy="645616"/>
          </a:xfrm>
        </p:spPr>
        <p:txBody>
          <a:bodyPr rtlCol="0"/>
          <a:lstStyle/>
          <a:p>
            <a:pPr rtl="0"/>
            <a:r>
              <a:rPr lang="sq" dirty="0"/>
              <a:t>Aktivizimi </a:t>
            </a:r>
            <a:r>
              <a:rPr lang="en-US" dirty="0" err="1"/>
              <a:t>i</a:t>
            </a:r>
            <a:r>
              <a:rPr lang="sq" dirty="0"/>
              <a:t> </a:t>
            </a:r>
            <a:r>
              <a:rPr lang="en-US" dirty="0" err="1"/>
              <a:t>nxënës</a:t>
            </a:r>
            <a:r>
              <a:rPr lang="sq" dirty="0"/>
              <a:t>ve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BFF7DE-7382-A448-9540-70585D3C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9" y="2381039"/>
            <a:ext cx="1114429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just" rtl="0">
              <a:buFont typeface="+mj-lt"/>
              <a:buAutoNum type="arabicPeriod"/>
            </a:pPr>
            <a:r>
              <a:rPr lang="sq" dirty="0"/>
              <a:t>Aktivizimi </a:t>
            </a:r>
            <a:r>
              <a:rPr lang="en-US" dirty="0" err="1"/>
              <a:t>i</a:t>
            </a:r>
            <a:r>
              <a:rPr lang="sq" dirty="0"/>
              <a:t> </a:t>
            </a:r>
            <a:r>
              <a:rPr lang="sq" i="1" dirty="0"/>
              <a:t>të menduarit</a:t>
            </a:r>
            <a:endParaRPr lang="fi-FI" i="1" dirty="0"/>
          </a:p>
          <a:p>
            <a:pPr marL="822325" lvl="1" indent="-514350" algn="just" rtl="0"/>
            <a:r>
              <a:rPr lang="sq" dirty="0"/>
              <a:t>të mos jepen përgjigje të thjeshta, të mos përsëriten fakte</a:t>
            </a:r>
            <a:endParaRPr lang="fi-FI" sz="3200" dirty="0"/>
          </a:p>
          <a:p>
            <a:pPr marL="822325" lvl="1" indent="-514350" algn="just" rtl="0"/>
            <a:r>
              <a:rPr lang="sq" sz="2800" dirty="0"/>
              <a:t>të përfshihen nxënësit në diskutime dhe reflektime</a:t>
            </a:r>
          </a:p>
          <a:p>
            <a:pPr marL="822325" lvl="1" indent="-514350" algn="just" rtl="0"/>
            <a:r>
              <a:rPr lang="sq" dirty="0"/>
              <a:t>t’u kërkohet </a:t>
            </a:r>
            <a:r>
              <a:rPr lang="en-US" dirty="0" err="1"/>
              <a:t>nxën</a:t>
            </a:r>
            <a:r>
              <a:rPr lang="sq" dirty="0"/>
              <a:t>ë</a:t>
            </a:r>
            <a:r>
              <a:rPr lang="en-US" dirty="0"/>
              <a:t>s</a:t>
            </a:r>
            <a:r>
              <a:rPr lang="sq" dirty="0"/>
              <a:t>ve të bëjnë pyetjet dhe </a:t>
            </a:r>
            <a:r>
              <a:rPr lang="en-US" dirty="0" err="1"/>
              <a:t>japin</a:t>
            </a:r>
            <a:r>
              <a:rPr lang="en-US" dirty="0"/>
              <a:t> </a:t>
            </a:r>
            <a:r>
              <a:rPr lang="sq" dirty="0"/>
              <a:t>teoritë e tyre</a:t>
            </a:r>
          </a:p>
          <a:p>
            <a:pPr marL="822325" lvl="1" indent="-514350" algn="just" rtl="0"/>
            <a:r>
              <a:rPr lang="sq" sz="2800" dirty="0"/>
              <a:t>Bëni pyetje të hapura</a:t>
            </a:r>
            <a:endParaRPr lang="fi-FI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Nxën</a:t>
            </a:r>
            <a:r>
              <a:rPr lang="sq" dirty="0"/>
              <a:t>ë</a:t>
            </a:r>
            <a:r>
              <a:rPr lang="en-US" dirty="0" err="1"/>
              <a:t>si</a:t>
            </a:r>
            <a:r>
              <a:rPr lang="sq" dirty="0"/>
              <a:t>t </a:t>
            </a:r>
            <a:r>
              <a:rPr lang="sq" i="1" dirty="0"/>
              <a:t>marrin</a:t>
            </a:r>
            <a:r>
              <a:rPr lang="en-US" i="1" dirty="0"/>
              <a:t> </a:t>
            </a:r>
            <a:r>
              <a:rPr lang="sq" i="1" dirty="0"/>
              <a:t>pjesë</a:t>
            </a:r>
            <a:r>
              <a:rPr lang="sq" dirty="0"/>
              <a:t> në mënyrë aktive</a:t>
            </a:r>
            <a:endParaRPr lang="fi-FI" i="1" dirty="0"/>
          </a:p>
          <a:p>
            <a:pPr marL="822325" lvl="1" indent="-514350" algn="just" rtl="0"/>
            <a:r>
              <a:rPr lang="sq" dirty="0"/>
              <a:t>duke përdorur metodat pjesëmarrëse që kërkojnë aktivi</a:t>
            </a:r>
            <a:r>
              <a:rPr lang="en-US" dirty="0" err="1"/>
              <a:t>zimin</a:t>
            </a:r>
            <a:r>
              <a:rPr lang="en-US" dirty="0"/>
              <a:t> </a:t>
            </a:r>
            <a:r>
              <a:rPr lang="sq" dirty="0"/>
              <a:t>e vetë </a:t>
            </a:r>
            <a:r>
              <a:rPr lang="en-US" dirty="0" err="1"/>
              <a:t>nxënësve</a:t>
            </a:r>
            <a:endParaRPr lang="fi-FI" dirty="0"/>
          </a:p>
          <a:p>
            <a:pPr marL="822325" lvl="1" indent="-514350" algn="just" rtl="0"/>
            <a:r>
              <a:rPr lang="sq" dirty="0"/>
              <a:t>duke </a:t>
            </a:r>
            <a:r>
              <a:rPr lang="en-US" dirty="0" err="1"/>
              <a:t>vepruar</a:t>
            </a:r>
            <a:r>
              <a:rPr lang="sq" dirty="0"/>
              <a:t>, testuar, bashkëpunuar, etj.</a:t>
            </a:r>
          </a:p>
        </p:txBody>
      </p:sp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33C5996-E2C3-AD79-DED8-1E971697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7F68F1-5C96-AE6C-369F-378E315A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D21FF6C-0C68-9BCA-1C30-56D3AA321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DE65D4A-A409-F12C-28EE-D87050D4B9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99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7AA7D46-92AD-4DA0-A7D5-4CBC218F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68" y="2967996"/>
            <a:ext cx="6686638" cy="3600450"/>
          </a:xfrm>
        </p:spPr>
        <p:txBody>
          <a:bodyPr rtlCol="0">
            <a:normAutofit lnSpcReduction="10000"/>
          </a:bodyPr>
          <a:lstStyle/>
          <a:p>
            <a:pPr rtl="0">
              <a:defRPr/>
            </a:pPr>
            <a:r>
              <a:rPr lang="sq" sz="3200" dirty="0">
                <a:latin typeface="Georgia" panose="02040502050405020303" pitchFamily="18" charset="0"/>
              </a:rPr>
              <a:t>Promovimi i aktivitetit vetjak të nxënësve gjatë të nxënit</a:t>
            </a:r>
            <a:endParaRPr lang="fi-FI" sz="3200" dirty="0">
              <a:latin typeface="Georgia" panose="02040502050405020303" pitchFamily="18" charset="0"/>
            </a:endParaRPr>
          </a:p>
          <a:p>
            <a:pPr rtl="0">
              <a:defRPr/>
            </a:pPr>
            <a:r>
              <a:rPr lang="sq" sz="3200" dirty="0">
                <a:latin typeface="Georgia" panose="02040502050405020303" pitchFamily="18" charset="0"/>
              </a:rPr>
              <a:t>Nxënësit si agjentë </a:t>
            </a:r>
            <a:br>
              <a:rPr lang="fi-FI" sz="3200" dirty="0">
                <a:latin typeface="Georgia" panose="02040502050405020303" pitchFamily="18" charset="0"/>
              </a:rPr>
            </a:br>
            <a:r>
              <a:rPr lang="sq" sz="3200" dirty="0">
                <a:latin typeface="Georgia" panose="02040502050405020303" pitchFamily="18" charset="0"/>
              </a:rPr>
              <a:t>aktivë, në vend të </a:t>
            </a:r>
            <a:br>
              <a:rPr lang="fi-FI" sz="3200" dirty="0">
                <a:latin typeface="Georgia" panose="02040502050405020303" pitchFamily="18" charset="0"/>
              </a:rPr>
            </a:br>
            <a:r>
              <a:rPr lang="sq" sz="3200" dirty="0">
                <a:latin typeface="Georgia" panose="02040502050405020303" pitchFamily="18" charset="0"/>
              </a:rPr>
              <a:t>dëgjuesve pasivë</a:t>
            </a:r>
            <a:endParaRPr lang="fi-FI" sz="3200" dirty="0">
              <a:latin typeface="Georgia" panose="02040502050405020303" pitchFamily="18" charset="0"/>
            </a:endParaRPr>
          </a:p>
          <a:p>
            <a:pPr rtl="0">
              <a:defRPr/>
            </a:pPr>
            <a:r>
              <a:rPr lang="sq" sz="3200" dirty="0">
                <a:latin typeface="Georgia" panose="02040502050405020303" pitchFamily="18" charset="0"/>
              </a:rPr>
              <a:t>Bazuar te pikëpamja</a:t>
            </a:r>
            <a:br>
              <a:rPr lang="fi-FI" sz="3200" dirty="0">
                <a:latin typeface="Georgia" panose="02040502050405020303" pitchFamily="18" charset="0"/>
              </a:rPr>
            </a:br>
            <a:r>
              <a:rPr lang="sq" sz="3200" dirty="0">
                <a:latin typeface="Georgia" panose="02040502050405020303" pitchFamily="18" charset="0"/>
              </a:rPr>
              <a:t>socio-konstruktiviste </a:t>
            </a:r>
            <a:br>
              <a:rPr lang="fi-FI" sz="3200" dirty="0">
                <a:latin typeface="Georgia" panose="02040502050405020303" pitchFamily="18" charset="0"/>
              </a:rPr>
            </a:br>
            <a:r>
              <a:rPr lang="sq" sz="3200" dirty="0">
                <a:latin typeface="Georgia" panose="02040502050405020303" pitchFamily="18" charset="0"/>
              </a:rPr>
              <a:t>për të nxënin </a:t>
            </a:r>
          </a:p>
          <a:p>
            <a:pPr lvl="1" rtl="0">
              <a:defRPr/>
            </a:pP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10AE520-717F-457C-8560-0A2E3EA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41" y="1888496"/>
            <a:ext cx="10961317" cy="1079500"/>
          </a:xfrm>
        </p:spPr>
        <p:txBody>
          <a:bodyPr rtlCol="0">
            <a:normAutofit fontScale="90000"/>
          </a:bodyPr>
          <a:lstStyle/>
          <a:p>
            <a:pPr rtl="0">
              <a:defRPr/>
            </a:pPr>
            <a:r>
              <a:rPr lang="sq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Aktivizimi i metodave mësimdhënëse - çfarë?</a:t>
            </a:r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70742820-A640-4E9B-95D7-BA50769A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06" y="3069002"/>
            <a:ext cx="421322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BF707F1-9458-4FF1-AE42-79FA91BD2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ECF0B7A-D8A8-94D0-6083-FBFE0FCB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7112FBC-9291-5B4F-4B2C-56EDCF87F5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52869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MK template EN.pptx" id="{8F2C7929-5A9B-4E21-A754-CBB528A7F0F8}" vid="{9F5352D0-B647-4C71-AE36-86EB9CB95E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65db73-e839-4602-b343-7062e8642b7c" xsi:nil="true"/>
    <lcf76f155ced4ddcb4097134ff3c332f xmlns="8d08fa28-28e7-4f57-94b7-b19dada7f8f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6B83121F27E44968B51E57BAD032B" ma:contentTypeVersion="19" ma:contentTypeDescription="Create a new document." ma:contentTypeScope="" ma:versionID="66fe132b93af252974318f7f2f00e91e">
  <xsd:schema xmlns:xsd="http://www.w3.org/2001/XMLSchema" xmlns:xs="http://www.w3.org/2001/XMLSchema" xmlns:p="http://schemas.microsoft.com/office/2006/metadata/properties" xmlns:ns2="8d08fa28-28e7-4f57-94b7-b19dada7f8f9" xmlns:ns3="2c65db73-e839-4602-b343-7062e8642b7c" targetNamespace="http://schemas.microsoft.com/office/2006/metadata/properties" ma:root="true" ma:fieldsID="cc708a351df1cc1a12bab9f4edff8fb4" ns2:_="" ns3:_="">
    <xsd:import namespace="8d08fa28-28e7-4f57-94b7-b19dada7f8f9"/>
    <xsd:import namespace="2c65db73-e839-4602-b343-7062e8642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8fa28-28e7-4f57-94b7-b19dada7f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982ac3-3b0d-4774-9da4-9ac36d3832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5db73-e839-4602-b343-7062e8642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608b05-ee98-44e3-bae9-00730b751f21}" ma:internalName="TaxCatchAll" ma:showField="CatchAllData" ma:web="2c65db73-e839-4602-b343-7062e8642b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754DD-BE83-4928-98CE-20A1CB8B4379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8d08fa28-28e7-4f57-94b7-b19dada7f8f9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2c65db73-e839-4602-b343-7062e8642b7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FA365F-70F2-47ED-A490-02E6F1B23A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E7DFA8-3034-4098-BD9E-CD66BA5A7CA5}"/>
</file>

<file path=docProps/app.xml><?xml version="1.0" encoding="utf-8"?>
<Properties xmlns="http://schemas.openxmlformats.org/officeDocument/2006/extended-properties" xmlns:vt="http://schemas.openxmlformats.org/officeDocument/2006/docPropsVTypes">
  <Template>TAMK template EN</Template>
  <TotalTime>2498</TotalTime>
  <Words>755</Words>
  <Application>Microsoft Office PowerPoint</Application>
  <PresentationFormat>Widescreen</PresentationFormat>
  <Paragraphs>93</Paragraphs>
  <Slides>16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TUNI Theme</vt:lpstr>
      <vt:lpstr>BE-ja për Arsimin Gjithëpërfshirës  Nxënësit aktivë S2 </vt:lpstr>
      <vt:lpstr>PowerPoint Presentation</vt:lpstr>
      <vt:lpstr>Programi i këtij sesioni</vt:lpstr>
      <vt:lpstr>Organizator i përparuar </vt:lpstr>
      <vt:lpstr>Përse nuk është i mjaftueshëm transmetimi i informacioneve? </vt:lpstr>
      <vt:lpstr>PowerPoint Presentation</vt:lpstr>
      <vt:lpstr>Çfarë mësojnë nxënësit vetëm gjatë mësimdhënies së drejtuar nga mësuesi?</vt:lpstr>
      <vt:lpstr>Aktivizimi i nxënësve</vt:lpstr>
      <vt:lpstr>Aktivizimi i metodave mësimdhënëse - çfarë?</vt:lpstr>
      <vt:lpstr>Aktivizimi i metodave mësimdhënëse - çfarë?</vt:lpstr>
      <vt:lpstr>Rrathët e brendshëm-të jashtëm</vt:lpstr>
      <vt:lpstr>Metoda e rrathëve të brendshëm-të jashtëm </vt:lpstr>
      <vt:lpstr>Përfitimet e metodës së rrathëve të brendshëm-të jashtëm </vt:lpstr>
      <vt:lpstr>Vijat</vt:lpstr>
      <vt:lpstr>Metoda Vijat</vt:lpstr>
      <vt:lpstr>Faleminderit!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Harju (TAMK)</dc:creator>
  <cp:lastModifiedBy>Daniela Bardhaj</cp:lastModifiedBy>
  <cp:revision>27</cp:revision>
  <cp:lastPrinted>2023-03-30T12:31:20Z</cp:lastPrinted>
  <dcterms:created xsi:type="dcterms:W3CDTF">2023-03-19T16:42:22Z</dcterms:created>
  <dcterms:modified xsi:type="dcterms:W3CDTF">2025-01-31T10:52:59Z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0x0101004FB6B83121F27E44968B51E57BAD032B</vt:lpwstr>
  </property>
  <property fmtid="{D5CDD505-2E9C-101B-9397-08002B2CF9AE}" pid="3" name="MediaServiceImageTags">
    <vt:lpwstr/>
  </property>
</Properties>
</file>