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3D6CC-921A-5C44-6E89-2A9AA1605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740EE-F5CA-E7C9-B49C-ABF834236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A3F7-6960-BC39-98A5-8A49CE57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64D26-4877-A1F8-7A46-0D0DCA933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CD189-C7CC-99DA-588D-51946EA0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4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324E2-B941-533D-6356-AC67E225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C785-AC1C-F46E-BB1F-BBB13D089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C32CF-60C6-706B-14D2-FCB4874A9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B481E-3731-FBE3-20EF-FC7825FBB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6C78A-CED6-ECCC-1FE7-07CB7D423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7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78593-2276-5A55-5873-8FB977D5C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CB183-CE0D-91D5-3568-F3ED024D3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F7972-C19A-1286-1400-11DF0475E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59549-DA42-2EAA-C18B-3ED73283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A4320-E30E-1085-DB98-679586DA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6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A5793-ED2E-3CA5-81D6-8963A7000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A3D12-A69F-11F2-B8F4-070C76CFC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8BC49-B035-A2D2-02ED-22E04A29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98BB2-139B-7742-8987-A77BF1AE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96358-6015-5723-A044-002D0315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2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B5CB7-4078-23D3-FE32-FF17E322C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6E9DD-370E-8A6C-85D4-E480F2C88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547A4-DC54-C059-F2D7-E0FC1275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8C8F4-A2CF-D651-35E5-DBCAA22BF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9D47B-38BE-FF06-F6C3-7A7815455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7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578A5-7D4C-5C96-F620-2E8C7E0FA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AE860-E48E-6679-F2F6-24E0D0B3C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A4EB4-01D5-8BB3-B97B-FD2D093A4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D29BA-C3B5-11FF-EF8A-20D2401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9C22D-5A8D-BB24-5B4A-BBAAB6D3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7229D-03C2-D539-EAE2-3FF9B45E9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5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485C-35EA-D8DE-997B-16220B98B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825D9-6693-33BF-8CEB-1216D3DE4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A2D793-43EE-CC1B-2AA7-017842A6F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585E2-60ED-CEF4-7A65-67F0EE67D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E59AC6-77D1-93ED-BF6D-AFAA05979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DB51A6-6D4E-BBD0-70ED-BC9C03F65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B14E7-FC6C-2F7A-D839-4E5824C8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957869-B905-1EED-0943-08DB0B3E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5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2C83-26CD-4B0E-50C9-32E77150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AB2F08-60E0-D113-E28D-EAE49341F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4B56C-8D58-2E7A-CA01-E7A2149F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6F255A-3B23-F802-35FF-5BB27AD4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5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97F0B4-CC8A-497F-AB2B-13D79838E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F5DC95-A223-53F7-EEE7-BA74A1557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67A8B-18E0-3588-28DC-C51B2ECE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2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F849A-1771-A0EB-3A0C-EDC159495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38BC7-7A6D-CD24-8D96-4C4CA8440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DB20E-32E5-6906-A8A7-A81359DF0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405DFF-8108-6441-DF34-69FF550E3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53B5C-675B-0CC1-774B-E458AE314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7E5C0-187E-5620-0D66-E1C01E68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8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C624-C164-D8DF-ED93-B09851503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5D06A-88AE-0B3A-4A62-82476EBFC2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32A11-FF71-AE86-C473-436F36293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6F3E0-0D6F-80D7-CAFD-341FD1A1F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440EB-B6AE-5DB8-988F-73FC2284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1A8B55-3A38-B717-D26F-E4359E69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4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522A4-35C8-2C5A-972C-119F31583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9C7E5-AA7F-AA98-3D66-D9BE53AAB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125E3-8208-13E1-96E9-B63EEA22F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5FFB8-F4F4-4EE4-87C6-D4926A26255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2D542-2529-4302-6866-A8A2FF422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1F09A-092A-8FDF-E8B4-E2EEFE9CB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09A7B-586F-4BBD-AD91-1BF0106C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4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09F9E-60AF-C4EF-5295-F9D9AC0C2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800" y="1752101"/>
            <a:ext cx="5922904" cy="484212"/>
          </a:xfrm>
        </p:spPr>
        <p:txBody>
          <a:bodyPr/>
          <a:lstStyle/>
          <a:p>
            <a:r>
              <a:rPr lang="fi-FI" sz="2700" dirty="0"/>
              <a:t>Detyrë finale  e trajnimit</a:t>
            </a:r>
            <a:endParaRPr lang="en-GB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7D87E-866B-E889-FF14-D07DE6207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1801" y="2320206"/>
            <a:ext cx="8314787" cy="3413051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Shkruani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një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raport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detyrës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suaj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mësimnxënies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gjithëpërfshirëse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dhe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dërgojani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trajnerit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Bëni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një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përshkrim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dhe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jepni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arsyet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bazuar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leksionin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lidhur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hyrjen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në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arsimin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gjithëpërfshirës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</a:p>
          <a:p>
            <a:pPr lvl="2"/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Cilat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 </a:t>
            </a:r>
            <a:r>
              <a:rPr lang="en-GB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gjithëpërfshirjes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en-GB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zbatoni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lvl="2"/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Cilat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ide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gjithëpërfshirjes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nuk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të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zbatoni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lvl="2"/>
            <a:r>
              <a:rPr lang="az-Cyrl-AZ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Ҫ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lloj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pyetjesh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kritike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keni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për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arsimin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gjithëpërfshirës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35744" lvl="1" indent="0">
              <a:buNone/>
            </a:pPr>
            <a:b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33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0EEAA-E1A4-E158-A8B4-15D8C856B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72754" y="6489701"/>
            <a:ext cx="281949" cy="254015"/>
          </a:xfrm>
          <a:prstGeom prst="rect">
            <a:avLst/>
          </a:prstGeom>
        </p:spPr>
        <p:txBody>
          <a:bodyPr vert="horz" lIns="0" tIns="45720" rIns="91440" bIns="4572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7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r>
              <a:rPr lang="en-GB"/>
              <a:t>|  </a:t>
            </a:r>
            <a:fld id="{CDC8994D-33BE-6F4B-918B-78B2D731EB1C}" type="slidenum">
              <a:rPr lang="en-GB" smtClean="0"/>
              <a:pPr defTabSz="685800"/>
              <a:t>1</a:t>
            </a:fld>
            <a:endParaRPr lang="en-GB">
              <a:solidFill>
                <a:srgbClr val="FFFFFF">
                  <a:lumMod val="65000"/>
                </a:srgbClr>
              </a:solidFill>
              <a:latin typeface="Arial" panose="020B0604020202020204"/>
            </a:endParaRPr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1293EADE-1AC8-ADE0-4DCA-82482AD29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44624"/>
            <a:ext cx="120953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839E853D-6065-27B7-D591-3CC09CD1F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1" t="31425" r="52448" b="18587"/>
          <a:stretch>
            <a:fillRect/>
          </a:stretch>
        </p:blipFill>
        <p:spPr bwMode="auto">
          <a:xfrm>
            <a:off x="7832515" y="322162"/>
            <a:ext cx="1874780" cy="58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CB92343F-D9AE-1936-17E6-2A5D5ABB597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" t="23392" r="12574" b="6472"/>
          <a:stretch/>
        </p:blipFill>
        <p:spPr>
          <a:xfrm>
            <a:off x="4954768" y="240751"/>
            <a:ext cx="1915445" cy="756028"/>
          </a:xfrm>
          <a:prstGeom prst="rect">
            <a:avLst/>
          </a:prstGeom>
        </p:spPr>
      </p:pic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8BE0B2E-AE75-371D-E01C-FC6DC437F9A1}"/>
              </a:ext>
            </a:extLst>
          </p:cNvPr>
          <p:cNvSpPr txBox="1">
            <a:spLocks/>
          </p:cNvSpPr>
          <p:nvPr/>
        </p:nvSpPr>
        <p:spPr>
          <a:xfrm>
            <a:off x="2351584" y="6439302"/>
            <a:ext cx="3086100" cy="23005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000">
                <a:solidFill>
                  <a:srgbClr val="4E008E"/>
                </a:solidFill>
              </a:rPr>
              <a:t>S4 BE për Arsimin Gjithëpërfshirës</a:t>
            </a:r>
            <a:endParaRPr lang="fi-FI" sz="1000" dirty="0">
              <a:solidFill>
                <a:srgbClr val="4E00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7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Detyrë finale  e trajnimit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2025-10-20T08:47:37Z</dcterms:created>
  <dcterms:modified xsi:type="dcterms:W3CDTF">2025-10-20T08:54:13Z</dcterms:modified>
</cp:coreProperties>
</file>