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5" r:id="rId10"/>
    <p:sldId id="263" r:id="rId11"/>
    <p:sldId id="262" r:id="rId12"/>
    <p:sldId id="264" r:id="rId13"/>
    <p:sldId id="269" r:id="rId14"/>
    <p:sldId id="267" r:id="rId15"/>
    <p:sldId id="268" r:id="rId16"/>
    <p:sldId id="266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Highest Grip Strength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Sheet1!$B$3:$C$12</c:f>
              <c:strCache>
                <c:ptCount val="10"/>
                <c:pt idx="0">
                  <c:v>Doing heavy household work</c:v>
                </c:pt>
                <c:pt idx="1">
                  <c:v>Walking (0,8 km)</c:v>
                </c:pt>
                <c:pt idx="2">
                  <c:v>Walking up 10 steps</c:v>
                </c:pt>
                <c:pt idx="3">
                  <c:v>Lifting 4,5 kg</c:v>
                </c:pt>
                <c:pt idx="4">
                  <c:v>Dressing</c:v>
                </c:pt>
                <c:pt idx="5">
                  <c:v>Bathing </c:v>
                </c:pt>
                <c:pt idx="6">
                  <c:v>Toileting</c:v>
                </c:pt>
                <c:pt idx="7">
                  <c:v>Eating</c:v>
                </c:pt>
                <c:pt idx="8">
                  <c:v>Walking speed &lt;0,4 m/s*</c:v>
                </c:pt>
                <c:pt idx="9">
                  <c:v>Unable to rise from a chair*</c:v>
                </c:pt>
              </c:strCache>
            </c:strRef>
          </c:cat>
          <c:val>
            <c:numRef>
              <c:f>Sheet1!$D$3:$D$12</c:f>
              <c:numCache>
                <c:formatCode>0%</c:formatCode>
                <c:ptCount val="10"/>
                <c:pt idx="0">
                  <c:v>0.13</c:v>
                </c:pt>
                <c:pt idx="1">
                  <c:v>0.15</c:v>
                </c:pt>
                <c:pt idx="2">
                  <c:v>0.11</c:v>
                </c:pt>
                <c:pt idx="3">
                  <c:v>0.05</c:v>
                </c:pt>
                <c:pt idx="4">
                  <c:v>0.04</c:v>
                </c:pt>
                <c:pt idx="5">
                  <c:v>0.03</c:v>
                </c:pt>
                <c:pt idx="6">
                  <c:v>0.02</c:v>
                </c:pt>
                <c:pt idx="7">
                  <c:v>0.01</c:v>
                </c:pt>
                <c:pt idx="8">
                  <c:v>0.05</c:v>
                </c:pt>
                <c:pt idx="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9-49DD-9458-B86676877E7D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Middle Grip Strength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Sheet1!$B$3:$C$12</c:f>
              <c:strCache>
                <c:ptCount val="10"/>
                <c:pt idx="0">
                  <c:v>Doing heavy household work</c:v>
                </c:pt>
                <c:pt idx="1">
                  <c:v>Walking (0,8 km)</c:v>
                </c:pt>
                <c:pt idx="2">
                  <c:v>Walking up 10 steps</c:v>
                </c:pt>
                <c:pt idx="3">
                  <c:v>Lifting 4,5 kg</c:v>
                </c:pt>
                <c:pt idx="4">
                  <c:v>Dressing</c:v>
                </c:pt>
                <c:pt idx="5">
                  <c:v>Bathing </c:v>
                </c:pt>
                <c:pt idx="6">
                  <c:v>Toileting</c:v>
                </c:pt>
                <c:pt idx="7">
                  <c:v>Eating</c:v>
                </c:pt>
                <c:pt idx="8">
                  <c:v>Walking speed &lt;0,4 m/s*</c:v>
                </c:pt>
                <c:pt idx="9">
                  <c:v>Unable to rise from a chair*</c:v>
                </c:pt>
              </c:strCache>
            </c:strRef>
          </c:cat>
          <c:val>
            <c:numRef>
              <c:f>Sheet1!$E$3:$E$12</c:f>
              <c:numCache>
                <c:formatCode>0%</c:formatCode>
                <c:ptCount val="10"/>
                <c:pt idx="0">
                  <c:v>0.2</c:v>
                </c:pt>
                <c:pt idx="1">
                  <c:v>0.18</c:v>
                </c:pt>
                <c:pt idx="2">
                  <c:v>0.15</c:v>
                </c:pt>
                <c:pt idx="3">
                  <c:v>0.08</c:v>
                </c:pt>
                <c:pt idx="4">
                  <c:v>0.08</c:v>
                </c:pt>
                <c:pt idx="5">
                  <c:v>0.06</c:v>
                </c:pt>
                <c:pt idx="6">
                  <c:v>0.05</c:v>
                </c:pt>
                <c:pt idx="7">
                  <c:v>0.03</c:v>
                </c:pt>
                <c:pt idx="8">
                  <c:v>7.0000000000000007E-2</c:v>
                </c:pt>
                <c:pt idx="9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D9-49DD-9458-B86676877E7D}"/>
            </c:ext>
          </c:extLst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Lowest Grip Strength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Sheet1!$B$3:$C$12</c:f>
              <c:strCache>
                <c:ptCount val="10"/>
                <c:pt idx="0">
                  <c:v>Doing heavy household work</c:v>
                </c:pt>
                <c:pt idx="1">
                  <c:v>Walking (0,8 km)</c:v>
                </c:pt>
                <c:pt idx="2">
                  <c:v>Walking up 10 steps</c:v>
                </c:pt>
                <c:pt idx="3">
                  <c:v>Lifting 4,5 kg</c:v>
                </c:pt>
                <c:pt idx="4">
                  <c:v>Dressing</c:v>
                </c:pt>
                <c:pt idx="5">
                  <c:v>Bathing </c:v>
                </c:pt>
                <c:pt idx="6">
                  <c:v>Toileting</c:v>
                </c:pt>
                <c:pt idx="7">
                  <c:v>Eating</c:v>
                </c:pt>
                <c:pt idx="8">
                  <c:v>Walking speed &lt;0,4 m/s*</c:v>
                </c:pt>
                <c:pt idx="9">
                  <c:v>Unable to rise from a chair*</c:v>
                </c:pt>
              </c:strCache>
            </c:strRef>
          </c:cat>
          <c:val>
            <c:numRef>
              <c:f>Sheet1!$F$3:$F$12</c:f>
              <c:numCache>
                <c:formatCode>0%</c:formatCode>
                <c:ptCount val="10"/>
                <c:pt idx="0">
                  <c:v>0.28000000000000003</c:v>
                </c:pt>
                <c:pt idx="1">
                  <c:v>0.27</c:v>
                </c:pt>
                <c:pt idx="2">
                  <c:v>0.2</c:v>
                </c:pt>
                <c:pt idx="3">
                  <c:v>0.12</c:v>
                </c:pt>
                <c:pt idx="4">
                  <c:v>0.11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0.05</c:v>
                </c:pt>
                <c:pt idx="8">
                  <c:v>0.13</c:v>
                </c:pt>
                <c:pt idx="9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D9-49DD-9458-B86676877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3350240"/>
        <c:axId val="663349912"/>
      </c:barChart>
      <c:catAx>
        <c:axId val="66335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349912"/>
        <c:crosses val="autoZero"/>
        <c:auto val="1"/>
        <c:lblAlgn val="ctr"/>
        <c:lblOffset val="100"/>
        <c:noMultiLvlLbl val="0"/>
      </c:catAx>
      <c:valAx>
        <c:axId val="663349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35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26702362858992"/>
          <c:y val="7.502059889223428E-2"/>
          <c:w val="0.62400161505425189"/>
          <c:h val="7.19738147379442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258B-9B17-408C-A9FF-595A75286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B6B7B-DF88-4BF3-A577-A56B2657D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51212-D43D-4C85-B752-001B4ECD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10A-5C59-48E0-A337-A5A480B756B9}" type="datetimeFigureOut">
              <a:rPr lang="fi-FI" smtClean="0"/>
              <a:t>2.3.2023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568E8-A388-4008-8446-D052283E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D77CC-2437-44B4-9C64-B6B7A6DC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0090-037F-4236-8B20-BE6B3D026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66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CEC2-53EA-46C5-804B-85093F0E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D5F3E-B6B4-438B-8444-7B88CBBE6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6CE93-8F5D-4278-9F3D-9D2906B9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10A-5C59-48E0-A337-A5A480B756B9}" type="datetimeFigureOut">
              <a:rPr lang="fi-FI" smtClean="0"/>
              <a:t>2.3.2023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9FD7B-C385-4375-95E8-54B0BBD8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B56E3-98D1-474C-A16A-F0FF5719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0090-037F-4236-8B20-BE6B3D026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90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48CD3-2177-4EA8-B85E-0B838F5D2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DF494-2A44-49C3-8832-A0E36CAC8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3676A-02AA-469F-8F6D-CBF2005A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10A-5C59-48E0-A337-A5A480B756B9}" type="datetimeFigureOut">
              <a:rPr lang="fi-FI" smtClean="0"/>
              <a:t>2.3.2023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E3791-D93C-4900-A6A6-3813204C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E1D0D-8F14-4BCB-9A1E-55AABE96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0090-037F-4236-8B20-BE6B3D026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898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DD6CD-D3BE-4E7F-B81E-7B9E0BA4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099A-CA2C-4A49-B1C3-EE1F1D00F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6B163-0000-4418-8D26-BA4B244C3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10A-5C59-48E0-A337-A5A480B756B9}" type="datetimeFigureOut">
              <a:rPr lang="fi-FI" smtClean="0"/>
              <a:t>2.3.2023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FFE06-01E9-4752-9DD6-4DEF5858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21B5A-F46B-4AC2-856F-2925CC3E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0090-037F-4236-8B20-BE6B3D026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427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9B18-9F5F-4E8E-AEAC-3FB71D23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F3F45-BCD9-45DA-B621-E352FF0DB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64767-B1A5-4973-BA80-60B8824A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10A-5C59-48E0-A337-A5A480B756B9}" type="datetimeFigureOut">
              <a:rPr lang="fi-FI" smtClean="0"/>
              <a:t>2.3.2023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9379F-0F4F-46A5-AA1B-DDAF4E10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FCF5-FFBA-4C21-A432-A5202FBA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0090-037F-4236-8B20-BE6B3D026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44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02A0-8B03-4FE5-962D-5AB92F02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98BE-E69B-46D6-8552-6D979828C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6BBC6-8F28-4AE9-A761-30FCE838D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DB1E7-1AC3-4C47-9BB1-1BCE61EB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10A-5C59-48E0-A337-A5A480B756B9}" type="datetimeFigureOut">
              <a:rPr lang="fi-FI" smtClean="0"/>
              <a:t>2.3.2023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D8B13-5FC7-4485-B914-926BABD5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02E47-79BC-4A43-B411-055ACE66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0090-037F-4236-8B20-BE6B3D026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609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468BA-120E-4135-9798-7CAC1648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B3E43-35AA-485A-8816-1E155318D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43BCD-6159-4EBD-9109-7A9FC2DD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AB1FE7-8E54-4879-B806-E70663611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A2526-F8CF-4E98-BED5-A5AE278FE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4FDB74-AF2F-45E4-B9C9-0D2BBD22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10A-5C59-48E0-A337-A5A480B756B9}" type="datetimeFigureOut">
              <a:rPr lang="fi-FI" smtClean="0"/>
              <a:t>2.3.2023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BE258B-1CB2-4B1A-BF37-BE5DB92C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CD6225-54C4-4FDA-B648-AEB73036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0090-037F-4236-8B20-BE6B3D026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999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D46F-16F7-45F0-9E4C-F2618511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94CFB-2C8B-4339-BD81-C76B2BC9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10A-5C59-48E0-A337-A5A480B756B9}" type="datetimeFigureOut">
              <a:rPr lang="fi-FI" smtClean="0"/>
              <a:t>2.3.2023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D7FC3-A547-409A-88EF-817B41C1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ADF17-6D0E-4FBD-A988-D45F956A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0090-037F-4236-8B20-BE6B3D026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51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BF9AD9-E5D2-4470-8447-D711D84A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10A-5C59-48E0-A337-A5A480B756B9}" type="datetimeFigureOut">
              <a:rPr lang="fi-FI" smtClean="0"/>
              <a:t>2.3.2023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1A598-6A58-4E4A-AA39-4D16B6C2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862F8-53E6-4F19-BF0D-5F027F01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0090-037F-4236-8B20-BE6B3D026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339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0E0B-44AB-49BE-811C-DE3716FC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AE953-FCD0-4054-8A28-E9BF1D5EE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083C0-45C9-439C-84CE-A17727F1C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1A1A3-665E-4976-88B5-6E075D1D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10A-5C59-48E0-A337-A5A480B756B9}" type="datetimeFigureOut">
              <a:rPr lang="fi-FI" smtClean="0"/>
              <a:t>2.3.2023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A8F84-5DA4-459D-A91F-C4F2E712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ABFE5-4185-40E7-9876-9AA8B0F4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0090-037F-4236-8B20-BE6B3D026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51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3F9E-24B0-4F6F-991F-0BD515E0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208565-519A-4158-B07E-C45C3BE4F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8E258-7EDA-4AE7-ABA1-0C46F968E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3EDBF-8347-42CE-98C6-81A9390D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10A-5C59-48E0-A337-A5A480B756B9}" type="datetimeFigureOut">
              <a:rPr lang="fi-FI" smtClean="0"/>
              <a:t>2.3.2023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906FD-6A09-471A-9242-C6DC62F0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DEC88-F170-4709-B131-3429269A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0090-037F-4236-8B20-BE6B3D026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35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3F9E9-7889-498F-8E67-62E9E066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93014-0D8B-46CE-9ECF-249C61C82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A90A2-2AD3-44FD-8800-CA2305465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AA10A-5C59-48E0-A337-A5A480B756B9}" type="datetimeFigureOut">
              <a:rPr lang="fi-FI" smtClean="0"/>
              <a:t>2.3.2023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75736-3622-45F8-B8D4-FDA055F8B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B9810-FF7D-4013-BD3F-605E1EEA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0090-037F-4236-8B20-BE6B3D0264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1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wonderofscience.com/phenomenon/2018/7/8/burning-steel-&#235;oo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E3CF6A9-4128-43F3-9F31-DC71642C1D89}"/>
              </a:ext>
            </a:extLst>
          </p:cNvPr>
          <p:cNvGrpSpPr/>
          <p:nvPr/>
        </p:nvGrpSpPr>
        <p:grpSpPr>
          <a:xfrm>
            <a:off x="4453581" y="1500446"/>
            <a:ext cx="3110325" cy="4200524"/>
            <a:chOff x="2237603" y="1928814"/>
            <a:chExt cx="3110325" cy="42005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9A796D-A378-426D-A8F8-D03049B19E93}"/>
                </a:ext>
              </a:extLst>
            </p:cNvPr>
            <p:cNvGrpSpPr/>
            <p:nvPr/>
          </p:nvGrpSpPr>
          <p:grpSpPr>
            <a:xfrm>
              <a:off x="2237603" y="1928814"/>
              <a:ext cx="3110325" cy="4200524"/>
              <a:chOff x="8724900" y="1928814"/>
              <a:chExt cx="3110325" cy="4200524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555E5F1C-7922-4028-AE0B-164C01AC6E62}"/>
                  </a:ext>
                </a:extLst>
              </p:cNvPr>
              <p:cNvSpPr/>
              <p:nvPr/>
            </p:nvSpPr>
            <p:spPr>
              <a:xfrm>
                <a:off x="8724900" y="1928814"/>
                <a:ext cx="3110325" cy="4200524"/>
              </a:xfrm>
              <a:prstGeom prst="flowChartConnector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AC4A2B-600D-4842-9C96-41A759A33367}"/>
                  </a:ext>
                </a:extLst>
              </p:cNvPr>
              <p:cNvSpPr txBox="1"/>
              <p:nvPr/>
            </p:nvSpPr>
            <p:spPr>
              <a:xfrm>
                <a:off x="9472611" y="2419448"/>
                <a:ext cx="1614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bg1"/>
                    </a:solidFill>
                  </a:rPr>
                  <a:t>Shkenca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në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zhvillim</a:t>
                </a:r>
                <a:r>
                  <a:rPr lang="fi-FI" sz="2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C86101-A916-4678-9B01-76F478091AFA}"/>
                </a:ext>
              </a:extLst>
            </p:cNvPr>
            <p:cNvSpPr/>
            <p:nvPr/>
          </p:nvSpPr>
          <p:spPr>
            <a:xfrm>
              <a:off x="2702011" y="3429000"/>
              <a:ext cx="2150075" cy="22371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Njohuri</a:t>
              </a:r>
              <a:r>
                <a:rPr lang="en-US" sz="2000" b="1" dirty="0"/>
                <a:t> </a:t>
              </a:r>
              <a:r>
                <a:rPr lang="en-US" sz="2000" b="1" dirty="0" err="1"/>
                <a:t>të</a:t>
              </a:r>
              <a:r>
                <a:rPr lang="en-US" sz="2000" b="1" dirty="0"/>
                <a:t> </a:t>
              </a:r>
              <a:r>
                <a:rPr lang="en-US" sz="2000" b="1" dirty="0" err="1"/>
                <a:t>sigurta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44355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B35FB5-C48B-46E7-8DC3-79B2A34FC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56"/>
            <a:ext cx="12192000" cy="65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6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222586-D4CF-4F0E-82E2-1F3282C16B57}"/>
              </a:ext>
            </a:extLst>
          </p:cNvPr>
          <p:cNvSpPr txBox="1"/>
          <p:nvPr/>
        </p:nvSpPr>
        <p:spPr>
          <a:xfrm>
            <a:off x="280086" y="335845"/>
            <a:ext cx="78716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Parashikimet</a:t>
            </a:r>
            <a:r>
              <a:rPr lang="en-US" dirty="0"/>
              <a:t> </a:t>
            </a:r>
            <a:r>
              <a:rPr lang="en-US" dirty="0" err="1"/>
              <a:t>konkurruese</a:t>
            </a:r>
            <a:r>
              <a:rPr lang="en-US" dirty="0"/>
              <a:t> 3 (Kimi)</a:t>
            </a:r>
          </a:p>
          <a:p>
            <a:endParaRPr lang="en-US" dirty="0"/>
          </a:p>
          <a:p>
            <a:r>
              <a:rPr lang="en-US" dirty="0"/>
              <a:t>Si </a:t>
            </a:r>
            <a:r>
              <a:rPr lang="en-US" dirty="0" err="1"/>
              <a:t>ndryshon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masë</a:t>
            </a:r>
            <a:r>
              <a:rPr lang="en-US" dirty="0"/>
              <a:t> </a:t>
            </a:r>
            <a:r>
              <a:rPr lang="en-US" dirty="0" err="1"/>
              <a:t>lesh</a:t>
            </a:r>
            <a:r>
              <a:rPr lang="en-US" dirty="0"/>
              <a:t> </a:t>
            </a:r>
            <a:r>
              <a:rPr lang="en-US" dirty="0" err="1"/>
              <a:t>hekuri</a:t>
            </a:r>
            <a:r>
              <a:rPr lang="en-US" dirty="0"/>
              <a:t> </a:t>
            </a:r>
            <a:r>
              <a:rPr lang="en-US" dirty="0" err="1"/>
              <a:t>pasi</a:t>
            </a:r>
            <a:r>
              <a:rPr lang="en-US" dirty="0"/>
              <a:t> </a:t>
            </a:r>
            <a:r>
              <a:rPr lang="en-US" dirty="0" err="1"/>
              <a:t>digjet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 err="1"/>
              <a:t>Parashikimi</a:t>
            </a:r>
            <a:r>
              <a:rPr lang="en-US" dirty="0"/>
              <a:t> 1: Masa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zvogëlohet</a:t>
            </a:r>
            <a:r>
              <a:rPr lang="en-US" dirty="0"/>
              <a:t>. </a:t>
            </a:r>
          </a:p>
          <a:p>
            <a:r>
              <a:rPr lang="en-US" dirty="0" err="1"/>
              <a:t>Parashikimi</a:t>
            </a:r>
            <a:r>
              <a:rPr lang="en-US" dirty="0"/>
              <a:t> 2: Masa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zmadhohet</a:t>
            </a:r>
            <a:r>
              <a:rPr lang="en-US" dirty="0"/>
              <a:t>. </a:t>
            </a:r>
          </a:p>
          <a:p>
            <a:r>
              <a:rPr lang="en-US" dirty="0" err="1"/>
              <a:t>Parashikimi</a:t>
            </a:r>
            <a:r>
              <a:rPr lang="en-US" dirty="0"/>
              <a:t> 3: Masa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mbetet</a:t>
            </a:r>
            <a:r>
              <a:rPr lang="en-US" dirty="0"/>
              <a:t> e </a:t>
            </a:r>
            <a:r>
              <a:rPr lang="en-US" dirty="0" err="1"/>
              <a:t>njëjtë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i="1" dirty="0" err="1"/>
              <a:t>Cilat</a:t>
            </a:r>
            <a:r>
              <a:rPr lang="en-US" i="1" dirty="0"/>
              <a:t> </a:t>
            </a:r>
            <a:r>
              <a:rPr lang="en-US" i="1" dirty="0" err="1"/>
              <a:t>nga</a:t>
            </a:r>
            <a:r>
              <a:rPr lang="en-US" i="1" dirty="0"/>
              <a:t> </a:t>
            </a:r>
            <a:r>
              <a:rPr lang="en-US" i="1" dirty="0" err="1"/>
              <a:t>idetë</a:t>
            </a:r>
            <a:r>
              <a:rPr lang="en-US" i="1" dirty="0"/>
              <a:t> </a:t>
            </a:r>
            <a:r>
              <a:rPr lang="en-US" i="1" dirty="0" err="1"/>
              <a:t>dhe</a:t>
            </a:r>
            <a:r>
              <a:rPr lang="en-US" i="1" dirty="0"/>
              <a:t> </a:t>
            </a:r>
            <a:r>
              <a:rPr lang="en-US" i="1" dirty="0" err="1"/>
              <a:t>vëzhgimet</a:t>
            </a:r>
            <a:r>
              <a:rPr lang="en-US" i="1" dirty="0"/>
              <a:t> e </a:t>
            </a:r>
            <a:r>
              <a:rPr lang="en-US" i="1" dirty="0" err="1"/>
              <a:t>mëposhtme</a:t>
            </a:r>
            <a:r>
              <a:rPr lang="en-US" i="1" dirty="0"/>
              <a:t> e </a:t>
            </a:r>
            <a:r>
              <a:rPr lang="en-US" i="1" dirty="0" err="1"/>
              <a:t>mbështesin</a:t>
            </a:r>
            <a:r>
              <a:rPr lang="en-US" i="1" dirty="0"/>
              <a:t> </a:t>
            </a:r>
            <a:r>
              <a:rPr lang="en-US" i="1" dirty="0" err="1"/>
              <a:t>parashikimin</a:t>
            </a:r>
            <a:r>
              <a:rPr lang="en-US" i="1" dirty="0"/>
              <a:t> e </a:t>
            </a:r>
            <a:r>
              <a:rPr lang="en-US" i="1" dirty="0" err="1"/>
              <a:t>përzgjedhur</a:t>
            </a:r>
            <a:r>
              <a:rPr lang="en-US" i="1" dirty="0"/>
              <a:t>?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/>
              <a:t>Djegia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konsiderohet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reaksion</a:t>
            </a:r>
            <a:r>
              <a:rPr lang="en-US" dirty="0"/>
              <a:t> </a:t>
            </a:r>
            <a:r>
              <a:rPr lang="en-US" dirty="0" err="1"/>
              <a:t>kimik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cilin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substancë</a:t>
            </a:r>
            <a:r>
              <a:rPr lang="en-US" dirty="0"/>
              <a:t> </a:t>
            </a:r>
            <a:r>
              <a:rPr lang="en-US" dirty="0" err="1"/>
              <a:t>kombinohet</a:t>
            </a:r>
            <a:r>
              <a:rPr lang="en-US" dirty="0"/>
              <a:t> me </a:t>
            </a:r>
            <a:r>
              <a:rPr lang="en-US" dirty="0" err="1"/>
              <a:t>oksigjenin</a:t>
            </a:r>
            <a:r>
              <a:rPr lang="en-US" dirty="0"/>
              <a:t>.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/>
              <a:t>Djegia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çlirojë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sasi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madhe</a:t>
            </a:r>
            <a:r>
              <a:rPr lang="en-US" dirty="0"/>
              <a:t> </a:t>
            </a:r>
            <a:r>
              <a:rPr lang="en-US" dirty="0" err="1"/>
              <a:t>energjie</a:t>
            </a:r>
            <a:r>
              <a:rPr lang="en-US" dirty="0"/>
              <a:t> </a:t>
            </a:r>
            <a:r>
              <a:rPr lang="en-US" dirty="0" err="1"/>
              <a:t>përreth</a:t>
            </a:r>
            <a:r>
              <a:rPr lang="en-US" dirty="0"/>
              <a:t>,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njihet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nxehtësi</a:t>
            </a:r>
            <a:r>
              <a:rPr lang="en-US" dirty="0"/>
              <a:t>. 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/>
              <a:t>Djegia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çlirojë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përzierje</a:t>
            </a:r>
            <a:r>
              <a:rPr lang="en-US" dirty="0"/>
              <a:t> </a:t>
            </a:r>
            <a:r>
              <a:rPr lang="en-US" dirty="0" err="1"/>
              <a:t>gazrash</a:t>
            </a:r>
            <a:r>
              <a:rPr lang="en-US" dirty="0"/>
              <a:t>,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njihen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tym</a:t>
            </a:r>
            <a:r>
              <a:rPr lang="en-US" dirty="0"/>
              <a:t>. 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/>
              <a:t>Bloza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hiri</a:t>
            </a:r>
            <a:r>
              <a:rPr lang="en-US" dirty="0"/>
              <a:t> </a:t>
            </a:r>
            <a:r>
              <a:rPr lang="en-US" dirty="0" err="1"/>
              <a:t>zakonisht</a:t>
            </a:r>
            <a:r>
              <a:rPr lang="en-US" dirty="0"/>
              <a:t> </a:t>
            </a:r>
            <a:r>
              <a:rPr lang="en-US" dirty="0" err="1"/>
              <a:t>vërehen</a:t>
            </a:r>
            <a:r>
              <a:rPr lang="en-US" dirty="0"/>
              <a:t> pas </a:t>
            </a:r>
            <a:r>
              <a:rPr lang="en-US" dirty="0" err="1"/>
              <a:t>djegies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i="1" dirty="0"/>
              <a:t>Si </a:t>
            </a:r>
            <a:r>
              <a:rPr lang="en-US" i="1" dirty="0" err="1"/>
              <a:t>mund</a:t>
            </a:r>
            <a:r>
              <a:rPr lang="en-US" i="1" dirty="0"/>
              <a:t> </a:t>
            </a:r>
            <a:r>
              <a:rPr lang="en-US" i="1" dirty="0" err="1"/>
              <a:t>të</a:t>
            </a:r>
            <a:r>
              <a:rPr lang="en-US" i="1" dirty="0"/>
              <a:t> </a:t>
            </a:r>
            <a:r>
              <a:rPr lang="en-US" i="1" dirty="0" err="1"/>
              <a:t>testoni</a:t>
            </a:r>
            <a:r>
              <a:rPr lang="en-US" i="1" dirty="0"/>
              <a:t> </a:t>
            </a:r>
            <a:r>
              <a:rPr lang="en-US" i="1" dirty="0" err="1"/>
              <a:t>nëse</a:t>
            </a:r>
            <a:r>
              <a:rPr lang="en-US" i="1" dirty="0"/>
              <a:t> </a:t>
            </a:r>
            <a:r>
              <a:rPr lang="en-US" i="1" dirty="0" err="1"/>
              <a:t>parashikimi</a:t>
            </a:r>
            <a:r>
              <a:rPr lang="en-US" i="1" dirty="0"/>
              <a:t> </a:t>
            </a:r>
            <a:r>
              <a:rPr lang="en-US" i="1" dirty="0" err="1"/>
              <a:t>juaj</a:t>
            </a:r>
            <a:r>
              <a:rPr lang="en-US" i="1" dirty="0"/>
              <a:t> </a:t>
            </a:r>
            <a:r>
              <a:rPr lang="en-US" i="1" dirty="0" err="1"/>
              <a:t>përputhet</a:t>
            </a:r>
            <a:r>
              <a:rPr lang="en-US" i="1" dirty="0"/>
              <a:t> me </a:t>
            </a:r>
            <a:r>
              <a:rPr lang="en-US" i="1" dirty="0" err="1"/>
              <a:t>vëzhgimet</a:t>
            </a:r>
            <a:r>
              <a:rPr lang="en-US" i="1" dirty="0"/>
              <a:t> e </a:t>
            </a:r>
            <a:r>
              <a:rPr lang="en-US" i="1" dirty="0" err="1"/>
              <a:t>bëra</a:t>
            </a:r>
            <a:r>
              <a:rPr lang="en-US" i="1" dirty="0"/>
              <a:t> me </a:t>
            </a:r>
            <a:r>
              <a:rPr lang="en-US" i="1" dirty="0" err="1"/>
              <a:t>një</a:t>
            </a:r>
            <a:r>
              <a:rPr lang="en-US" i="1" dirty="0"/>
              <a:t> </a:t>
            </a:r>
            <a:r>
              <a:rPr lang="en-US" i="1" dirty="0" err="1"/>
              <a:t>pjesë</a:t>
            </a:r>
            <a:r>
              <a:rPr lang="en-US" i="1" dirty="0"/>
              <a:t> </a:t>
            </a:r>
            <a:r>
              <a:rPr lang="en-US" i="1" dirty="0" err="1"/>
              <a:t>të</a:t>
            </a:r>
            <a:r>
              <a:rPr lang="en-US" i="1" dirty="0"/>
              <a:t> </a:t>
            </a:r>
            <a:r>
              <a:rPr lang="en-US" i="1" dirty="0" err="1"/>
              <a:t>vërtetë</a:t>
            </a:r>
            <a:r>
              <a:rPr lang="en-US" i="1" dirty="0"/>
              <a:t> </a:t>
            </a:r>
            <a:r>
              <a:rPr lang="en-US" i="1" dirty="0" err="1"/>
              <a:t>leshi</a:t>
            </a:r>
            <a:r>
              <a:rPr lang="en-US" i="1" dirty="0"/>
              <a:t> </a:t>
            </a:r>
            <a:r>
              <a:rPr lang="en-US" i="1" dirty="0" err="1"/>
              <a:t>hekuri</a:t>
            </a:r>
            <a:r>
              <a:rPr lang="en-US" i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6506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9A6D13E-AF89-4D09-ADEE-B875B689174B}"/>
              </a:ext>
            </a:extLst>
          </p:cNvPr>
          <p:cNvGrpSpPr/>
          <p:nvPr/>
        </p:nvGrpSpPr>
        <p:grpSpPr>
          <a:xfrm>
            <a:off x="280086" y="335845"/>
            <a:ext cx="11115795" cy="5930584"/>
            <a:chOff x="280086" y="335845"/>
            <a:chExt cx="11115795" cy="59305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222586-D4CF-4F0E-82E2-1F3282C16B57}"/>
                </a:ext>
              </a:extLst>
            </p:cNvPr>
            <p:cNvSpPr txBox="1"/>
            <p:nvPr/>
          </p:nvSpPr>
          <p:spPr>
            <a:xfrm>
              <a:off x="280086" y="335845"/>
              <a:ext cx="7871693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Parashikimet</a:t>
              </a:r>
              <a:r>
                <a:rPr lang="en-US" dirty="0"/>
                <a:t> </a:t>
              </a:r>
              <a:r>
                <a:rPr lang="en-US" dirty="0" err="1"/>
                <a:t>konkurruese</a:t>
              </a:r>
              <a:r>
                <a:rPr lang="en-US" dirty="0"/>
                <a:t> 3 (Kimi, </a:t>
              </a:r>
              <a:r>
                <a:rPr lang="en-US" b="1" i="1" dirty="0" err="1"/>
                <a:t>përgjigja</a:t>
              </a:r>
              <a:r>
                <a:rPr lang="en-US" b="1" i="1" dirty="0"/>
                <a:t> e </a:t>
              </a:r>
              <a:r>
                <a:rPr lang="en-US" b="1" i="1" dirty="0" err="1"/>
                <a:t>saktë</a:t>
              </a:r>
              <a:r>
                <a:rPr lang="en-US" dirty="0"/>
                <a:t>)</a:t>
              </a:r>
            </a:p>
            <a:p>
              <a:endParaRPr lang="en-US" dirty="0"/>
            </a:p>
            <a:p>
              <a:r>
                <a:rPr lang="en-US" dirty="0"/>
                <a:t>Si </a:t>
              </a:r>
              <a:r>
                <a:rPr lang="en-US" dirty="0" err="1"/>
                <a:t>ndryshon</a:t>
              </a:r>
              <a:r>
                <a:rPr lang="en-US" dirty="0"/>
                <a:t> </a:t>
              </a:r>
              <a:r>
                <a:rPr lang="en-US" dirty="0" err="1"/>
                <a:t>një</a:t>
              </a:r>
              <a:r>
                <a:rPr lang="en-US" dirty="0"/>
                <a:t> </a:t>
              </a:r>
              <a:r>
                <a:rPr lang="en-US" dirty="0" err="1"/>
                <a:t>masë</a:t>
              </a:r>
              <a:r>
                <a:rPr lang="en-US" dirty="0"/>
                <a:t> </a:t>
              </a:r>
              <a:r>
                <a:rPr lang="en-US" dirty="0" err="1"/>
                <a:t>lesh</a:t>
              </a:r>
              <a:r>
                <a:rPr lang="en-US" dirty="0"/>
                <a:t> </a:t>
              </a:r>
              <a:r>
                <a:rPr lang="en-US" dirty="0" err="1"/>
                <a:t>hekuri</a:t>
              </a:r>
              <a:r>
                <a:rPr lang="en-US" dirty="0"/>
                <a:t> </a:t>
              </a:r>
              <a:r>
                <a:rPr lang="en-US" dirty="0" err="1"/>
                <a:t>pasi</a:t>
              </a:r>
              <a:r>
                <a:rPr lang="en-US" dirty="0"/>
                <a:t> </a:t>
              </a:r>
              <a:r>
                <a:rPr lang="en-US" dirty="0" err="1"/>
                <a:t>digjet</a:t>
              </a:r>
              <a:r>
                <a:rPr lang="en-US" dirty="0"/>
                <a:t>? </a:t>
              </a:r>
            </a:p>
            <a:p>
              <a:endParaRPr lang="en-US" dirty="0"/>
            </a:p>
            <a:p>
              <a:r>
                <a:rPr lang="en-US" dirty="0" err="1"/>
                <a:t>Parashikimi</a:t>
              </a:r>
              <a:r>
                <a:rPr lang="en-US" dirty="0"/>
                <a:t> 1: Masa do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zvogëlohet</a:t>
              </a:r>
              <a:r>
                <a:rPr lang="en-US" dirty="0"/>
                <a:t>. </a:t>
              </a:r>
            </a:p>
            <a:p>
              <a:r>
                <a:rPr lang="en-US" b="1" dirty="0" err="1"/>
                <a:t>Parashikimi</a:t>
              </a:r>
              <a:r>
                <a:rPr lang="en-US" b="1" dirty="0"/>
                <a:t> 2: Masa do </a:t>
              </a:r>
              <a:r>
                <a:rPr lang="en-US" b="1" dirty="0" err="1"/>
                <a:t>të</a:t>
              </a:r>
              <a:r>
                <a:rPr lang="en-US" b="1" dirty="0"/>
                <a:t> </a:t>
              </a:r>
              <a:r>
                <a:rPr lang="en-US" b="1" dirty="0" err="1"/>
                <a:t>zmadhohet</a:t>
              </a:r>
              <a:r>
                <a:rPr lang="en-US" b="1" dirty="0"/>
                <a:t>. </a:t>
              </a:r>
            </a:p>
            <a:p>
              <a:r>
                <a:rPr lang="en-US" dirty="0" err="1"/>
                <a:t>Parashikimi</a:t>
              </a:r>
              <a:r>
                <a:rPr lang="en-US" dirty="0"/>
                <a:t> 3: Masa do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mbetet</a:t>
              </a:r>
              <a:r>
                <a:rPr lang="en-US" dirty="0"/>
                <a:t> e </a:t>
              </a:r>
              <a:r>
                <a:rPr lang="en-US" dirty="0" err="1"/>
                <a:t>njëjtë</a:t>
              </a:r>
              <a:r>
                <a:rPr lang="en-US" dirty="0"/>
                <a:t>. </a:t>
              </a:r>
            </a:p>
            <a:p>
              <a:endParaRPr lang="en-US" dirty="0"/>
            </a:p>
            <a:p>
              <a:r>
                <a:rPr lang="en-US" i="1" dirty="0" err="1"/>
                <a:t>Cilat</a:t>
              </a:r>
              <a:r>
                <a:rPr lang="en-US" i="1" dirty="0"/>
                <a:t> </a:t>
              </a:r>
              <a:r>
                <a:rPr lang="en-US" i="1" dirty="0" err="1"/>
                <a:t>nga</a:t>
              </a:r>
              <a:r>
                <a:rPr lang="en-US" i="1" dirty="0"/>
                <a:t> </a:t>
              </a:r>
              <a:r>
                <a:rPr lang="en-US" i="1" dirty="0" err="1"/>
                <a:t>idetë</a:t>
              </a:r>
              <a:r>
                <a:rPr lang="en-US" i="1" dirty="0"/>
                <a:t> </a:t>
              </a:r>
              <a:r>
                <a:rPr lang="en-US" i="1" dirty="0" err="1"/>
                <a:t>dhe</a:t>
              </a:r>
              <a:r>
                <a:rPr lang="en-US" i="1" dirty="0"/>
                <a:t> </a:t>
              </a:r>
              <a:r>
                <a:rPr lang="en-US" i="1" dirty="0" err="1"/>
                <a:t>vëzhgimet</a:t>
              </a:r>
              <a:r>
                <a:rPr lang="en-US" i="1" dirty="0"/>
                <a:t> e </a:t>
              </a:r>
              <a:r>
                <a:rPr lang="en-US" i="1" dirty="0" err="1"/>
                <a:t>mëposhtme</a:t>
              </a:r>
              <a:r>
                <a:rPr lang="en-US" i="1" dirty="0"/>
                <a:t> e </a:t>
              </a:r>
              <a:r>
                <a:rPr lang="en-US" i="1" dirty="0" err="1"/>
                <a:t>mbështesin</a:t>
              </a:r>
              <a:r>
                <a:rPr lang="en-US" i="1" dirty="0"/>
                <a:t> </a:t>
              </a:r>
              <a:r>
                <a:rPr lang="en-US" i="1" dirty="0" err="1"/>
                <a:t>parashikimin</a:t>
              </a:r>
              <a:r>
                <a:rPr lang="en-US" i="1" dirty="0"/>
                <a:t> e </a:t>
              </a:r>
              <a:r>
                <a:rPr lang="en-US" i="1" dirty="0" err="1"/>
                <a:t>përzgjedhur</a:t>
              </a:r>
              <a:r>
                <a:rPr lang="en-US" i="1" dirty="0"/>
                <a:t>? </a:t>
              </a:r>
            </a:p>
            <a:p>
              <a:pPr marL="342900" indent="-342900">
                <a:buFont typeface="+mj-lt"/>
                <a:buAutoNum type="alphaLcParenR"/>
              </a:pPr>
              <a:r>
                <a:rPr lang="en-US" b="1" dirty="0" err="1"/>
                <a:t>Djegia</a:t>
              </a:r>
              <a:r>
                <a:rPr lang="en-US" b="1" dirty="0"/>
                <a:t> </a:t>
              </a:r>
              <a:r>
                <a:rPr lang="en-US" b="1" dirty="0" err="1"/>
                <a:t>mund</a:t>
              </a:r>
              <a:r>
                <a:rPr lang="en-US" b="1" dirty="0"/>
                <a:t> </a:t>
              </a:r>
              <a:r>
                <a:rPr lang="en-US" b="1" dirty="0" err="1"/>
                <a:t>të</a:t>
              </a:r>
              <a:r>
                <a:rPr lang="en-US" b="1" dirty="0"/>
                <a:t> </a:t>
              </a:r>
              <a:r>
                <a:rPr lang="en-US" b="1" dirty="0" err="1"/>
                <a:t>konsiderohet</a:t>
              </a:r>
              <a:r>
                <a:rPr lang="en-US" b="1" dirty="0"/>
                <a:t> </a:t>
              </a:r>
              <a:r>
                <a:rPr lang="en-US" b="1" dirty="0" err="1"/>
                <a:t>si</a:t>
              </a:r>
              <a:r>
                <a:rPr lang="en-US" b="1" dirty="0"/>
                <a:t> </a:t>
              </a:r>
              <a:r>
                <a:rPr lang="en-US" b="1" dirty="0" err="1"/>
                <a:t>një</a:t>
              </a:r>
              <a:r>
                <a:rPr lang="en-US" b="1" dirty="0"/>
                <a:t> </a:t>
              </a:r>
              <a:r>
                <a:rPr lang="en-US" b="1" dirty="0" err="1"/>
                <a:t>reaksion</a:t>
              </a:r>
              <a:r>
                <a:rPr lang="en-US" b="1" dirty="0"/>
                <a:t> </a:t>
              </a:r>
              <a:r>
                <a:rPr lang="en-US" b="1" dirty="0" err="1"/>
                <a:t>kimik</a:t>
              </a:r>
              <a:r>
                <a:rPr lang="en-US" b="1" dirty="0"/>
                <a:t>, </a:t>
              </a:r>
              <a:r>
                <a:rPr lang="en-US" b="1" dirty="0" err="1"/>
                <a:t>në</a:t>
              </a:r>
              <a:r>
                <a:rPr lang="en-US" b="1" dirty="0"/>
                <a:t> </a:t>
              </a:r>
              <a:r>
                <a:rPr lang="en-US" b="1" dirty="0" err="1"/>
                <a:t>të</a:t>
              </a:r>
              <a:r>
                <a:rPr lang="en-US" b="1" dirty="0"/>
                <a:t> </a:t>
              </a:r>
              <a:r>
                <a:rPr lang="en-US" b="1" dirty="0" err="1"/>
                <a:t>cilin</a:t>
              </a:r>
              <a:r>
                <a:rPr lang="en-US" b="1" dirty="0"/>
                <a:t> </a:t>
              </a:r>
              <a:r>
                <a:rPr lang="en-US" b="1" dirty="0" err="1"/>
                <a:t>një</a:t>
              </a:r>
              <a:r>
                <a:rPr lang="en-US" b="1" dirty="0"/>
                <a:t> </a:t>
              </a:r>
              <a:r>
                <a:rPr lang="en-US" b="1" dirty="0" err="1"/>
                <a:t>substancë</a:t>
              </a:r>
              <a:r>
                <a:rPr lang="en-US" b="1" dirty="0"/>
                <a:t> </a:t>
              </a:r>
              <a:r>
                <a:rPr lang="en-US" b="1" dirty="0" err="1"/>
                <a:t>kombinohet</a:t>
              </a:r>
              <a:r>
                <a:rPr lang="en-US" b="1" dirty="0"/>
                <a:t> me </a:t>
              </a:r>
              <a:r>
                <a:rPr lang="en-US" b="1" dirty="0" err="1"/>
                <a:t>oksigjenin</a:t>
              </a:r>
              <a:r>
                <a:rPr lang="en-US" b="1" dirty="0"/>
                <a:t>.</a:t>
              </a:r>
            </a:p>
            <a:p>
              <a:pPr marL="342900" indent="-342900">
                <a:buFont typeface="+mj-lt"/>
                <a:buAutoNum type="alphaLcParenR"/>
              </a:pPr>
              <a:r>
                <a:rPr lang="en-US" dirty="0" err="1"/>
                <a:t>Djegia</a:t>
              </a:r>
              <a:r>
                <a:rPr lang="en-US" dirty="0"/>
                <a:t> </a:t>
              </a:r>
              <a:r>
                <a:rPr lang="en-US" dirty="0" err="1"/>
                <a:t>mund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çlirojë</a:t>
              </a:r>
              <a:r>
                <a:rPr lang="en-US" dirty="0"/>
                <a:t> </a:t>
              </a:r>
              <a:r>
                <a:rPr lang="en-US" dirty="0" err="1"/>
                <a:t>një</a:t>
              </a:r>
              <a:r>
                <a:rPr lang="en-US" dirty="0"/>
                <a:t> </a:t>
              </a:r>
              <a:r>
                <a:rPr lang="en-US" dirty="0" err="1"/>
                <a:t>sasi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madhe</a:t>
              </a:r>
              <a:r>
                <a:rPr lang="en-US" dirty="0"/>
                <a:t> </a:t>
              </a:r>
              <a:r>
                <a:rPr lang="en-US" dirty="0" err="1"/>
                <a:t>energjie</a:t>
              </a:r>
              <a:r>
                <a:rPr lang="en-US" dirty="0"/>
                <a:t> </a:t>
              </a:r>
              <a:r>
                <a:rPr lang="en-US" dirty="0" err="1"/>
                <a:t>përreth</a:t>
              </a:r>
              <a:r>
                <a:rPr lang="en-US" dirty="0"/>
                <a:t>, </a:t>
              </a:r>
              <a:r>
                <a:rPr lang="en-US" dirty="0" err="1"/>
                <a:t>që</a:t>
              </a:r>
              <a:r>
                <a:rPr lang="en-US" dirty="0"/>
                <a:t> </a:t>
              </a:r>
              <a:r>
                <a:rPr lang="en-US" dirty="0" err="1"/>
                <a:t>njihet</a:t>
              </a:r>
              <a:r>
                <a:rPr lang="en-US" dirty="0"/>
                <a:t> </a:t>
              </a:r>
              <a:r>
                <a:rPr lang="en-US" dirty="0" err="1"/>
                <a:t>si</a:t>
              </a:r>
              <a:r>
                <a:rPr lang="en-US" dirty="0"/>
                <a:t> </a:t>
              </a:r>
              <a:r>
                <a:rPr lang="en-US" dirty="0" err="1"/>
                <a:t>nxehtësi</a:t>
              </a:r>
              <a:r>
                <a:rPr lang="en-US" dirty="0"/>
                <a:t>.  </a:t>
              </a:r>
            </a:p>
            <a:p>
              <a:pPr marL="342900" indent="-342900">
                <a:buFont typeface="+mj-lt"/>
                <a:buAutoNum type="alphaLcParenR"/>
              </a:pPr>
              <a:r>
                <a:rPr lang="en-US" dirty="0" err="1"/>
                <a:t>Djegia</a:t>
              </a:r>
              <a:r>
                <a:rPr lang="en-US" dirty="0"/>
                <a:t> mud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çlirojë</a:t>
              </a:r>
              <a:r>
                <a:rPr lang="en-US" dirty="0"/>
                <a:t> </a:t>
              </a:r>
              <a:r>
                <a:rPr lang="en-US" dirty="0" err="1"/>
                <a:t>një</a:t>
              </a:r>
              <a:r>
                <a:rPr lang="en-US" dirty="0"/>
                <a:t> </a:t>
              </a:r>
              <a:r>
                <a:rPr lang="en-US" dirty="0" err="1"/>
                <a:t>përzierje</a:t>
              </a:r>
              <a:r>
                <a:rPr lang="en-US" dirty="0"/>
                <a:t> </a:t>
              </a:r>
              <a:r>
                <a:rPr lang="en-US" dirty="0" err="1"/>
                <a:t>gazrash</a:t>
              </a:r>
              <a:r>
                <a:rPr lang="en-US" dirty="0"/>
                <a:t>, </a:t>
              </a:r>
              <a:r>
                <a:rPr lang="en-US" dirty="0" err="1"/>
                <a:t>që</a:t>
              </a:r>
              <a:r>
                <a:rPr lang="en-US" dirty="0"/>
                <a:t> </a:t>
              </a:r>
              <a:r>
                <a:rPr lang="en-US" dirty="0" err="1"/>
                <a:t>njihet</a:t>
              </a:r>
              <a:r>
                <a:rPr lang="en-US" dirty="0"/>
                <a:t> </a:t>
              </a:r>
              <a:r>
                <a:rPr lang="en-US" dirty="0" err="1"/>
                <a:t>si</a:t>
              </a:r>
              <a:r>
                <a:rPr lang="en-US" dirty="0"/>
                <a:t> </a:t>
              </a:r>
              <a:r>
                <a:rPr lang="en-US" dirty="0" err="1"/>
                <a:t>tym</a:t>
              </a:r>
              <a:r>
                <a:rPr lang="en-US" dirty="0"/>
                <a:t>.  </a:t>
              </a:r>
            </a:p>
            <a:p>
              <a:pPr marL="342900" indent="-342900">
                <a:buFont typeface="+mj-lt"/>
                <a:buAutoNum type="alphaLcParenR"/>
              </a:pPr>
              <a:r>
                <a:rPr lang="en-US" dirty="0" err="1"/>
                <a:t>Bloza</a:t>
              </a:r>
              <a:r>
                <a:rPr lang="en-US" dirty="0"/>
                <a:t> </a:t>
              </a:r>
              <a:r>
                <a:rPr lang="en-US" dirty="0" err="1"/>
                <a:t>dhe</a:t>
              </a:r>
              <a:r>
                <a:rPr lang="en-US" dirty="0"/>
                <a:t> </a:t>
              </a:r>
              <a:r>
                <a:rPr lang="en-US" dirty="0" err="1"/>
                <a:t>hiri</a:t>
              </a:r>
              <a:r>
                <a:rPr lang="en-US" dirty="0"/>
                <a:t> </a:t>
              </a:r>
              <a:r>
                <a:rPr lang="en-US" dirty="0" err="1"/>
                <a:t>zakonisht</a:t>
              </a:r>
              <a:r>
                <a:rPr lang="en-US" dirty="0"/>
                <a:t> </a:t>
              </a:r>
              <a:r>
                <a:rPr lang="en-US" dirty="0" err="1"/>
                <a:t>vërehen</a:t>
              </a:r>
              <a:r>
                <a:rPr lang="en-US" dirty="0"/>
                <a:t> pas </a:t>
              </a:r>
              <a:r>
                <a:rPr lang="en-US" dirty="0" err="1"/>
                <a:t>djegies</a:t>
              </a:r>
              <a:r>
                <a:rPr lang="en-US" dirty="0"/>
                <a:t>. </a:t>
              </a:r>
            </a:p>
            <a:p>
              <a:endParaRPr lang="en-US" dirty="0"/>
            </a:p>
            <a:p>
              <a:r>
                <a:rPr lang="en-US" i="1" dirty="0"/>
                <a:t>Si </a:t>
              </a:r>
              <a:r>
                <a:rPr lang="en-US" i="1" dirty="0" err="1"/>
                <a:t>mund</a:t>
              </a:r>
              <a:r>
                <a:rPr lang="en-US" i="1" dirty="0"/>
                <a:t> </a:t>
              </a:r>
              <a:r>
                <a:rPr lang="en-US" i="1" dirty="0" err="1"/>
                <a:t>të</a:t>
              </a:r>
              <a:r>
                <a:rPr lang="en-US" i="1" dirty="0"/>
                <a:t> </a:t>
              </a:r>
              <a:r>
                <a:rPr lang="en-US" i="1" dirty="0" err="1"/>
                <a:t>testoni</a:t>
              </a:r>
              <a:r>
                <a:rPr lang="en-US" i="1" dirty="0"/>
                <a:t> </a:t>
              </a:r>
              <a:r>
                <a:rPr lang="en-US" i="1" dirty="0" err="1"/>
                <a:t>nëse</a:t>
              </a:r>
              <a:r>
                <a:rPr lang="en-US" i="1" dirty="0"/>
                <a:t> </a:t>
              </a:r>
              <a:r>
                <a:rPr lang="en-US" i="1" dirty="0" err="1"/>
                <a:t>parashikimi</a:t>
              </a:r>
              <a:r>
                <a:rPr lang="en-US" i="1" dirty="0"/>
                <a:t> </a:t>
              </a:r>
              <a:r>
                <a:rPr lang="en-US" i="1" dirty="0" err="1"/>
                <a:t>juaj</a:t>
              </a:r>
              <a:r>
                <a:rPr lang="en-US" i="1" dirty="0"/>
                <a:t> </a:t>
              </a:r>
              <a:r>
                <a:rPr lang="en-US" i="1" dirty="0" err="1"/>
                <a:t>përputhet</a:t>
              </a:r>
              <a:r>
                <a:rPr lang="en-US" i="1" dirty="0"/>
                <a:t> me </a:t>
              </a:r>
              <a:r>
                <a:rPr lang="en-US" i="1" dirty="0" err="1"/>
                <a:t>vëzhgimet</a:t>
              </a:r>
              <a:r>
                <a:rPr lang="en-US" i="1" dirty="0"/>
                <a:t> e </a:t>
              </a:r>
              <a:r>
                <a:rPr lang="en-US" i="1" dirty="0" err="1"/>
                <a:t>bëra</a:t>
              </a:r>
              <a:r>
                <a:rPr lang="en-US" i="1" dirty="0"/>
                <a:t> me </a:t>
              </a:r>
              <a:r>
                <a:rPr lang="en-US" i="1" dirty="0" err="1"/>
                <a:t>një</a:t>
              </a:r>
              <a:r>
                <a:rPr lang="en-US" i="1" dirty="0"/>
                <a:t> </a:t>
              </a:r>
              <a:r>
                <a:rPr lang="en-US" i="1" dirty="0" err="1"/>
                <a:t>pjesë</a:t>
              </a:r>
              <a:r>
                <a:rPr lang="en-US" i="1" dirty="0"/>
                <a:t> </a:t>
              </a:r>
              <a:r>
                <a:rPr lang="en-US" i="1" dirty="0" err="1"/>
                <a:t>të</a:t>
              </a:r>
              <a:r>
                <a:rPr lang="en-US" i="1" dirty="0"/>
                <a:t> </a:t>
              </a:r>
              <a:r>
                <a:rPr lang="en-US" i="1" dirty="0" err="1"/>
                <a:t>vërtetë</a:t>
              </a:r>
              <a:r>
                <a:rPr lang="en-US" i="1" dirty="0"/>
                <a:t> </a:t>
              </a:r>
              <a:r>
                <a:rPr lang="en-US" i="1" dirty="0" err="1"/>
                <a:t>leshi</a:t>
              </a:r>
              <a:r>
                <a:rPr lang="en-US" i="1" dirty="0"/>
                <a:t> </a:t>
              </a:r>
              <a:r>
                <a:rPr lang="en-US" i="1" dirty="0" err="1"/>
                <a:t>hekuri</a:t>
              </a:r>
              <a:r>
                <a:rPr lang="en-US" i="1" dirty="0"/>
                <a:t>? </a:t>
              </a:r>
            </a:p>
            <a:p>
              <a:endParaRPr lang="en-US" i="1" dirty="0"/>
            </a:p>
            <a:p>
              <a:r>
                <a:rPr lang="en-US" i="1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E2533CD-88F6-4602-8B80-109717E61A77}"/>
                    </a:ext>
                  </a:extLst>
                </p:cNvPr>
                <p:cNvSpPr txBox="1"/>
                <p:nvPr/>
              </p:nvSpPr>
              <p:spPr>
                <a:xfrm>
                  <a:off x="8557147" y="1433015"/>
                  <a:ext cx="283873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i-FI" b="0" dirty="0"/>
                    <a:t>Reaksioni kimik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sSub>
                          <m:sSubPr>
                            <m:ctrlPr>
                              <a:rPr lang="fi-FI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→2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sSub>
                          <m:sSubPr>
                            <m:ctrlP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i-F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E2533CD-88F6-4602-8B80-109717E61A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147" y="1433015"/>
                  <a:ext cx="2838734" cy="646331"/>
                </a:xfrm>
                <a:prstGeom prst="rect">
                  <a:avLst/>
                </a:prstGeom>
                <a:blipFill>
                  <a:blip r:embed="rId2"/>
                  <a:stretch>
                    <a:fillRect t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47F2B64-FB8D-4062-8697-6BB10DBAB3FA}"/>
                </a:ext>
              </a:extLst>
            </p:cNvPr>
            <p:cNvSpPr txBox="1"/>
            <p:nvPr/>
          </p:nvSpPr>
          <p:spPr>
            <a:xfrm>
              <a:off x="682387" y="5343099"/>
              <a:ext cx="76700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i-FI" dirty="0"/>
            </a:p>
            <a:p>
              <a:r>
                <a:rPr lang="fi-FI" dirty="0"/>
                <a:t>Shih p.sh. </a:t>
              </a:r>
              <a:r>
                <a:rPr lang="fi-FI" dirty="0">
                  <a:hlinkClick r:id="rId3"/>
                </a:rPr>
                <a:t>https://thewonderofscience.com/phenomenon/2018/7/8/burning-steel-wool</a:t>
              </a:r>
              <a:r>
                <a:rPr lang="fi-FI" dirty="0"/>
                <a:t> (E vlefshme më 29.12.2022)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5E431AC-ED23-4E8D-8256-D0B234E00A3B}"/>
              </a:ext>
            </a:extLst>
          </p:cNvPr>
          <p:cNvGrpSpPr/>
          <p:nvPr/>
        </p:nvGrpSpPr>
        <p:grpSpPr>
          <a:xfrm>
            <a:off x="518615" y="327547"/>
            <a:ext cx="11492102" cy="7137240"/>
            <a:chOff x="518615" y="327547"/>
            <a:chExt cx="11492102" cy="713724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B1DD174E-8E4F-4C92-A847-20B0DA76D18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41567750"/>
                </p:ext>
              </p:extLst>
            </p:nvPr>
          </p:nvGraphicFramePr>
          <p:xfrm>
            <a:off x="518615" y="1732722"/>
            <a:ext cx="11492102" cy="33519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FFBA4DA-04A3-4617-90CE-B6A9165EAF0E}"/>
                </a:ext>
              </a:extLst>
            </p:cNvPr>
            <p:cNvSpPr txBox="1"/>
            <p:nvPr/>
          </p:nvSpPr>
          <p:spPr>
            <a:xfrm>
              <a:off x="518615" y="327547"/>
              <a:ext cx="10658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Ndërtimi</a:t>
              </a:r>
              <a:r>
                <a:rPr lang="en-US" dirty="0"/>
                <a:t> </a:t>
              </a:r>
              <a:r>
                <a:rPr lang="en-US" dirty="0" err="1"/>
                <a:t>i</a:t>
              </a:r>
              <a:r>
                <a:rPr lang="en-US" dirty="0"/>
                <a:t> </a:t>
              </a:r>
              <a:r>
                <a:rPr lang="en-US" dirty="0" err="1"/>
                <a:t>një</a:t>
              </a:r>
              <a:r>
                <a:rPr lang="en-US" dirty="0"/>
                <a:t> </a:t>
              </a:r>
              <a:r>
                <a:rPr lang="en-US" dirty="0" err="1"/>
                <a:t>argumenti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bazuar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dhënat</a:t>
              </a:r>
              <a:r>
                <a:rPr lang="en-US" dirty="0"/>
                <a:t> (</a:t>
              </a:r>
              <a:r>
                <a:rPr lang="en-US" dirty="0" err="1"/>
                <a:t>Biologji</a:t>
              </a:r>
              <a:r>
                <a:rPr lang="en-US" dirty="0"/>
                <a:t> &amp; </a:t>
              </a:r>
              <a:r>
                <a:rPr lang="en-US" dirty="0" err="1"/>
                <a:t>Shkencë</a:t>
              </a:r>
              <a:r>
                <a:rPr lang="en-US" dirty="0"/>
                <a:t> </a:t>
              </a:r>
              <a:r>
                <a:rPr lang="en-US" dirty="0" err="1"/>
                <a:t>Shëndeti</a:t>
              </a:r>
              <a:r>
                <a:rPr lang="en-US" dirty="0"/>
                <a:t>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E34E27-D38A-4E75-8007-982D0C62192E}"/>
                </a:ext>
              </a:extLst>
            </p:cNvPr>
            <p:cNvSpPr txBox="1"/>
            <p:nvPr/>
          </p:nvSpPr>
          <p:spPr>
            <a:xfrm>
              <a:off x="518615" y="5208002"/>
              <a:ext cx="10863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/>
                <a:t>Cfarë</a:t>
              </a:r>
              <a:r>
                <a:rPr lang="en-US" i="1" dirty="0"/>
                <a:t> </a:t>
              </a:r>
              <a:r>
                <a:rPr lang="en-US" i="1" dirty="0" err="1"/>
                <a:t>na</a:t>
              </a:r>
              <a:r>
                <a:rPr lang="en-US" i="1" dirty="0"/>
                <a:t> </a:t>
              </a:r>
              <a:r>
                <a:rPr lang="en-US" i="1" dirty="0" err="1"/>
                <a:t>tregon</a:t>
              </a:r>
              <a:r>
                <a:rPr lang="en-US" i="1" dirty="0"/>
                <a:t> </a:t>
              </a:r>
              <a:r>
                <a:rPr lang="en-US" i="1" dirty="0" err="1"/>
                <a:t>fuqia</a:t>
              </a:r>
              <a:r>
                <a:rPr lang="en-US" i="1" dirty="0"/>
                <a:t> e </a:t>
              </a:r>
              <a:r>
                <a:rPr lang="en-US" i="1" dirty="0" err="1"/>
                <a:t>kapjes</a:t>
              </a:r>
              <a:r>
                <a:rPr lang="en-US" i="1" dirty="0"/>
                <a:t> </a:t>
              </a:r>
              <a:r>
                <a:rPr lang="en-US" i="1" dirty="0" err="1"/>
                <a:t>së</a:t>
              </a:r>
              <a:r>
                <a:rPr lang="en-US" i="1" dirty="0"/>
                <a:t> </a:t>
              </a:r>
              <a:r>
                <a:rPr lang="en-US" i="1" dirty="0" err="1"/>
                <a:t>dorës</a:t>
              </a:r>
              <a:r>
                <a:rPr lang="en-US" i="1" dirty="0"/>
                <a:t> </a:t>
              </a:r>
              <a:r>
                <a:rPr lang="en-US" i="1" dirty="0" err="1"/>
                <a:t>në</a:t>
              </a:r>
              <a:r>
                <a:rPr lang="en-US" i="1" dirty="0"/>
                <a:t> </a:t>
              </a:r>
              <a:r>
                <a:rPr lang="en-US" i="1" dirty="0" err="1"/>
                <a:t>moshën</a:t>
              </a:r>
              <a:r>
                <a:rPr lang="en-US" i="1" dirty="0"/>
                <a:t> e </a:t>
              </a:r>
              <a:r>
                <a:rPr lang="en-US" i="1" dirty="0" err="1"/>
                <a:t>mesme</a:t>
              </a:r>
              <a:r>
                <a:rPr lang="en-US" i="1" dirty="0"/>
                <a:t> </a:t>
              </a:r>
              <a:r>
                <a:rPr lang="en-US" i="1" dirty="0" err="1"/>
                <a:t>lidhur</a:t>
              </a:r>
              <a:r>
                <a:rPr lang="en-US" i="1" dirty="0"/>
                <a:t> me </a:t>
              </a:r>
              <a:r>
                <a:rPr lang="en-US" i="1" dirty="0" err="1"/>
                <a:t>fuqitë</a:t>
              </a:r>
              <a:r>
                <a:rPr lang="en-US" i="1" dirty="0"/>
                <a:t> </a:t>
              </a:r>
              <a:r>
                <a:rPr lang="en-US" i="1" dirty="0" err="1"/>
                <a:t>fizike</a:t>
              </a:r>
              <a:r>
                <a:rPr lang="en-US" i="1" dirty="0"/>
                <a:t> </a:t>
              </a:r>
              <a:r>
                <a:rPr lang="en-US" i="1" dirty="0" err="1"/>
                <a:t>dhe</a:t>
              </a:r>
              <a:r>
                <a:rPr lang="en-US" i="1" dirty="0"/>
                <a:t> </a:t>
              </a:r>
              <a:r>
                <a:rPr lang="en-US" i="1" dirty="0" err="1"/>
                <a:t>aftësitë</a:t>
              </a:r>
              <a:r>
                <a:rPr lang="en-US" i="1" dirty="0"/>
                <a:t>?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ACD036-B935-425A-A5C7-8CA53065D9AF}"/>
                </a:ext>
              </a:extLst>
            </p:cNvPr>
            <p:cNvSpPr txBox="1"/>
            <p:nvPr/>
          </p:nvSpPr>
          <p:spPr>
            <a:xfrm>
              <a:off x="518615" y="686076"/>
              <a:ext cx="108636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Kërkuesit</a:t>
              </a:r>
              <a:r>
                <a:rPr lang="en-US" dirty="0"/>
                <a:t> </a:t>
              </a:r>
              <a:r>
                <a:rPr lang="en-US" dirty="0" err="1"/>
                <a:t>kanë</a:t>
              </a:r>
              <a:r>
                <a:rPr lang="en-US" dirty="0"/>
                <a:t> </a:t>
              </a:r>
              <a:r>
                <a:rPr lang="en-US" dirty="0" err="1"/>
                <a:t>matur</a:t>
              </a:r>
              <a:r>
                <a:rPr lang="en-US" dirty="0"/>
                <a:t> </a:t>
              </a:r>
              <a:r>
                <a:rPr lang="en-US" dirty="0" err="1"/>
                <a:t>fuqinë</a:t>
              </a:r>
              <a:r>
                <a:rPr lang="en-US" dirty="0"/>
                <a:t> </a:t>
              </a:r>
              <a:r>
                <a:rPr lang="en-US" dirty="0" err="1"/>
                <a:t>maksimale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kapjes</a:t>
              </a:r>
              <a:r>
                <a:rPr lang="en-US" dirty="0"/>
                <a:t> </a:t>
              </a:r>
              <a:r>
                <a:rPr lang="en-US" dirty="0" err="1"/>
                <a:t>së</a:t>
              </a:r>
              <a:r>
                <a:rPr lang="en-US" dirty="0"/>
                <a:t> </a:t>
              </a:r>
              <a:r>
                <a:rPr lang="en-US" dirty="0" err="1"/>
                <a:t>dorës</a:t>
              </a:r>
              <a:r>
                <a:rPr lang="en-US" dirty="0"/>
                <a:t> </a:t>
              </a:r>
              <a:r>
                <a:rPr lang="en-US" dirty="0" err="1"/>
                <a:t>tek</a:t>
              </a:r>
              <a:r>
                <a:rPr lang="en-US" dirty="0"/>
                <a:t> </a:t>
              </a:r>
              <a:r>
                <a:rPr lang="en-US" dirty="0" err="1"/>
                <a:t>burrat</a:t>
              </a:r>
              <a:r>
                <a:rPr lang="en-US" dirty="0"/>
                <a:t> e </a:t>
              </a:r>
              <a:r>
                <a:rPr lang="en-US" dirty="0" err="1"/>
                <a:t>shëndetshëm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moshës</a:t>
              </a:r>
              <a:r>
                <a:rPr lang="en-US" dirty="0"/>
                <a:t> </a:t>
              </a:r>
              <a:r>
                <a:rPr lang="en-US" dirty="0" err="1"/>
                <a:t>nga</a:t>
              </a:r>
              <a:r>
                <a:rPr lang="en-US" dirty="0"/>
                <a:t> 45 – 68 </a:t>
              </a:r>
              <a:r>
                <a:rPr lang="en-US" dirty="0" err="1"/>
                <a:t>vjeç</a:t>
              </a:r>
              <a:r>
                <a:rPr lang="en-US" dirty="0"/>
                <a:t> (N=3218), </a:t>
              </a:r>
              <a:r>
                <a:rPr lang="en-US" dirty="0" err="1"/>
                <a:t>kufizimet</a:t>
              </a:r>
              <a:r>
                <a:rPr lang="en-US" dirty="0"/>
                <a:t> </a:t>
              </a:r>
              <a:r>
                <a:rPr lang="en-US" dirty="0" err="1"/>
                <a:t>fizike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cilëve</a:t>
              </a:r>
              <a:r>
                <a:rPr lang="en-US" dirty="0"/>
                <a:t> u </a:t>
              </a:r>
              <a:r>
                <a:rPr lang="en-US" dirty="0" err="1"/>
                <a:t>hetuan</a:t>
              </a:r>
              <a:r>
                <a:rPr lang="en-US" dirty="0"/>
                <a:t> 25 </a:t>
              </a:r>
              <a:r>
                <a:rPr lang="en-US" dirty="0" err="1"/>
                <a:t>vjet</a:t>
              </a:r>
              <a:r>
                <a:rPr lang="en-US" dirty="0"/>
                <a:t> </a:t>
              </a:r>
              <a:r>
                <a:rPr lang="en-US" dirty="0" err="1"/>
                <a:t>më</a:t>
              </a:r>
              <a:r>
                <a:rPr lang="en-US" dirty="0"/>
                <a:t> vonë</a:t>
              </a:r>
              <a:r>
                <a:rPr lang="en-US" baseline="30000" dirty="0"/>
                <a:t>1</a:t>
              </a:r>
              <a:r>
                <a:rPr lang="fi-FI" dirty="0"/>
                <a:t>. Shifrat e mëposhtme përshkruajnë përqindjet e burrave që kanë vuajtur kufizime fizike në aktivitetet e jetës së përditshme </a:t>
              </a:r>
              <a:r>
                <a:rPr lang="en-US" dirty="0"/>
                <a:t>(</a:t>
              </a:r>
              <a:r>
                <a:rPr lang="en-US" dirty="0" err="1"/>
                <a:t>punët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shtëpi</a:t>
              </a:r>
              <a:r>
                <a:rPr lang="en-US" dirty="0"/>
                <a:t>, </a:t>
              </a:r>
              <a:r>
                <a:rPr lang="en-US" dirty="0" err="1"/>
                <a:t>etj</a:t>
              </a:r>
              <a:r>
                <a:rPr lang="en-US" dirty="0"/>
                <a:t>…) 25 </a:t>
              </a:r>
              <a:r>
                <a:rPr lang="en-US" dirty="0" err="1"/>
                <a:t>vjet</a:t>
              </a:r>
              <a:r>
                <a:rPr lang="en-US" dirty="0"/>
                <a:t> pas </a:t>
              </a:r>
              <a:r>
                <a:rPr lang="en-US" dirty="0" err="1"/>
                <a:t>matjes</a:t>
              </a:r>
              <a:r>
                <a:rPr lang="en-US" dirty="0"/>
                <a:t> </a:t>
              </a:r>
              <a:r>
                <a:rPr lang="en-US" dirty="0" err="1"/>
                <a:t>së</a:t>
              </a:r>
              <a:r>
                <a:rPr lang="en-US" dirty="0"/>
                <a:t> </a:t>
              </a:r>
              <a:r>
                <a:rPr lang="en-US" dirty="0" err="1"/>
                <a:t>fuqisë</a:t>
              </a:r>
              <a:r>
                <a:rPr lang="en-US" dirty="0"/>
                <a:t> </a:t>
              </a:r>
              <a:r>
                <a:rPr lang="en-US" dirty="0" err="1"/>
                <a:t>së</a:t>
              </a:r>
              <a:r>
                <a:rPr lang="en-US" dirty="0"/>
                <a:t> </a:t>
              </a:r>
              <a:r>
                <a:rPr lang="en-US" dirty="0" err="1"/>
                <a:t>kapjes</a:t>
              </a:r>
              <a:r>
                <a:rPr lang="en-US" dirty="0"/>
                <a:t> </a:t>
              </a:r>
              <a:r>
                <a:rPr lang="en-US" dirty="0" err="1"/>
                <a:t>së</a:t>
              </a:r>
              <a:r>
                <a:rPr lang="en-US" dirty="0"/>
                <a:t> </a:t>
              </a:r>
              <a:r>
                <a:rPr lang="en-US" dirty="0" err="1"/>
                <a:t>dorës</a:t>
              </a:r>
              <a:r>
                <a:rPr lang="fi-FI" dirty="0"/>
                <a:t>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EB3133-BBE3-483A-84E1-4328B9A35E8C}"/>
                </a:ext>
              </a:extLst>
            </p:cNvPr>
            <p:cNvSpPr txBox="1"/>
            <p:nvPr/>
          </p:nvSpPr>
          <p:spPr>
            <a:xfrm>
              <a:off x="518615" y="6454107"/>
              <a:ext cx="878700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aseline="30000" dirty="0"/>
                <a:t>1</a:t>
              </a:r>
              <a:r>
                <a:rPr lang="en-US" sz="1200" dirty="0"/>
                <a:t>For more information, see the article: Rantanen T, Guralnik JM, Foley D, et al. </a:t>
              </a:r>
              <a:r>
                <a:rPr lang="en-US" sz="1200" i="1" dirty="0"/>
                <a:t>JAMA.</a:t>
              </a:r>
              <a:r>
                <a:rPr lang="en-US" sz="1200" dirty="0"/>
                <a:t> 1999;281(6):558–560. doi:10.1001/jama.281.6.558</a:t>
              </a:r>
              <a:endParaRPr lang="fi-FI" sz="1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F9021D-7B76-4363-9436-0D4B9E46AE0E}"/>
                </a:ext>
              </a:extLst>
            </p:cNvPr>
            <p:cNvSpPr txBox="1"/>
            <p:nvPr/>
          </p:nvSpPr>
          <p:spPr>
            <a:xfrm>
              <a:off x="537665" y="5606769"/>
              <a:ext cx="108636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Si </a:t>
              </a:r>
              <a:r>
                <a:rPr lang="en-US" i="1" dirty="0" err="1"/>
                <a:t>mund</a:t>
              </a:r>
              <a:r>
                <a:rPr lang="en-US" i="1" dirty="0"/>
                <a:t> </a:t>
              </a:r>
              <a:r>
                <a:rPr lang="en-US" i="1" dirty="0" err="1"/>
                <a:t>të</a:t>
              </a:r>
              <a:r>
                <a:rPr lang="en-US" i="1" dirty="0"/>
                <a:t> </a:t>
              </a:r>
              <a:r>
                <a:rPr lang="en-US" i="1" dirty="0" err="1"/>
                <a:t>shpjegoni</a:t>
              </a:r>
              <a:r>
                <a:rPr lang="en-US" i="1" dirty="0"/>
                <a:t> </a:t>
              </a:r>
              <a:r>
                <a:rPr lang="en-US" i="1" dirty="0" err="1"/>
                <a:t>përfundimet</a:t>
              </a:r>
              <a:r>
                <a:rPr lang="en-US" i="1" dirty="0"/>
                <a:t> </a:t>
              </a:r>
              <a:r>
                <a:rPr lang="en-US" i="1" dirty="0" err="1"/>
                <a:t>tuaja</a:t>
              </a:r>
              <a:r>
                <a:rPr lang="en-US" i="1" dirty="0"/>
                <a:t> </a:t>
              </a:r>
              <a:r>
                <a:rPr lang="en-US" i="1" dirty="0" err="1"/>
                <a:t>përsa</a:t>
              </a:r>
              <a:r>
                <a:rPr lang="en-US" i="1" dirty="0"/>
                <a:t> </a:t>
              </a:r>
              <a:r>
                <a:rPr lang="en-US" i="1" dirty="0" err="1"/>
                <a:t>i</a:t>
              </a:r>
              <a:r>
                <a:rPr lang="en-US" i="1" dirty="0"/>
                <a:t> </a:t>
              </a:r>
              <a:r>
                <a:rPr lang="en-US" i="1" dirty="0" err="1"/>
                <a:t>përket</a:t>
              </a:r>
              <a:r>
                <a:rPr lang="en-US" i="1" dirty="0"/>
                <a:t> </a:t>
              </a:r>
              <a:r>
                <a:rPr lang="en-US" i="1" dirty="0" err="1"/>
                <a:t>ndryshimeve</a:t>
              </a:r>
              <a:r>
                <a:rPr lang="en-US" i="1" dirty="0"/>
                <a:t> </a:t>
              </a:r>
              <a:r>
                <a:rPr lang="en-US" i="1" dirty="0" err="1"/>
                <a:t>që</a:t>
              </a:r>
              <a:r>
                <a:rPr lang="en-US" i="1" dirty="0"/>
                <a:t> </a:t>
              </a:r>
              <a:r>
                <a:rPr lang="en-US" i="1" dirty="0" err="1"/>
                <a:t>ndodhin</a:t>
              </a:r>
              <a:r>
                <a:rPr lang="en-US" i="1" dirty="0"/>
                <a:t> </a:t>
              </a:r>
              <a:r>
                <a:rPr lang="en-US" i="1" dirty="0" err="1"/>
                <a:t>në</a:t>
              </a:r>
              <a:r>
                <a:rPr lang="en-US" i="1" dirty="0"/>
                <a:t> </a:t>
              </a:r>
              <a:r>
                <a:rPr lang="en-US" i="1" dirty="0" err="1"/>
                <a:t>indet</a:t>
              </a:r>
              <a:r>
                <a:rPr lang="en-US" i="1" dirty="0"/>
                <a:t> </a:t>
              </a:r>
              <a:r>
                <a:rPr lang="en-US" i="1" dirty="0" err="1"/>
                <a:t>muskulore</a:t>
              </a:r>
              <a:r>
                <a:rPr lang="en-US" i="1" dirty="0"/>
                <a:t> </a:t>
              </a:r>
              <a:r>
                <a:rPr lang="en-US" i="1" dirty="0" err="1"/>
                <a:t>gjatë</a:t>
              </a:r>
              <a:r>
                <a:rPr lang="en-US" i="1" dirty="0"/>
                <a:t> </a:t>
              </a:r>
              <a:r>
                <a:rPr lang="en-US" i="1" dirty="0" err="1"/>
                <a:t>procesit</a:t>
              </a:r>
              <a:r>
                <a:rPr lang="en-US" i="1" dirty="0"/>
                <a:t> </a:t>
              </a:r>
              <a:r>
                <a:rPr lang="en-US" i="1" dirty="0" err="1"/>
                <a:t>të</a:t>
              </a:r>
              <a:r>
                <a:rPr lang="en-US" i="1" dirty="0"/>
                <a:t> </a:t>
              </a:r>
              <a:r>
                <a:rPr lang="en-US" i="1" dirty="0" err="1"/>
                <a:t>plakjes</a:t>
              </a:r>
              <a:r>
                <a:rPr lang="en-US" i="1" dirty="0"/>
                <a:t>?</a:t>
              </a:r>
            </a:p>
            <a:p>
              <a:r>
                <a:rPr lang="en-US" i="1" dirty="0"/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1E610A-2AEF-44AF-89AB-892AEF9C31B9}"/>
                </a:ext>
              </a:extLst>
            </p:cNvPr>
            <p:cNvSpPr txBox="1"/>
            <p:nvPr/>
          </p:nvSpPr>
          <p:spPr>
            <a:xfrm>
              <a:off x="552331" y="4821314"/>
              <a:ext cx="10863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/>
                <a:t>Cfarë</a:t>
              </a:r>
              <a:r>
                <a:rPr lang="en-US" i="1" dirty="0"/>
                <a:t> </a:t>
              </a:r>
              <a:r>
                <a:rPr lang="en-US" i="1" dirty="0" err="1"/>
                <a:t>lloj</a:t>
              </a:r>
              <a:r>
                <a:rPr lang="en-US" i="1" dirty="0"/>
                <a:t> </a:t>
              </a:r>
              <a:r>
                <a:rPr lang="en-US" i="1" dirty="0" err="1"/>
                <a:t>tendencash</a:t>
              </a:r>
              <a:r>
                <a:rPr lang="en-US" i="1" dirty="0"/>
                <a:t> </a:t>
              </a:r>
              <a:r>
                <a:rPr lang="en-US" i="1" dirty="0" err="1"/>
                <a:t>mund</a:t>
              </a:r>
              <a:r>
                <a:rPr lang="en-US" i="1" dirty="0"/>
                <a:t> </a:t>
              </a:r>
              <a:r>
                <a:rPr lang="en-US" i="1" dirty="0" err="1"/>
                <a:t>të</a:t>
              </a:r>
              <a:r>
                <a:rPr lang="en-US" i="1" dirty="0"/>
                <a:t> </a:t>
              </a:r>
              <a:r>
                <a:rPr lang="en-US" i="1" dirty="0" err="1"/>
                <a:t>vini</a:t>
              </a:r>
              <a:r>
                <a:rPr lang="en-US" i="1" dirty="0"/>
                <a:t> re </a:t>
              </a:r>
              <a:r>
                <a:rPr lang="en-US" i="1" dirty="0" err="1"/>
                <a:t>nga</a:t>
              </a:r>
              <a:r>
                <a:rPr lang="en-US" i="1" dirty="0"/>
                <a:t> </a:t>
              </a:r>
              <a:r>
                <a:rPr lang="en-US" i="1" dirty="0" err="1"/>
                <a:t>të</a:t>
              </a:r>
              <a:r>
                <a:rPr lang="en-US" i="1" dirty="0"/>
                <a:t> </a:t>
              </a:r>
              <a:r>
                <a:rPr lang="en-US" i="1" dirty="0" err="1"/>
                <a:t>dhënat</a:t>
              </a:r>
              <a:r>
                <a:rPr lang="en-US" i="1" dirty="0"/>
                <a:t>?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8E6B54-6998-4997-AD38-047E196B9AD6}"/>
                </a:ext>
              </a:extLst>
            </p:cNvPr>
            <p:cNvSpPr txBox="1"/>
            <p:nvPr/>
          </p:nvSpPr>
          <p:spPr>
            <a:xfrm>
              <a:off x="518615" y="5987459"/>
              <a:ext cx="1086361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i="1" dirty="0"/>
            </a:p>
            <a:p>
              <a:r>
                <a:rPr lang="en-US" i="1" dirty="0" err="1"/>
                <a:t>Cfarë</a:t>
              </a:r>
              <a:r>
                <a:rPr lang="en-US" i="1" dirty="0"/>
                <a:t> </a:t>
              </a:r>
              <a:r>
                <a:rPr lang="en-US" i="1" dirty="0" err="1"/>
                <a:t>lloj</a:t>
              </a:r>
              <a:r>
                <a:rPr lang="en-US" i="1" dirty="0"/>
                <a:t> </a:t>
              </a:r>
              <a:r>
                <a:rPr lang="en-US" i="1" dirty="0" err="1"/>
                <a:t>rekomandimesh</a:t>
              </a:r>
              <a:r>
                <a:rPr lang="en-US" i="1" dirty="0"/>
                <a:t> </a:t>
              </a:r>
              <a:r>
                <a:rPr lang="en-US" i="1" dirty="0" err="1"/>
                <a:t>mund</a:t>
              </a:r>
              <a:r>
                <a:rPr lang="en-US" i="1" dirty="0"/>
                <a:t> </a:t>
              </a:r>
              <a:r>
                <a:rPr lang="en-US" i="1" dirty="0" err="1"/>
                <a:t>të</a:t>
              </a:r>
              <a:r>
                <a:rPr lang="en-US" i="1" dirty="0"/>
                <a:t> </a:t>
              </a:r>
              <a:r>
                <a:rPr lang="en-US" i="1" dirty="0" err="1"/>
                <a:t>bëni</a:t>
              </a:r>
              <a:r>
                <a:rPr lang="en-US" i="1" dirty="0"/>
                <a:t> </a:t>
              </a:r>
              <a:r>
                <a:rPr lang="en-US" i="1" dirty="0" err="1"/>
                <a:t>për</a:t>
              </a:r>
              <a:r>
                <a:rPr lang="en-US" i="1" dirty="0"/>
                <a:t> </a:t>
              </a:r>
              <a:r>
                <a:rPr lang="en-US" i="1" dirty="0" err="1"/>
                <a:t>personat</a:t>
              </a:r>
              <a:r>
                <a:rPr lang="en-US" i="1" dirty="0"/>
                <a:t> e </a:t>
              </a:r>
              <a:r>
                <a:rPr lang="en-US" i="1" dirty="0" err="1"/>
                <a:t>moshës</a:t>
              </a:r>
              <a:r>
                <a:rPr lang="en-US" i="1" dirty="0"/>
                <a:t> </a:t>
              </a:r>
              <a:r>
                <a:rPr lang="en-US" i="1" dirty="0" err="1"/>
                <a:t>së</a:t>
              </a:r>
              <a:r>
                <a:rPr lang="en-US" i="1" dirty="0"/>
                <a:t> </a:t>
              </a:r>
              <a:r>
                <a:rPr lang="en-US" i="1" dirty="0" err="1"/>
                <a:t>mësme</a:t>
              </a:r>
              <a:r>
                <a:rPr lang="en-US" i="1" dirty="0"/>
                <a:t> duke u </a:t>
              </a:r>
              <a:r>
                <a:rPr lang="en-US" i="1" dirty="0" err="1"/>
                <a:t>bazuar</a:t>
              </a:r>
              <a:r>
                <a:rPr lang="en-US" i="1" dirty="0"/>
                <a:t> </a:t>
              </a:r>
              <a:r>
                <a:rPr lang="en-US" i="1" dirty="0" err="1"/>
                <a:t>në</a:t>
              </a:r>
              <a:r>
                <a:rPr lang="en-US" i="1" dirty="0"/>
                <a:t> </a:t>
              </a:r>
              <a:r>
                <a:rPr lang="en-US" i="1" dirty="0" err="1"/>
                <a:t>të</a:t>
              </a:r>
              <a:r>
                <a:rPr lang="en-US" i="1" dirty="0"/>
                <a:t> </a:t>
              </a:r>
              <a:r>
                <a:rPr lang="en-US" i="1" dirty="0" err="1"/>
                <a:t>dhënat</a:t>
              </a:r>
              <a:r>
                <a:rPr lang="en-US" i="1" dirty="0"/>
                <a:t>?</a:t>
              </a:r>
            </a:p>
            <a:p>
              <a:endParaRPr lang="en-US" i="1" dirty="0"/>
            </a:p>
            <a:p>
              <a:r>
                <a:rPr lang="en-US" i="1" dirty="0"/>
                <a:t> </a:t>
              </a:r>
            </a:p>
            <a:p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9562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378B799-CA60-4B4D-8B53-77A46B4A66AC}"/>
              </a:ext>
            </a:extLst>
          </p:cNvPr>
          <p:cNvGrpSpPr/>
          <p:nvPr/>
        </p:nvGrpSpPr>
        <p:grpSpPr>
          <a:xfrm>
            <a:off x="629859" y="1330839"/>
            <a:ext cx="10839127" cy="5303507"/>
            <a:chOff x="629859" y="1330839"/>
            <a:chExt cx="10839127" cy="53035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E1045E-E7F7-4792-90A5-96E0C246440F}"/>
                </a:ext>
              </a:extLst>
            </p:cNvPr>
            <p:cNvSpPr txBox="1"/>
            <p:nvPr/>
          </p:nvSpPr>
          <p:spPr>
            <a:xfrm>
              <a:off x="711139" y="2430253"/>
              <a:ext cx="3566160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400" b="1" dirty="0"/>
                <a:t>BOTA REALE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62960C8-52DF-416A-90F0-3E9738ACE215}"/>
                </a:ext>
              </a:extLst>
            </p:cNvPr>
            <p:cNvCxnSpPr/>
            <p:nvPr/>
          </p:nvCxnSpPr>
          <p:spPr>
            <a:xfrm>
              <a:off x="2441038" y="3022606"/>
              <a:ext cx="0" cy="262128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7B7B51-67AB-42A5-807E-1EAC8A154233}"/>
                </a:ext>
              </a:extLst>
            </p:cNvPr>
            <p:cNvSpPr txBox="1"/>
            <p:nvPr/>
          </p:nvSpPr>
          <p:spPr>
            <a:xfrm>
              <a:off x="1415596" y="3863346"/>
              <a:ext cx="222504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Vrojtimet</a:t>
              </a:r>
              <a:r>
                <a:rPr lang="en-US" sz="2400" dirty="0"/>
                <a:t> &amp; </a:t>
              </a:r>
              <a:r>
                <a:rPr lang="en-US" sz="2400" dirty="0" err="1"/>
                <a:t>Eksperimentet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35FD10-F967-43F6-8C36-180BEA2BE1A5}"/>
                </a:ext>
              </a:extLst>
            </p:cNvPr>
            <p:cNvSpPr txBox="1"/>
            <p:nvPr/>
          </p:nvSpPr>
          <p:spPr>
            <a:xfrm>
              <a:off x="629859" y="5894373"/>
              <a:ext cx="3647440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400" b="1" dirty="0"/>
                <a:t>TE DHENAT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1F7B06-FF27-4831-B9C7-36BD49514436}"/>
                </a:ext>
              </a:extLst>
            </p:cNvPr>
            <p:cNvSpPr txBox="1"/>
            <p:nvPr/>
          </p:nvSpPr>
          <p:spPr>
            <a:xfrm>
              <a:off x="8974444" y="2501646"/>
              <a:ext cx="2494542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400" b="1" dirty="0"/>
                <a:t>MODELI /TEORIA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044D43-1C26-41F5-BED4-F1BDD1AC4EB0}"/>
                </a:ext>
              </a:extLst>
            </p:cNvPr>
            <p:cNvSpPr txBox="1"/>
            <p:nvPr/>
          </p:nvSpPr>
          <p:spPr>
            <a:xfrm>
              <a:off x="9106307" y="5924327"/>
              <a:ext cx="2119921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400" b="1" dirty="0"/>
                <a:t>PARASHIKIMET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BA2416A-771C-4933-B44E-133332763C4A}"/>
                </a:ext>
              </a:extLst>
            </p:cNvPr>
            <p:cNvCxnSpPr/>
            <p:nvPr/>
          </p:nvCxnSpPr>
          <p:spPr>
            <a:xfrm>
              <a:off x="10105507" y="3108331"/>
              <a:ext cx="0" cy="262128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66CC48-1708-4576-BF2D-8BE2B6D470AF}"/>
                </a:ext>
              </a:extLst>
            </p:cNvPr>
            <p:cNvSpPr txBox="1"/>
            <p:nvPr/>
          </p:nvSpPr>
          <p:spPr>
            <a:xfrm>
              <a:off x="9056189" y="3949072"/>
              <a:ext cx="222504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Konkluzionet</a:t>
              </a:r>
              <a:r>
                <a:rPr lang="en-US" sz="2400" dirty="0"/>
                <a:t> &amp; </a:t>
              </a:r>
              <a:r>
                <a:rPr lang="en-US" sz="2400" dirty="0" err="1"/>
                <a:t>përllogaritjet</a:t>
              </a:r>
              <a:endParaRPr lang="en-US" sz="2400" dirty="0"/>
            </a:p>
          </p:txBody>
        </p:sp>
        <p:pic>
          <p:nvPicPr>
            <p:cNvPr id="13" name="Graphic 12" descr="Newton's Cradle outline">
              <a:extLst>
                <a:ext uri="{FF2B5EF4-FFF2-40B4-BE49-F238E27FC236}">
                  <a16:creationId xmlns:a16="http://schemas.microsoft.com/office/drawing/2014/main" id="{69C8FE02-3B3F-44CE-8E5B-0823DF260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0320" y="1385165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Beaker with solid fill">
              <a:extLst>
                <a:ext uri="{FF2B5EF4-FFF2-40B4-BE49-F238E27FC236}">
                  <a16:creationId xmlns:a16="http://schemas.microsoft.com/office/drawing/2014/main" id="{D62099A1-022A-47EF-9238-66E05CC0A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980780" y="1330839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Bug under magnifying glass with solid fill">
              <a:extLst>
                <a:ext uri="{FF2B5EF4-FFF2-40B4-BE49-F238E27FC236}">
                  <a16:creationId xmlns:a16="http://schemas.microsoft.com/office/drawing/2014/main" id="{60F8E86A-CFDD-4998-ADF9-F05C7F672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047300" y="1385165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Linear Graph outline">
              <a:extLst>
                <a:ext uri="{FF2B5EF4-FFF2-40B4-BE49-F238E27FC236}">
                  <a16:creationId xmlns:a16="http://schemas.microsoft.com/office/drawing/2014/main" id="{1B496707-79C5-443F-A6E6-DFCCC26A1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210157" y="1465534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Remote learning math outline">
              <a:extLst>
                <a:ext uri="{FF2B5EF4-FFF2-40B4-BE49-F238E27FC236}">
                  <a16:creationId xmlns:a16="http://schemas.microsoft.com/office/drawing/2014/main" id="{83CC16C3-2347-4164-9A33-2338000B3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0157022" y="1480415"/>
              <a:ext cx="914400" cy="914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52A34C-4585-4A63-AB10-AEDDBE26147E}"/>
                </a:ext>
              </a:extLst>
            </p:cNvPr>
            <p:cNvSpPr txBox="1"/>
            <p:nvPr/>
          </p:nvSpPr>
          <p:spPr>
            <a:xfrm>
              <a:off x="4860974" y="6172681"/>
              <a:ext cx="36474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Bie</a:t>
              </a:r>
              <a:r>
                <a:rPr lang="en-US" sz="2400" dirty="0"/>
                <a:t> </a:t>
              </a:r>
              <a:r>
                <a:rPr lang="en-US" sz="2400" dirty="0" err="1"/>
                <a:t>dakort</a:t>
              </a:r>
              <a:r>
                <a:rPr lang="en-US" sz="2400" dirty="0"/>
                <a:t> / </a:t>
              </a:r>
              <a:r>
                <a:rPr lang="en-US" sz="2400" dirty="0" err="1"/>
                <a:t>Nuk</a:t>
              </a:r>
              <a:r>
                <a:rPr lang="en-US" sz="2400" dirty="0"/>
                <a:t> </a:t>
              </a:r>
              <a:r>
                <a:rPr lang="en-US" sz="2400" dirty="0" err="1"/>
                <a:t>bie</a:t>
              </a:r>
              <a:r>
                <a:rPr lang="en-US" sz="2400" dirty="0"/>
                <a:t> </a:t>
              </a:r>
              <a:r>
                <a:rPr lang="en-US" sz="2400" dirty="0" err="1"/>
                <a:t>dakort</a:t>
              </a:r>
              <a:r>
                <a:rPr lang="en-US" sz="2400" dirty="0"/>
                <a:t>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D1FC68-A513-48FB-A28E-B4504270CD19}"/>
                </a:ext>
              </a:extLst>
            </p:cNvPr>
            <p:cNvSpPr txBox="1"/>
            <p:nvPr/>
          </p:nvSpPr>
          <p:spPr>
            <a:xfrm>
              <a:off x="4934929" y="2113029"/>
              <a:ext cx="346455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Modeli</a:t>
              </a:r>
              <a:r>
                <a:rPr lang="en-US" sz="2000" dirty="0"/>
                <a:t> </a:t>
              </a:r>
              <a:r>
                <a:rPr lang="en-US" sz="2000" dirty="0" err="1"/>
                <a:t>përshtatet</a:t>
              </a:r>
              <a:r>
                <a:rPr lang="en-US" sz="2000" dirty="0"/>
                <a:t> / </a:t>
              </a:r>
              <a:r>
                <a:rPr lang="en-US" sz="2000" dirty="0" err="1"/>
                <a:t>nuk</a:t>
              </a:r>
              <a:r>
                <a:rPr lang="en-US" sz="2000" dirty="0"/>
                <a:t> </a:t>
              </a:r>
              <a:r>
                <a:rPr lang="en-US" sz="2000" dirty="0" err="1"/>
                <a:t>përshtatet</a:t>
              </a:r>
              <a:endParaRPr lang="en-US" sz="2000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EF2776D-FB15-4ADC-B38B-47883064734E}"/>
                </a:ext>
              </a:extLst>
            </p:cNvPr>
            <p:cNvCxnSpPr/>
            <p:nvPr/>
          </p:nvCxnSpPr>
          <p:spPr>
            <a:xfrm>
              <a:off x="4894564" y="6178281"/>
              <a:ext cx="346456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8AFE4A1-BC8F-4B08-A4BE-08248E31BB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6844" y="2944993"/>
              <a:ext cx="40364" cy="300245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6A95385-FDC4-46A9-BF2C-63FD4E31D62B}"/>
                </a:ext>
              </a:extLst>
            </p:cNvPr>
            <p:cNvCxnSpPr/>
            <p:nvPr/>
          </p:nvCxnSpPr>
          <p:spPr>
            <a:xfrm>
              <a:off x="4894564" y="2714160"/>
              <a:ext cx="346456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66F269-0637-436B-988B-C0F97522A42C}"/>
                </a:ext>
              </a:extLst>
            </p:cNvPr>
            <p:cNvSpPr txBox="1"/>
            <p:nvPr/>
          </p:nvSpPr>
          <p:spPr>
            <a:xfrm>
              <a:off x="5127893" y="3916424"/>
              <a:ext cx="307863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Provat</a:t>
              </a:r>
              <a:r>
                <a:rPr lang="en-US" sz="2400" dirty="0"/>
                <a:t> </a:t>
              </a:r>
              <a:r>
                <a:rPr lang="en-US" sz="2400" dirty="0" err="1"/>
                <a:t>pozitive</a:t>
              </a:r>
              <a:r>
                <a:rPr lang="en-US" sz="2400" dirty="0"/>
                <a:t>/</a:t>
              </a:r>
            </a:p>
            <a:p>
              <a:pPr algn="ctr"/>
              <a:r>
                <a:rPr lang="en-US" sz="2400" dirty="0" err="1"/>
                <a:t>Provat</a:t>
              </a:r>
              <a:r>
                <a:rPr lang="en-US" sz="2400" dirty="0"/>
                <a:t> negative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96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4DD15B74-6905-46C5-9297-67EC9D9C5048}"/>
              </a:ext>
            </a:extLst>
          </p:cNvPr>
          <p:cNvGrpSpPr/>
          <p:nvPr/>
        </p:nvGrpSpPr>
        <p:grpSpPr>
          <a:xfrm>
            <a:off x="607036" y="1778843"/>
            <a:ext cx="10947223" cy="5160708"/>
            <a:chOff x="607036" y="1778843"/>
            <a:chExt cx="10947223" cy="516070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378B799-CA60-4B4D-8B53-77A46B4A66AC}"/>
                </a:ext>
              </a:extLst>
            </p:cNvPr>
            <p:cNvGrpSpPr/>
            <p:nvPr/>
          </p:nvGrpSpPr>
          <p:grpSpPr>
            <a:xfrm>
              <a:off x="607036" y="1778843"/>
              <a:ext cx="10947223" cy="4880217"/>
              <a:chOff x="599155" y="1754129"/>
              <a:chExt cx="10947223" cy="488021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E1045E-E7F7-4792-90A5-96E0C246440F}"/>
                  </a:ext>
                </a:extLst>
              </p:cNvPr>
              <p:cNvSpPr txBox="1"/>
              <p:nvPr/>
            </p:nvSpPr>
            <p:spPr>
              <a:xfrm>
                <a:off x="711139" y="2329839"/>
                <a:ext cx="3566160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2400" b="1" dirty="0"/>
                  <a:t>BOTA REALE</a:t>
                </a:r>
              </a:p>
            </p:txBody>
          </p: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362960C8-52DF-416A-90F0-3E9738ACE2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1038" y="3022606"/>
                <a:ext cx="0" cy="238141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35FD10-F967-43F6-8C36-180BEA2BE1A5}"/>
                  </a:ext>
                </a:extLst>
              </p:cNvPr>
              <p:cNvSpPr txBox="1"/>
              <p:nvPr/>
            </p:nvSpPr>
            <p:spPr>
              <a:xfrm>
                <a:off x="599155" y="5578425"/>
                <a:ext cx="3647440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2400" b="1" dirty="0"/>
                  <a:t>TE DHENAT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1F7B06-FF27-4831-B9C7-36BD49514436}"/>
                  </a:ext>
                </a:extLst>
              </p:cNvPr>
              <p:cNvSpPr txBox="1"/>
              <p:nvPr/>
            </p:nvSpPr>
            <p:spPr>
              <a:xfrm>
                <a:off x="8858236" y="1959126"/>
                <a:ext cx="2494542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2400" b="1" dirty="0"/>
                  <a:t>MODELI /TEORIA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044D43-1C26-41F5-BED4-F1BDD1AC4EB0}"/>
                  </a:ext>
                </a:extLst>
              </p:cNvPr>
              <p:cNvSpPr txBox="1"/>
              <p:nvPr/>
            </p:nvSpPr>
            <p:spPr>
              <a:xfrm>
                <a:off x="9037663" y="5643886"/>
                <a:ext cx="2119921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2400" b="1" dirty="0"/>
                  <a:t>PARASHIKIMI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BA2416A-771C-4933-B44E-133332763C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5507" y="3108331"/>
                <a:ext cx="0" cy="243573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66CC48-1708-4576-BF2D-8BE2B6D470AF}"/>
                  </a:ext>
                </a:extLst>
              </p:cNvPr>
              <p:cNvSpPr txBox="1"/>
              <p:nvPr/>
            </p:nvSpPr>
            <p:spPr>
              <a:xfrm>
                <a:off x="8664635" y="3404286"/>
                <a:ext cx="2881743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err="1"/>
                  <a:t>Meqënëse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gota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është</a:t>
                </a:r>
                <a:r>
                  <a:rPr lang="en-US" sz="2400" i="1" dirty="0"/>
                  <a:t> bosh, uji </a:t>
                </a:r>
                <a:r>
                  <a:rPr lang="en-US" sz="2400" i="1" dirty="0" err="1"/>
                  <a:t>futet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në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gotë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atëherë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kur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gota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zhytet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në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ujë</a:t>
                </a:r>
                <a:r>
                  <a:rPr lang="en-US" sz="2400" i="1" dirty="0"/>
                  <a:t>.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52A34C-4585-4A63-AB10-AEDDBE26147E}"/>
                  </a:ext>
                </a:extLst>
              </p:cNvPr>
              <p:cNvSpPr txBox="1"/>
              <p:nvPr/>
            </p:nvSpPr>
            <p:spPr>
              <a:xfrm>
                <a:off x="4860974" y="6172681"/>
                <a:ext cx="364744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Nuk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dakort</a:t>
                </a:r>
                <a:r>
                  <a:rPr lang="en-US" sz="2400" dirty="0"/>
                  <a:t> 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D1FC68-A513-48FB-A28E-B4504270CD19}"/>
                  </a:ext>
                </a:extLst>
              </p:cNvPr>
              <p:cNvSpPr txBox="1"/>
              <p:nvPr/>
            </p:nvSpPr>
            <p:spPr>
              <a:xfrm>
                <a:off x="4942487" y="1754129"/>
                <a:ext cx="3566159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Modeli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përshtatet</a:t>
                </a:r>
                <a:r>
                  <a:rPr lang="en-US" sz="2400" dirty="0"/>
                  <a:t> </a:t>
                </a:r>
                <a:r>
                  <a:rPr lang="en-US" sz="2400" i="1" dirty="0">
                    <a:sym typeface="Wingdings" panose="05000000000000000000" pitchFamily="2" charset="2"/>
                  </a:rPr>
                  <a:t> </a:t>
                </a:r>
                <a:r>
                  <a:rPr lang="en-US" sz="2400" i="1" dirty="0" err="1">
                    <a:sym typeface="Wingdings" panose="05000000000000000000" pitchFamily="2" charset="2"/>
                  </a:rPr>
                  <a:t>Modeli</a:t>
                </a:r>
                <a:r>
                  <a:rPr lang="en-US" sz="2400" i="1" dirty="0">
                    <a:sym typeface="Wingdings" panose="05000000000000000000" pitchFamily="2" charset="2"/>
                  </a:rPr>
                  <a:t> </a:t>
                </a:r>
                <a:r>
                  <a:rPr lang="en-US" sz="2400" i="1" dirty="0" err="1">
                    <a:sym typeface="Wingdings" panose="05000000000000000000" pitchFamily="2" charset="2"/>
                  </a:rPr>
                  <a:t>duhet</a:t>
                </a:r>
                <a:r>
                  <a:rPr lang="en-US" sz="2400" i="1" dirty="0">
                    <a:sym typeface="Wingdings" panose="05000000000000000000" pitchFamily="2" charset="2"/>
                  </a:rPr>
                  <a:t> </a:t>
                </a:r>
                <a:r>
                  <a:rPr lang="en-US" sz="2400" i="1" dirty="0" err="1">
                    <a:sym typeface="Wingdings" panose="05000000000000000000" pitchFamily="2" charset="2"/>
                  </a:rPr>
                  <a:t>përpunuar</a:t>
                </a:r>
                <a:r>
                  <a:rPr lang="en-US" sz="2400" i="1" dirty="0">
                    <a:sym typeface="Wingdings" panose="05000000000000000000" pitchFamily="2" charset="2"/>
                  </a:rPr>
                  <a:t>.</a:t>
                </a:r>
                <a:endParaRPr lang="en-US" sz="2400" i="1" dirty="0"/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EF2776D-FB15-4ADC-B38B-47883064734E}"/>
                  </a:ext>
                </a:extLst>
              </p:cNvPr>
              <p:cNvCxnSpPr/>
              <p:nvPr/>
            </p:nvCxnSpPr>
            <p:spPr>
              <a:xfrm>
                <a:off x="4894564" y="6178281"/>
                <a:ext cx="3464560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8AFE4A1-BC8F-4B08-A4BE-08248E31BB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26844" y="2944993"/>
                <a:ext cx="40364" cy="300245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76A95385-FDC4-46A9-BF2C-63FD4E31D62B}"/>
                  </a:ext>
                </a:extLst>
              </p:cNvPr>
              <p:cNvCxnSpPr/>
              <p:nvPr/>
            </p:nvCxnSpPr>
            <p:spPr>
              <a:xfrm>
                <a:off x="4894564" y="2714160"/>
                <a:ext cx="3464560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66F269-0637-436B-988B-C0F97522A42C}"/>
                  </a:ext>
                </a:extLst>
              </p:cNvPr>
              <p:cNvSpPr txBox="1"/>
              <p:nvPr/>
            </p:nvSpPr>
            <p:spPr>
              <a:xfrm>
                <a:off x="5127891" y="4148071"/>
                <a:ext cx="307863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Provat</a:t>
                </a:r>
                <a:r>
                  <a:rPr lang="en-US" sz="2400" dirty="0"/>
                  <a:t> negative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00FA7C-3BD9-4938-AC98-41002614D56A}"/>
                </a:ext>
              </a:extLst>
            </p:cNvPr>
            <p:cNvSpPr txBox="1"/>
            <p:nvPr/>
          </p:nvSpPr>
          <p:spPr>
            <a:xfrm>
              <a:off x="8945924" y="2483328"/>
              <a:ext cx="231916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err="1"/>
                <a:t>Gota</a:t>
              </a:r>
              <a:r>
                <a:rPr lang="en-US" sz="2400" i="1" dirty="0"/>
                <a:t> </a:t>
              </a:r>
              <a:r>
                <a:rPr lang="en-US" sz="2400" i="1" dirty="0" err="1"/>
                <a:t>është</a:t>
              </a:r>
              <a:r>
                <a:rPr lang="en-US" sz="2400" i="1" dirty="0"/>
                <a:t> bosh.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C295C9-50CE-4746-ADAE-EF12FB3DC654}"/>
                </a:ext>
              </a:extLst>
            </p:cNvPr>
            <p:cNvSpPr txBox="1"/>
            <p:nvPr/>
          </p:nvSpPr>
          <p:spPr>
            <a:xfrm>
              <a:off x="8750380" y="6183852"/>
              <a:ext cx="27102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err="1"/>
                <a:t>Letra</a:t>
              </a:r>
              <a:r>
                <a:rPr lang="en-US" sz="2400" i="1" dirty="0"/>
                <a:t> </a:t>
              </a:r>
              <a:r>
                <a:rPr lang="en-US" sz="2400" i="1" u="sng" dirty="0" err="1"/>
                <a:t>laget</a:t>
              </a:r>
              <a:r>
                <a:rPr lang="en-US" sz="2400" i="1" dirty="0"/>
                <a:t>.</a:t>
              </a:r>
            </a:p>
          </p:txBody>
        </p:sp>
        <p:pic>
          <p:nvPicPr>
            <p:cNvPr id="27" name="Picture 26" descr="A hand holding a plastic cup with a green substance in it&#10;&#10;Description automatically generated with low confidence">
              <a:extLst>
                <a:ext uri="{FF2B5EF4-FFF2-40B4-BE49-F238E27FC236}">
                  <a16:creationId xmlns:a16="http://schemas.microsoft.com/office/drawing/2014/main" id="{A874CD27-6AE9-4011-813B-9CE24B66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5537" y="3218809"/>
              <a:ext cx="1570019" cy="1570019"/>
            </a:xfrm>
            <a:prstGeom prst="rect">
              <a:avLst/>
            </a:prstGeom>
          </p:spPr>
        </p:pic>
        <p:pic>
          <p:nvPicPr>
            <p:cNvPr id="28" name="Picture 27" descr="A hand holding a plastic bottle&#10;&#10;Description automatically generated with medium confidence">
              <a:extLst>
                <a:ext uri="{FF2B5EF4-FFF2-40B4-BE49-F238E27FC236}">
                  <a16:creationId xmlns:a16="http://schemas.microsoft.com/office/drawing/2014/main" id="{8770AC95-57E5-43A5-85B2-713511F0A3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7" t="7140"/>
            <a:stretch/>
          </p:blipFill>
          <p:spPr bwMode="auto">
            <a:xfrm rot="10800000">
              <a:off x="2504898" y="3220001"/>
              <a:ext cx="1512655" cy="15700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678A1C0-E85A-4EBE-A985-51B13A51EBFA}"/>
                </a:ext>
              </a:extLst>
            </p:cNvPr>
            <p:cNvSpPr txBox="1"/>
            <p:nvPr/>
          </p:nvSpPr>
          <p:spPr>
            <a:xfrm>
              <a:off x="1106336" y="6108554"/>
              <a:ext cx="271024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err="1"/>
                <a:t>Letra</a:t>
              </a:r>
              <a:r>
                <a:rPr lang="en-US" sz="2400" i="1" dirty="0"/>
                <a:t> </a:t>
              </a:r>
              <a:r>
                <a:rPr lang="en-US" sz="2400" i="1" dirty="0" err="1"/>
                <a:t>mbetet</a:t>
              </a:r>
              <a:r>
                <a:rPr lang="en-US" sz="2400" i="1" dirty="0"/>
                <a:t> </a:t>
              </a:r>
              <a:r>
                <a:rPr lang="en-US" sz="2400" i="1" u="sng" dirty="0"/>
                <a:t>e </a:t>
              </a:r>
              <a:r>
                <a:rPr lang="en-US" sz="2400" i="1" u="sng" dirty="0" err="1"/>
                <a:t>thatë</a:t>
              </a:r>
              <a:r>
                <a:rPr lang="en-US" sz="2400" i="1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13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2E98535-FD19-4A71-A354-4AFE80B87447}"/>
              </a:ext>
            </a:extLst>
          </p:cNvPr>
          <p:cNvGrpSpPr/>
          <p:nvPr/>
        </p:nvGrpSpPr>
        <p:grpSpPr>
          <a:xfrm>
            <a:off x="473666" y="1913819"/>
            <a:ext cx="11500635" cy="5101030"/>
            <a:chOff x="473666" y="1913819"/>
            <a:chExt cx="11500635" cy="510103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DD15B74-6905-46C5-9297-67EC9D9C5048}"/>
                </a:ext>
              </a:extLst>
            </p:cNvPr>
            <p:cNvGrpSpPr/>
            <p:nvPr/>
          </p:nvGrpSpPr>
          <p:grpSpPr>
            <a:xfrm>
              <a:off x="607036" y="1913819"/>
              <a:ext cx="11367265" cy="5101030"/>
              <a:chOff x="607036" y="1913819"/>
              <a:chExt cx="11367265" cy="510103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378B799-CA60-4B4D-8B53-77A46B4A66AC}"/>
                  </a:ext>
                </a:extLst>
              </p:cNvPr>
              <p:cNvGrpSpPr/>
              <p:nvPr/>
            </p:nvGrpSpPr>
            <p:grpSpPr>
              <a:xfrm>
                <a:off x="607036" y="1913819"/>
                <a:ext cx="11367265" cy="4347015"/>
                <a:chOff x="599155" y="1889105"/>
                <a:chExt cx="11367265" cy="4347015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EE1045E-E7F7-4792-90A5-96E0C246440F}"/>
                    </a:ext>
                  </a:extLst>
                </p:cNvPr>
                <p:cNvSpPr txBox="1"/>
                <p:nvPr/>
              </p:nvSpPr>
              <p:spPr>
                <a:xfrm>
                  <a:off x="733650" y="2080688"/>
                  <a:ext cx="3566160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i-FI" sz="2400" b="1" dirty="0"/>
                    <a:t>BOTA REALE</a:t>
                  </a:r>
                </a:p>
              </p:txBody>
            </p:sp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362960C8-52DF-416A-90F0-3E9738ACE2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38227" y="2714160"/>
                  <a:ext cx="2811" cy="2689861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135FD10-F967-43F6-8C36-180BEA2BE1A5}"/>
                    </a:ext>
                  </a:extLst>
                </p:cNvPr>
                <p:cNvSpPr txBox="1"/>
                <p:nvPr/>
              </p:nvSpPr>
              <p:spPr>
                <a:xfrm>
                  <a:off x="599155" y="5578425"/>
                  <a:ext cx="3647440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i-FI" sz="2400" b="1" dirty="0"/>
                    <a:t>TE DHENAT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91F7B06-FF27-4831-B9C7-36BD49514436}"/>
                    </a:ext>
                  </a:extLst>
                </p:cNvPr>
                <p:cNvSpPr txBox="1"/>
                <p:nvPr/>
              </p:nvSpPr>
              <p:spPr>
                <a:xfrm>
                  <a:off x="8858236" y="1959126"/>
                  <a:ext cx="2494542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i-FI" sz="2400" b="1" dirty="0"/>
                    <a:t>MODELI /TEORIA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D044D43-1C26-41F5-BED4-F1BDD1AC4EB0}"/>
                    </a:ext>
                  </a:extLst>
                </p:cNvPr>
                <p:cNvSpPr txBox="1"/>
                <p:nvPr/>
              </p:nvSpPr>
              <p:spPr>
                <a:xfrm>
                  <a:off x="9037663" y="5643886"/>
                  <a:ext cx="2119921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i-FI" sz="2400" b="1" dirty="0"/>
                    <a:t>PARASHIKIMI</a:t>
                  </a:r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0BA2416A-771C-4933-B44E-133332763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05507" y="3108331"/>
                  <a:ext cx="0" cy="2435733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066CC48-1708-4576-BF2D-8BE2B6D470AF}"/>
                    </a:ext>
                  </a:extLst>
                </p:cNvPr>
                <p:cNvSpPr txBox="1"/>
                <p:nvPr/>
              </p:nvSpPr>
              <p:spPr>
                <a:xfrm>
                  <a:off x="8052147" y="3471809"/>
                  <a:ext cx="3914273" cy="19389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 dirty="0" err="1"/>
                    <a:t>Nëse</a:t>
                  </a:r>
                  <a:r>
                    <a:rPr lang="en-US" sz="2400" i="1" dirty="0"/>
                    <a:t> </a:t>
                  </a:r>
                  <a:r>
                    <a:rPr lang="en-US" sz="2400" i="1" dirty="0" err="1"/>
                    <a:t>gota</a:t>
                  </a:r>
                  <a:r>
                    <a:rPr lang="en-US" sz="2400" i="1" dirty="0"/>
                    <a:t> </a:t>
                  </a:r>
                  <a:r>
                    <a:rPr lang="en-US" sz="2400" i="1" dirty="0" err="1"/>
                    <a:t>është</a:t>
                  </a:r>
                  <a:r>
                    <a:rPr lang="en-US" sz="2400" i="1" dirty="0"/>
                    <a:t> e </a:t>
                  </a:r>
                  <a:r>
                    <a:rPr lang="en-US" sz="2400" i="1" dirty="0" err="1"/>
                    <a:t>mbushur</a:t>
                  </a:r>
                  <a:r>
                    <a:rPr lang="en-US" sz="2400" i="1" dirty="0"/>
                    <a:t> me </a:t>
                  </a:r>
                  <a:r>
                    <a:rPr lang="en-US" sz="2400" i="1" dirty="0" err="1"/>
                    <a:t>ajër</a:t>
                  </a:r>
                  <a:r>
                    <a:rPr lang="en-US" sz="2400" i="1" dirty="0"/>
                    <a:t>, </a:t>
                  </a:r>
                  <a:r>
                    <a:rPr lang="en-US" sz="2400" i="1" dirty="0" err="1"/>
                    <a:t>duhet</a:t>
                  </a:r>
                  <a:r>
                    <a:rPr lang="en-US" sz="2400" i="1" dirty="0"/>
                    <a:t> </a:t>
                  </a:r>
                  <a:r>
                    <a:rPr lang="en-US" sz="2400" i="1" dirty="0" err="1"/>
                    <a:t>të</a:t>
                  </a:r>
                  <a:r>
                    <a:rPr lang="en-US" sz="2400" i="1" dirty="0"/>
                    <a:t> </a:t>
                  </a:r>
                  <a:r>
                    <a:rPr lang="en-US" sz="2400" i="1" dirty="0" err="1"/>
                    <a:t>shohim</a:t>
                  </a:r>
                  <a:r>
                    <a:rPr lang="en-US" sz="2400" i="1" dirty="0"/>
                    <a:t> </a:t>
                  </a:r>
                  <a:r>
                    <a:rPr lang="en-US" sz="2400" i="1" dirty="0" err="1"/>
                    <a:t>flluskat</a:t>
                  </a:r>
                  <a:r>
                    <a:rPr lang="en-US" sz="2400" i="1" dirty="0"/>
                    <a:t> e </a:t>
                  </a:r>
                  <a:r>
                    <a:rPr lang="en-US" sz="2400" i="1" dirty="0" err="1"/>
                    <a:t>ajrit</a:t>
                  </a:r>
                  <a:r>
                    <a:rPr lang="en-US" sz="2400" i="1" dirty="0"/>
                    <a:t> </a:t>
                  </a:r>
                  <a:r>
                    <a:rPr lang="en-US" sz="2400" i="1" dirty="0" err="1"/>
                    <a:t>kur</a:t>
                  </a:r>
                  <a:r>
                    <a:rPr lang="en-US" sz="2400" i="1" dirty="0"/>
                    <a:t> </a:t>
                  </a:r>
                  <a:r>
                    <a:rPr lang="en-US" sz="2400" i="1" dirty="0" err="1"/>
                    <a:t>ajri</a:t>
                  </a:r>
                  <a:r>
                    <a:rPr lang="en-US" sz="2400" i="1" dirty="0"/>
                    <a:t> del </a:t>
                  </a:r>
                  <a:r>
                    <a:rPr lang="en-US" sz="2400" i="1" dirty="0" err="1"/>
                    <a:t>nga</a:t>
                  </a:r>
                  <a:r>
                    <a:rPr lang="en-US" sz="2400" i="1" dirty="0"/>
                    <a:t> </a:t>
                  </a:r>
                  <a:r>
                    <a:rPr lang="en-US" sz="2400" i="1" dirty="0" err="1"/>
                    <a:t>gota</a:t>
                  </a:r>
                  <a:r>
                    <a:rPr lang="en-US" sz="2400" i="1" dirty="0"/>
                    <a:t>, </a:t>
                  </a:r>
                  <a:r>
                    <a:rPr lang="en-US" sz="2400" i="1" dirty="0" err="1"/>
                    <a:t>ndërsa</a:t>
                  </a:r>
                  <a:r>
                    <a:rPr lang="en-US" sz="2400" i="1" dirty="0"/>
                    <a:t> ajo (</a:t>
                  </a:r>
                  <a:r>
                    <a:rPr lang="en-US" sz="2400" i="1" dirty="0" err="1"/>
                    <a:t>gota</a:t>
                  </a:r>
                  <a:r>
                    <a:rPr lang="en-US" sz="2400" i="1" dirty="0"/>
                    <a:t>) </a:t>
                  </a:r>
                  <a:r>
                    <a:rPr lang="en-US" sz="2400" i="1" dirty="0" err="1"/>
                    <a:t>zhytet</a:t>
                  </a:r>
                  <a:r>
                    <a:rPr lang="en-US" sz="2400" i="1" dirty="0"/>
                    <a:t> </a:t>
                  </a:r>
                  <a:r>
                    <a:rPr lang="en-US" sz="2400" i="1" dirty="0" err="1"/>
                    <a:t>nën</a:t>
                  </a:r>
                  <a:r>
                    <a:rPr lang="en-US" sz="2400" i="1" dirty="0"/>
                    <a:t> </a:t>
                  </a:r>
                  <a:r>
                    <a:rPr lang="en-US" sz="2400" i="1" dirty="0" err="1"/>
                    <a:t>ujë</a:t>
                  </a:r>
                  <a:r>
                    <a:rPr lang="en-US" sz="2400" i="1" dirty="0"/>
                    <a:t>.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52A34C-4585-4A63-AB10-AEDDBE26147E}"/>
                    </a:ext>
                  </a:extLst>
                </p:cNvPr>
                <p:cNvSpPr txBox="1"/>
                <p:nvPr/>
              </p:nvSpPr>
              <p:spPr>
                <a:xfrm>
                  <a:off x="5124291" y="5774455"/>
                  <a:ext cx="299033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err="1"/>
                    <a:t>Dakortësimi</a:t>
                  </a:r>
                  <a:r>
                    <a:rPr lang="en-US" sz="2400" dirty="0"/>
                    <a:t>  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6D1FC68-A513-48FB-A28E-B4504270CD19}"/>
                    </a:ext>
                  </a:extLst>
                </p:cNvPr>
                <p:cNvSpPr txBox="1"/>
                <p:nvPr/>
              </p:nvSpPr>
              <p:spPr>
                <a:xfrm>
                  <a:off x="4820971" y="1889105"/>
                  <a:ext cx="3566159" cy="120032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err="1"/>
                    <a:t>Modeli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përshtatet</a:t>
                  </a:r>
                  <a:r>
                    <a:rPr lang="en-US" sz="2400" dirty="0"/>
                    <a:t> </a:t>
                  </a:r>
                  <a:r>
                    <a:rPr lang="en-US" sz="2400" dirty="0">
                      <a:sym typeface="Wingdings" panose="05000000000000000000" pitchFamily="2" charset="2"/>
                    </a:rPr>
                    <a:t> </a:t>
                  </a:r>
                  <a:r>
                    <a:rPr lang="en-US" sz="2400" i="1" dirty="0" err="1">
                      <a:sym typeface="Wingdings" panose="05000000000000000000" pitchFamily="2" charset="2"/>
                    </a:rPr>
                    <a:t>Ajri</a:t>
                  </a:r>
                  <a:r>
                    <a:rPr lang="en-US" sz="2400" i="1" dirty="0">
                      <a:sym typeface="Wingdings" panose="05000000000000000000" pitchFamily="2" charset="2"/>
                    </a:rPr>
                    <a:t> </a:t>
                  </a:r>
                  <a:r>
                    <a:rPr lang="en-US" sz="2400" i="1" dirty="0" err="1">
                      <a:sym typeface="Wingdings" panose="05000000000000000000" pitchFamily="2" charset="2"/>
                    </a:rPr>
                    <a:t>shpjegon</a:t>
                  </a:r>
                  <a:r>
                    <a:rPr lang="en-US" sz="2400" i="1" dirty="0">
                      <a:sym typeface="Wingdings" panose="05000000000000000000" pitchFamily="2" charset="2"/>
                    </a:rPr>
                    <a:t> </a:t>
                  </a:r>
                  <a:r>
                    <a:rPr lang="en-US" sz="2400" i="1" dirty="0" err="1">
                      <a:sym typeface="Wingdings" panose="05000000000000000000" pitchFamily="2" charset="2"/>
                    </a:rPr>
                    <a:t>përse</a:t>
                  </a:r>
                  <a:r>
                    <a:rPr lang="en-US" sz="2400" i="1" dirty="0">
                      <a:sym typeface="Wingdings" panose="05000000000000000000" pitchFamily="2" charset="2"/>
                    </a:rPr>
                    <a:t> </a:t>
                  </a:r>
                  <a:r>
                    <a:rPr lang="en-US" sz="2400" i="1" dirty="0" err="1">
                      <a:sym typeface="Wingdings" panose="05000000000000000000" pitchFamily="2" charset="2"/>
                    </a:rPr>
                    <a:t>letra</a:t>
                  </a:r>
                  <a:r>
                    <a:rPr lang="en-US" sz="2400" i="1" dirty="0">
                      <a:sym typeface="Wingdings" panose="05000000000000000000" pitchFamily="2" charset="2"/>
                    </a:rPr>
                    <a:t> </a:t>
                  </a:r>
                  <a:r>
                    <a:rPr lang="en-US" sz="2400" i="1" dirty="0" err="1">
                      <a:sym typeface="Wingdings" panose="05000000000000000000" pitchFamily="2" charset="2"/>
                    </a:rPr>
                    <a:t>mbetet</a:t>
                  </a:r>
                  <a:r>
                    <a:rPr lang="en-US" sz="2400" i="1" dirty="0">
                      <a:sym typeface="Wingdings" panose="05000000000000000000" pitchFamily="2" charset="2"/>
                    </a:rPr>
                    <a:t> e </a:t>
                  </a:r>
                  <a:r>
                    <a:rPr lang="en-US" sz="2400" i="1" dirty="0" err="1">
                      <a:sym typeface="Wingdings" panose="05000000000000000000" pitchFamily="2" charset="2"/>
                    </a:rPr>
                    <a:t>thatë</a:t>
                  </a:r>
                  <a:r>
                    <a:rPr lang="en-US" sz="2400" i="1" dirty="0">
                      <a:sym typeface="Wingdings" panose="05000000000000000000" pitchFamily="2" charset="2"/>
                    </a:rPr>
                    <a:t>.</a:t>
                  </a:r>
                  <a:r>
                    <a:rPr lang="en-US" sz="2400" dirty="0"/>
                    <a:t> </a:t>
                  </a:r>
                  <a:endParaRPr lang="en-US" sz="2400" i="1" dirty="0"/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2EF2776D-FB15-4ADC-B38B-47883064734E}"/>
                    </a:ext>
                  </a:extLst>
                </p:cNvPr>
                <p:cNvCxnSpPr/>
                <p:nvPr/>
              </p:nvCxnSpPr>
              <p:spPr>
                <a:xfrm>
                  <a:off x="4886287" y="5741675"/>
                  <a:ext cx="3464560" cy="0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28AFE4A1-BC8F-4B08-A4BE-08248E31BB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626844" y="2944993"/>
                  <a:ext cx="36283" cy="2698893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76A95385-FDC4-46A9-BF2C-63FD4E31D62B}"/>
                    </a:ext>
                  </a:extLst>
                </p:cNvPr>
                <p:cNvCxnSpPr/>
                <p:nvPr/>
              </p:nvCxnSpPr>
              <p:spPr>
                <a:xfrm>
                  <a:off x="4894564" y="2714160"/>
                  <a:ext cx="3464560" cy="0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D66F269-0637-436B-988B-C0F97522A42C}"/>
                    </a:ext>
                  </a:extLst>
                </p:cNvPr>
                <p:cNvSpPr txBox="1"/>
                <p:nvPr/>
              </p:nvSpPr>
              <p:spPr>
                <a:xfrm>
                  <a:off x="5374649" y="4148071"/>
                  <a:ext cx="2652247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err="1"/>
                    <a:t>Provat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pozitive</a:t>
                  </a:r>
                  <a:endParaRPr lang="en-US" sz="2400" dirty="0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100FA7C-3BD9-4938-AC98-41002614D56A}"/>
                  </a:ext>
                </a:extLst>
              </p:cNvPr>
              <p:cNvSpPr txBox="1"/>
              <p:nvPr/>
            </p:nvSpPr>
            <p:spPr>
              <a:xfrm>
                <a:off x="8785663" y="2472488"/>
                <a:ext cx="2574996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err="1"/>
                  <a:t>Gota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është</a:t>
                </a:r>
                <a:r>
                  <a:rPr lang="en-US" sz="2400" i="1" dirty="0"/>
                  <a:t> e </a:t>
                </a:r>
                <a:r>
                  <a:rPr lang="en-US" sz="2400" i="1" dirty="0" err="1"/>
                  <a:t>mbushur</a:t>
                </a:r>
                <a:r>
                  <a:rPr lang="en-US" sz="2400" i="1" dirty="0"/>
                  <a:t> me </a:t>
                </a:r>
                <a:r>
                  <a:rPr lang="en-US" sz="2400" i="1" dirty="0" err="1"/>
                  <a:t>ajër</a:t>
                </a:r>
                <a:r>
                  <a:rPr lang="en-US" sz="2400" i="1" dirty="0"/>
                  <a:t>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9C295C9-50CE-4746-ADAE-EF12FB3DC654}"/>
                  </a:ext>
                </a:extLst>
              </p:cNvPr>
              <p:cNvSpPr txBox="1"/>
              <p:nvPr/>
            </p:nvSpPr>
            <p:spPr>
              <a:xfrm>
                <a:off x="8750380" y="6183852"/>
                <a:ext cx="271024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err="1"/>
                  <a:t>Shihni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flluskat</a:t>
                </a:r>
                <a:r>
                  <a:rPr lang="en-US" sz="2400" i="1" dirty="0"/>
                  <a:t> e </a:t>
                </a:r>
                <a:r>
                  <a:rPr lang="en-US" sz="2400" i="1" dirty="0" err="1"/>
                  <a:t>ajrit</a:t>
                </a:r>
                <a:r>
                  <a:rPr lang="en-US" sz="2400" i="1" dirty="0"/>
                  <a:t>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78A1C0-E85A-4EBE-A985-51B13A51EBFA}"/>
                  </a:ext>
                </a:extLst>
              </p:cNvPr>
              <p:cNvSpPr txBox="1"/>
              <p:nvPr/>
            </p:nvSpPr>
            <p:spPr>
              <a:xfrm>
                <a:off x="607036" y="6108554"/>
                <a:ext cx="367814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err="1"/>
                  <a:t>Vihen</a:t>
                </a:r>
                <a:r>
                  <a:rPr lang="en-US" sz="2400" i="1" dirty="0"/>
                  <a:t> re </a:t>
                </a:r>
                <a:r>
                  <a:rPr lang="en-US" sz="2400" i="1" dirty="0" err="1"/>
                  <a:t>flluska</a:t>
                </a:r>
                <a:r>
                  <a:rPr lang="en-US" sz="2400" i="1" dirty="0"/>
                  <a:t>.</a:t>
                </a:r>
              </a:p>
            </p:txBody>
          </p:sp>
        </p:grpSp>
        <p:pic>
          <p:nvPicPr>
            <p:cNvPr id="31" name="Picture 30" descr="A picture containing glass&#10;&#10;Description automatically generated">
              <a:extLst>
                <a:ext uri="{FF2B5EF4-FFF2-40B4-BE49-F238E27FC236}">
                  <a16:creationId xmlns:a16="http://schemas.microsoft.com/office/drawing/2014/main" id="{9AD9CEC3-F30C-4EB0-A5EF-B681BBB70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66" b="38225"/>
            <a:stretch/>
          </p:blipFill>
          <p:spPr bwMode="auto">
            <a:xfrm rot="10800000">
              <a:off x="473666" y="2969707"/>
              <a:ext cx="1867994" cy="160229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A picture containing pink, plastic&#10;&#10;Description automatically generated">
              <a:extLst>
                <a:ext uri="{FF2B5EF4-FFF2-40B4-BE49-F238E27FC236}">
                  <a16:creationId xmlns:a16="http://schemas.microsoft.com/office/drawing/2014/main" id="{DB81516C-BC2F-4D30-A3AB-9E1F3830F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07" t="21107" r="28947" b="34529"/>
            <a:stretch/>
          </p:blipFill>
          <p:spPr bwMode="auto">
            <a:xfrm>
              <a:off x="2532774" y="2969707"/>
              <a:ext cx="1659631" cy="160229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020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96331E0-E3FC-41DF-98F5-39A0EDBF2978}"/>
              </a:ext>
            </a:extLst>
          </p:cNvPr>
          <p:cNvGrpSpPr/>
          <p:nvPr/>
        </p:nvGrpSpPr>
        <p:grpSpPr>
          <a:xfrm>
            <a:off x="4253950" y="2916880"/>
            <a:ext cx="3776864" cy="1024239"/>
            <a:chOff x="4482551" y="2117124"/>
            <a:chExt cx="3776864" cy="1024239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EBEA97D-EA27-4135-B53E-02E14AF0F5C0}"/>
                </a:ext>
              </a:extLst>
            </p:cNvPr>
            <p:cNvCxnSpPr>
              <a:cxnSpLocks/>
              <a:stCxn id="5" idx="3"/>
              <a:endCxn id="4" idx="1"/>
            </p:cNvCxnSpPr>
            <p:nvPr/>
          </p:nvCxnSpPr>
          <p:spPr>
            <a:xfrm flipV="1">
              <a:off x="5441093" y="2301790"/>
              <a:ext cx="1767015" cy="1385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2B95487-D875-46EA-A6DA-5F956DD80DBB}"/>
                </a:ext>
              </a:extLst>
            </p:cNvPr>
            <p:cNvGrpSpPr/>
            <p:nvPr/>
          </p:nvGrpSpPr>
          <p:grpSpPr>
            <a:xfrm>
              <a:off x="4482551" y="2117124"/>
              <a:ext cx="3776864" cy="1024239"/>
              <a:chOff x="4482551" y="2117124"/>
              <a:chExt cx="3776864" cy="1024239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23703-84F7-4874-B7D0-476231B76591}"/>
                  </a:ext>
                </a:extLst>
              </p:cNvPr>
              <p:cNvSpPr txBox="1"/>
              <p:nvPr/>
            </p:nvSpPr>
            <p:spPr>
              <a:xfrm>
                <a:off x="7208108" y="2117124"/>
                <a:ext cx="1051307" cy="3693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Hipoteza</a:t>
                </a:r>
                <a:endParaRPr lang="en-US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9E218B-7467-44D0-B578-B711644D48D3}"/>
                  </a:ext>
                </a:extLst>
              </p:cNvPr>
              <p:cNvSpPr txBox="1"/>
              <p:nvPr/>
            </p:nvSpPr>
            <p:spPr>
              <a:xfrm>
                <a:off x="4482551" y="2117124"/>
                <a:ext cx="958542" cy="6463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i-FI" dirty="0"/>
                  <a:t>Të dhënat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7E68D3-D0C8-44EB-9EAF-B6AA64F3C2B1}"/>
                  </a:ext>
                </a:extLst>
              </p:cNvPr>
              <p:cNvSpPr txBox="1"/>
              <p:nvPr/>
            </p:nvSpPr>
            <p:spPr>
              <a:xfrm>
                <a:off x="5682565" y="2772031"/>
                <a:ext cx="1284072" cy="3693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Arsyetimi</a:t>
                </a:r>
                <a:endParaRPr lang="en-US" dirty="0"/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B49B313-CD18-4CCE-AF23-95B8C87774A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108601" y="2526934"/>
              <a:ext cx="43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529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043623-7293-485D-A881-3073512AC5BC}"/>
              </a:ext>
            </a:extLst>
          </p:cNvPr>
          <p:cNvGrpSpPr/>
          <p:nvPr/>
        </p:nvGrpSpPr>
        <p:grpSpPr>
          <a:xfrm>
            <a:off x="280086" y="114722"/>
            <a:ext cx="10713796" cy="6130433"/>
            <a:chOff x="280086" y="114722"/>
            <a:chExt cx="10713796" cy="61304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20813E-30D6-45DC-A3B2-85F5651D6C00}"/>
                </a:ext>
              </a:extLst>
            </p:cNvPr>
            <p:cNvSpPr txBox="1"/>
            <p:nvPr/>
          </p:nvSpPr>
          <p:spPr>
            <a:xfrm>
              <a:off x="280086" y="335845"/>
              <a:ext cx="7675606" cy="590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Parashikimet</a:t>
              </a:r>
              <a:r>
                <a:rPr lang="en-US" dirty="0"/>
                <a:t> </a:t>
              </a:r>
              <a:r>
                <a:rPr lang="en-US" dirty="0" err="1"/>
                <a:t>konkurruese</a:t>
              </a:r>
              <a:r>
                <a:rPr lang="en-US" dirty="0"/>
                <a:t> 1 (</a:t>
              </a:r>
              <a:r>
                <a:rPr lang="en-US" dirty="0" err="1"/>
                <a:t>Fizikë</a:t>
              </a:r>
              <a:r>
                <a:rPr lang="en-US" dirty="0"/>
                <a:t>)</a:t>
              </a:r>
            </a:p>
            <a:p>
              <a:endParaRPr lang="en-US" dirty="0"/>
            </a:p>
            <a:p>
              <a:r>
                <a:rPr lang="en-US" dirty="0" err="1"/>
                <a:t>Një</a:t>
              </a:r>
              <a:r>
                <a:rPr lang="en-US" dirty="0"/>
                <a:t> </a:t>
              </a:r>
              <a:r>
                <a:rPr lang="en-US" dirty="0" err="1"/>
                <a:t>vajzë</a:t>
              </a:r>
              <a:r>
                <a:rPr lang="en-US" dirty="0"/>
                <a:t> po </a:t>
              </a:r>
              <a:r>
                <a:rPr lang="en-US" dirty="0" err="1"/>
                <a:t>shihet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një</a:t>
              </a:r>
              <a:r>
                <a:rPr lang="en-US" dirty="0"/>
                <a:t> </a:t>
              </a:r>
              <a:r>
                <a:rPr lang="en-US" dirty="0" err="1"/>
                <a:t>pasqyrë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thjeshtë</a:t>
              </a:r>
              <a:r>
                <a:rPr lang="en-US" dirty="0"/>
                <a:t> </a:t>
              </a:r>
              <a:r>
                <a:rPr lang="en-US" dirty="0" err="1"/>
                <a:t>dhe</a:t>
              </a:r>
              <a:r>
                <a:rPr lang="en-US" dirty="0"/>
                <a:t> po </a:t>
              </a:r>
              <a:r>
                <a:rPr lang="en-US" dirty="0" err="1"/>
                <a:t>mendon</a:t>
              </a:r>
              <a:r>
                <a:rPr lang="en-US" dirty="0"/>
                <a:t> se </a:t>
              </a:r>
              <a:r>
                <a:rPr lang="en-US" dirty="0" err="1"/>
                <a:t>si</a:t>
              </a:r>
              <a:r>
                <a:rPr lang="en-US" dirty="0"/>
                <a:t> </a:t>
              </a:r>
              <a:r>
                <a:rPr lang="en-US" dirty="0" err="1"/>
                <a:t>mund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shohë</a:t>
              </a:r>
              <a:r>
                <a:rPr lang="en-US" dirty="0"/>
                <a:t> </a:t>
              </a:r>
              <a:r>
                <a:rPr lang="en-US" dirty="0" err="1"/>
                <a:t>një</a:t>
              </a:r>
              <a:r>
                <a:rPr lang="en-US" dirty="0"/>
                <a:t> </a:t>
              </a:r>
              <a:r>
                <a:rPr lang="en-US" dirty="0" err="1"/>
                <a:t>pjesë</a:t>
              </a:r>
              <a:r>
                <a:rPr lang="en-US" dirty="0"/>
                <a:t> </a:t>
              </a:r>
              <a:r>
                <a:rPr lang="en-US" dirty="0" err="1"/>
                <a:t>më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madhe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saj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pasqyrë</a:t>
              </a:r>
              <a:r>
                <a:rPr lang="en-US" dirty="0"/>
                <a:t>. </a:t>
              </a:r>
            </a:p>
            <a:p>
              <a:endParaRPr lang="en-US" dirty="0"/>
            </a:p>
            <a:p>
              <a:r>
                <a:rPr lang="en-US" dirty="0" err="1"/>
                <a:t>Parashikimi</a:t>
              </a:r>
              <a:r>
                <a:rPr lang="en-US" dirty="0"/>
                <a:t> 1: </a:t>
              </a:r>
              <a:r>
                <a:rPr lang="en-US" dirty="0" err="1"/>
                <a:t>Vajza</a:t>
              </a:r>
              <a:r>
                <a:rPr lang="en-US" dirty="0"/>
                <a:t> </a:t>
              </a:r>
              <a:r>
                <a:rPr lang="en-US" dirty="0" err="1"/>
                <a:t>duhet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afrohet</a:t>
              </a:r>
              <a:r>
                <a:rPr lang="en-US" dirty="0"/>
                <a:t> </a:t>
              </a:r>
              <a:r>
                <a:rPr lang="en-US" dirty="0" err="1"/>
                <a:t>më</a:t>
              </a:r>
              <a:r>
                <a:rPr lang="en-US" dirty="0"/>
                <a:t> </a:t>
              </a:r>
              <a:r>
                <a:rPr lang="en-US" dirty="0" err="1"/>
                <a:t>shumë</a:t>
              </a:r>
              <a:r>
                <a:rPr lang="en-US" dirty="0"/>
                <a:t> </a:t>
              </a:r>
              <a:r>
                <a:rPr lang="en-US" dirty="0" err="1"/>
                <a:t>tek</a:t>
              </a:r>
              <a:r>
                <a:rPr lang="en-US" dirty="0"/>
                <a:t> </a:t>
              </a:r>
              <a:r>
                <a:rPr lang="en-US" dirty="0" err="1"/>
                <a:t>pasqyra</a:t>
              </a:r>
              <a:r>
                <a:rPr lang="en-US" dirty="0"/>
                <a:t>.</a:t>
              </a:r>
            </a:p>
            <a:p>
              <a:r>
                <a:rPr lang="en-US" dirty="0" err="1"/>
                <a:t>Parashikimi</a:t>
              </a:r>
              <a:r>
                <a:rPr lang="en-US" dirty="0"/>
                <a:t> 2: </a:t>
              </a:r>
              <a:r>
                <a:rPr lang="en-US" dirty="0" err="1"/>
                <a:t>Vajza</a:t>
              </a:r>
              <a:r>
                <a:rPr lang="en-US" dirty="0"/>
                <a:t> </a:t>
              </a:r>
              <a:r>
                <a:rPr lang="en-US" dirty="0" err="1"/>
                <a:t>duhet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largohet</a:t>
              </a:r>
              <a:r>
                <a:rPr lang="en-US" dirty="0"/>
                <a:t> </a:t>
              </a:r>
              <a:r>
                <a:rPr lang="en-US" dirty="0" err="1"/>
                <a:t>nga</a:t>
              </a:r>
              <a:r>
                <a:rPr lang="en-US" dirty="0"/>
                <a:t> </a:t>
              </a:r>
              <a:r>
                <a:rPr lang="en-US" dirty="0" err="1"/>
                <a:t>pasqyra</a:t>
              </a:r>
              <a:r>
                <a:rPr lang="en-US" dirty="0"/>
                <a:t>.</a:t>
              </a:r>
            </a:p>
            <a:p>
              <a:r>
                <a:rPr lang="en-US" dirty="0" err="1"/>
                <a:t>Parashikimi</a:t>
              </a:r>
              <a:r>
                <a:rPr lang="en-US" dirty="0"/>
                <a:t> 3: </a:t>
              </a:r>
              <a:r>
                <a:rPr lang="en-US" dirty="0" err="1"/>
                <a:t>Vajza</a:t>
              </a:r>
              <a:r>
                <a:rPr lang="en-US" dirty="0"/>
                <a:t> </a:t>
              </a:r>
              <a:r>
                <a:rPr lang="en-US" dirty="0" err="1"/>
                <a:t>nuk</a:t>
              </a:r>
              <a:r>
                <a:rPr lang="en-US" dirty="0"/>
                <a:t> </a:t>
              </a:r>
              <a:r>
                <a:rPr lang="en-US" dirty="0" err="1"/>
                <a:t>mund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shohë</a:t>
              </a:r>
              <a:r>
                <a:rPr lang="en-US" dirty="0"/>
                <a:t> </a:t>
              </a:r>
              <a:r>
                <a:rPr lang="en-US" dirty="0" err="1"/>
                <a:t>një</a:t>
              </a:r>
              <a:r>
                <a:rPr lang="en-US" dirty="0"/>
                <a:t> </a:t>
              </a:r>
              <a:r>
                <a:rPr lang="en-US" dirty="0" err="1"/>
                <a:t>pjesë</a:t>
              </a:r>
              <a:r>
                <a:rPr lang="en-US" dirty="0"/>
                <a:t> </a:t>
              </a:r>
              <a:r>
                <a:rPr lang="en-US" dirty="0" err="1"/>
                <a:t>më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madhe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vetes</a:t>
              </a:r>
              <a:r>
                <a:rPr lang="en-US" dirty="0"/>
                <a:t> </a:t>
              </a:r>
              <a:r>
                <a:rPr lang="en-US" dirty="0" err="1"/>
                <a:t>së</a:t>
              </a:r>
              <a:r>
                <a:rPr lang="en-US" dirty="0"/>
                <a:t> </a:t>
              </a:r>
              <a:r>
                <a:rPr lang="en-US" dirty="0" err="1"/>
                <a:t>saj</a:t>
              </a:r>
              <a:r>
                <a:rPr lang="en-US" dirty="0"/>
                <a:t>, </a:t>
              </a:r>
              <a:r>
                <a:rPr lang="en-US" dirty="0" err="1"/>
                <a:t>thjeshtë</a:t>
              </a:r>
              <a:r>
                <a:rPr lang="en-US" dirty="0"/>
                <a:t> duke </a:t>
              </a:r>
              <a:r>
                <a:rPr lang="en-US" dirty="0" err="1"/>
                <a:t>lëvizur</a:t>
              </a:r>
              <a:r>
                <a:rPr lang="en-US" dirty="0"/>
                <a:t> </a:t>
              </a:r>
              <a:r>
                <a:rPr lang="en-US" dirty="0" err="1"/>
                <a:t>më</a:t>
              </a:r>
              <a:r>
                <a:rPr lang="en-US" dirty="0"/>
                <a:t> </a:t>
              </a:r>
              <a:r>
                <a:rPr lang="en-US" dirty="0" err="1"/>
                <a:t>afër</a:t>
              </a:r>
              <a:r>
                <a:rPr lang="en-US" dirty="0"/>
                <a:t> apo </a:t>
              </a:r>
              <a:r>
                <a:rPr lang="en-US" dirty="0" err="1"/>
                <a:t>më</a:t>
              </a:r>
              <a:r>
                <a:rPr lang="en-US" dirty="0"/>
                <a:t> </a:t>
              </a:r>
              <a:r>
                <a:rPr lang="en-US" dirty="0" err="1"/>
                <a:t>larg</a:t>
              </a:r>
              <a:r>
                <a:rPr lang="en-US" dirty="0"/>
                <a:t> </a:t>
              </a:r>
              <a:r>
                <a:rPr lang="en-US" dirty="0" err="1"/>
                <a:t>përpara</a:t>
              </a:r>
              <a:r>
                <a:rPr lang="en-US" dirty="0"/>
                <a:t> </a:t>
              </a:r>
              <a:r>
                <a:rPr lang="en-US" dirty="0" err="1"/>
                <a:t>pasqyrës</a:t>
              </a:r>
              <a:r>
                <a:rPr lang="en-US" dirty="0"/>
                <a:t>.</a:t>
              </a:r>
            </a:p>
            <a:p>
              <a:endParaRPr lang="en-US" dirty="0"/>
            </a:p>
            <a:p>
              <a:r>
                <a:rPr lang="en-US" i="1" dirty="0" err="1"/>
                <a:t>Përzgjidhni</a:t>
              </a:r>
              <a:r>
                <a:rPr lang="en-US" i="1" dirty="0"/>
                <a:t> </a:t>
              </a:r>
              <a:r>
                <a:rPr lang="en-US" i="1" dirty="0" err="1"/>
                <a:t>parashikimin</a:t>
              </a:r>
              <a:r>
                <a:rPr lang="en-US" i="1" dirty="0"/>
                <a:t> </a:t>
              </a:r>
              <a:r>
                <a:rPr lang="en-US" i="1" dirty="0" err="1"/>
                <a:t>që</a:t>
              </a:r>
              <a:r>
                <a:rPr lang="en-US" i="1" dirty="0"/>
                <a:t> </a:t>
              </a:r>
              <a:r>
                <a:rPr lang="en-US" i="1" dirty="0" err="1"/>
                <a:t>mendoni</a:t>
              </a:r>
              <a:r>
                <a:rPr lang="en-US" i="1" dirty="0"/>
                <a:t> se </a:t>
              </a:r>
              <a:r>
                <a:rPr lang="en-US" i="1" dirty="0" err="1"/>
                <a:t>është</a:t>
              </a:r>
              <a:r>
                <a:rPr lang="en-US" i="1" dirty="0"/>
                <a:t> </a:t>
              </a:r>
              <a:r>
                <a:rPr lang="en-US" i="1" dirty="0" err="1"/>
                <a:t>i</a:t>
              </a:r>
              <a:r>
                <a:rPr lang="en-US" i="1" dirty="0"/>
                <a:t> </a:t>
              </a:r>
              <a:r>
                <a:rPr lang="en-US" i="1" dirty="0" err="1"/>
                <a:t>saktë</a:t>
              </a:r>
              <a:r>
                <a:rPr lang="en-US" i="1" dirty="0"/>
                <a:t>. </a:t>
              </a:r>
            </a:p>
            <a:p>
              <a:endParaRPr lang="en-US" dirty="0"/>
            </a:p>
            <a:p>
              <a:r>
                <a:rPr lang="en-US" i="1" dirty="0" err="1"/>
                <a:t>Cilat</a:t>
              </a:r>
              <a:r>
                <a:rPr lang="en-US" i="1" dirty="0"/>
                <a:t> </a:t>
              </a:r>
              <a:r>
                <a:rPr lang="en-US" i="1" dirty="0" err="1"/>
                <a:t>nga</a:t>
              </a:r>
              <a:r>
                <a:rPr lang="en-US" i="1" dirty="0"/>
                <a:t> </a:t>
              </a:r>
              <a:r>
                <a:rPr lang="en-US" i="1" dirty="0" err="1"/>
                <a:t>idetë</a:t>
              </a:r>
              <a:r>
                <a:rPr lang="en-US" i="1" dirty="0"/>
                <a:t> e </a:t>
              </a:r>
              <a:r>
                <a:rPr lang="en-US" i="1" dirty="0" err="1"/>
                <a:t>mëposhtme</a:t>
              </a:r>
              <a:r>
                <a:rPr lang="en-US" i="1" dirty="0"/>
                <a:t> </a:t>
              </a:r>
              <a:r>
                <a:rPr lang="en-US" i="1" dirty="0" err="1"/>
                <a:t>mbështesin</a:t>
              </a:r>
              <a:r>
                <a:rPr lang="en-US" i="1" dirty="0"/>
                <a:t> </a:t>
              </a:r>
              <a:r>
                <a:rPr lang="en-US" i="1" dirty="0" err="1"/>
                <a:t>parashikimin</a:t>
              </a:r>
              <a:r>
                <a:rPr lang="en-US" i="1" dirty="0"/>
                <a:t> e </a:t>
              </a:r>
              <a:r>
                <a:rPr lang="en-US" i="1" dirty="0" err="1"/>
                <a:t>përzgjedhur</a:t>
              </a:r>
              <a:r>
                <a:rPr lang="en-US" i="1" dirty="0"/>
                <a:t>? </a:t>
              </a:r>
            </a:p>
            <a:p>
              <a:pPr marL="342900" indent="-342900">
                <a:buAutoNum type="alphaLcPeriod"/>
              </a:pPr>
              <a:r>
                <a:rPr lang="en-US" dirty="0" err="1"/>
                <a:t>Drita</a:t>
              </a:r>
              <a:r>
                <a:rPr lang="en-US" dirty="0"/>
                <a:t> </a:t>
              </a:r>
              <a:r>
                <a:rPr lang="en-US" dirty="0" err="1"/>
                <a:t>lëviz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vija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drejta</a:t>
              </a:r>
              <a:r>
                <a:rPr lang="en-US" dirty="0"/>
                <a:t>, </a:t>
              </a:r>
              <a:r>
                <a:rPr lang="en-US" dirty="0" err="1"/>
                <a:t>që</a:t>
              </a:r>
              <a:r>
                <a:rPr lang="en-US" dirty="0"/>
                <a:t> </a:t>
              </a:r>
              <a:r>
                <a:rPr lang="en-US" dirty="0" err="1"/>
                <a:t>quhen</a:t>
              </a:r>
              <a:r>
                <a:rPr lang="en-US" dirty="0"/>
                <a:t> </a:t>
              </a:r>
              <a:r>
                <a:rPr lang="en-US" dirty="0" err="1"/>
                <a:t>rrezet</a:t>
              </a:r>
              <a:r>
                <a:rPr lang="en-US" dirty="0"/>
                <a:t> e </a:t>
              </a:r>
              <a:r>
                <a:rPr lang="en-US" dirty="0" err="1"/>
                <a:t>dritës</a:t>
              </a:r>
              <a:r>
                <a:rPr lang="en-US" dirty="0"/>
                <a:t>.</a:t>
              </a:r>
            </a:p>
            <a:p>
              <a:pPr marL="342900" indent="-342900">
                <a:buAutoNum type="alphaLcPeriod"/>
              </a:pPr>
              <a:r>
                <a:rPr lang="en-US" dirty="0"/>
                <a:t>Ne </a:t>
              </a:r>
              <a:r>
                <a:rPr lang="en-US" dirty="0" err="1"/>
                <a:t>mund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shohim</a:t>
              </a:r>
              <a:r>
                <a:rPr lang="en-US" dirty="0"/>
                <a:t> </a:t>
              </a:r>
              <a:r>
                <a:rPr lang="en-US" dirty="0" err="1"/>
                <a:t>objekte</a:t>
              </a:r>
              <a:r>
                <a:rPr lang="en-US" dirty="0"/>
                <a:t> </a:t>
              </a:r>
              <a:r>
                <a:rPr lang="en-US" dirty="0" err="1"/>
                <a:t>kur</a:t>
              </a:r>
              <a:r>
                <a:rPr lang="en-US" dirty="0"/>
                <a:t> </a:t>
              </a:r>
              <a:r>
                <a:rPr lang="en-US" dirty="0" err="1"/>
                <a:t>rrezet</a:t>
              </a:r>
              <a:r>
                <a:rPr lang="en-US" dirty="0"/>
                <a:t> e </a:t>
              </a:r>
              <a:r>
                <a:rPr lang="en-US" dirty="0" err="1"/>
                <a:t>dritës</a:t>
              </a:r>
              <a:r>
                <a:rPr lang="en-US" dirty="0"/>
                <a:t> </a:t>
              </a:r>
              <a:r>
                <a:rPr lang="en-US" dirty="0" err="1"/>
                <a:t>nga</a:t>
              </a:r>
              <a:r>
                <a:rPr lang="en-US" dirty="0"/>
                <a:t> </a:t>
              </a:r>
              <a:r>
                <a:rPr lang="en-US" dirty="0" err="1"/>
                <a:t>burimi</a:t>
              </a:r>
              <a:r>
                <a:rPr lang="en-US" dirty="0"/>
                <a:t> </a:t>
              </a:r>
              <a:r>
                <a:rPr lang="en-US" dirty="0" err="1"/>
                <a:t>i</a:t>
              </a:r>
              <a:r>
                <a:rPr lang="en-US" dirty="0"/>
                <a:t> </a:t>
              </a:r>
              <a:r>
                <a:rPr lang="en-US" dirty="0" err="1"/>
                <a:t>dritës</a:t>
              </a:r>
              <a:r>
                <a:rPr lang="en-US" dirty="0"/>
                <a:t> apo </a:t>
              </a:r>
              <a:r>
                <a:rPr lang="en-US" dirty="0" err="1"/>
                <a:t>kur</a:t>
              </a:r>
              <a:r>
                <a:rPr lang="en-US" dirty="0"/>
                <a:t> </a:t>
              </a:r>
              <a:r>
                <a:rPr lang="en-US" dirty="0" err="1"/>
                <a:t>ato</a:t>
              </a:r>
              <a:r>
                <a:rPr lang="en-US" dirty="0"/>
                <a:t> </a:t>
              </a:r>
              <a:r>
                <a:rPr lang="en-US" dirty="0" err="1"/>
                <a:t>reflektohen</a:t>
              </a:r>
              <a:r>
                <a:rPr lang="en-US" dirty="0"/>
                <a:t> </a:t>
              </a:r>
              <a:r>
                <a:rPr lang="en-US" dirty="0" err="1"/>
                <a:t>nga</a:t>
              </a:r>
              <a:r>
                <a:rPr lang="en-US" dirty="0"/>
                <a:t> </a:t>
              </a:r>
              <a:r>
                <a:rPr lang="en-US" dirty="0" err="1"/>
                <a:t>objektet</a:t>
              </a:r>
              <a:r>
                <a:rPr lang="en-US" dirty="0"/>
                <a:t>, </a:t>
              </a:r>
              <a:r>
                <a:rPr lang="en-US" dirty="0" err="1"/>
                <a:t>hyjnë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syrin</a:t>
              </a:r>
              <a:r>
                <a:rPr lang="en-US" dirty="0"/>
                <a:t> </a:t>
              </a:r>
              <a:r>
                <a:rPr lang="en-US" dirty="0" err="1"/>
                <a:t>tonë</a:t>
              </a:r>
              <a:r>
                <a:rPr lang="en-US" dirty="0"/>
                <a:t>.</a:t>
              </a:r>
            </a:p>
            <a:p>
              <a:pPr marL="342900" indent="-342900">
                <a:buAutoNum type="alphaLcPeriod"/>
              </a:pPr>
              <a:r>
                <a:rPr lang="en-US" dirty="0" err="1"/>
                <a:t>Sipas</a:t>
              </a:r>
              <a:r>
                <a:rPr lang="en-US" dirty="0"/>
                <a:t> </a:t>
              </a:r>
              <a:r>
                <a:rPr lang="en-US" dirty="0" err="1"/>
                <a:t>ligjit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reflektimit</a:t>
              </a:r>
              <a:r>
                <a:rPr lang="en-US" dirty="0"/>
                <a:t>, </a:t>
              </a:r>
              <a:r>
                <a:rPr lang="en-US" dirty="0" err="1"/>
                <a:t>këndi</a:t>
              </a:r>
              <a:r>
                <a:rPr lang="en-US" dirty="0"/>
                <a:t> </a:t>
              </a:r>
              <a:r>
                <a:rPr lang="en-US" dirty="0" err="1"/>
                <a:t>i</a:t>
              </a:r>
              <a:r>
                <a:rPr lang="en-US" dirty="0"/>
                <a:t> </a:t>
              </a:r>
              <a:r>
                <a:rPr lang="en-US" dirty="0" err="1"/>
                <a:t>reflektimit</a:t>
              </a:r>
              <a:r>
                <a:rPr lang="en-US" dirty="0"/>
                <a:t> </a:t>
              </a:r>
              <a:r>
                <a:rPr lang="en-US" dirty="0" err="1"/>
                <a:t>është</a:t>
              </a:r>
              <a:r>
                <a:rPr lang="en-US" dirty="0"/>
                <a:t> </a:t>
              </a:r>
              <a:r>
                <a:rPr lang="en-US" dirty="0" err="1"/>
                <a:t>i</a:t>
              </a:r>
              <a:r>
                <a:rPr lang="en-US" dirty="0"/>
                <a:t> </a:t>
              </a:r>
              <a:r>
                <a:rPr lang="en-US" dirty="0" err="1"/>
                <a:t>barabartë</a:t>
              </a:r>
              <a:r>
                <a:rPr lang="en-US" dirty="0"/>
                <a:t> me </a:t>
              </a:r>
              <a:r>
                <a:rPr lang="en-US" dirty="0" err="1"/>
                <a:t>këndin</a:t>
              </a:r>
              <a:r>
                <a:rPr lang="en-US" dirty="0"/>
                <a:t> e </a:t>
              </a:r>
              <a:r>
                <a:rPr lang="en-US" dirty="0" err="1"/>
                <a:t>rënies</a:t>
              </a:r>
              <a:r>
                <a:rPr lang="en-US" dirty="0"/>
                <a:t>.</a:t>
              </a:r>
            </a:p>
            <a:p>
              <a:endParaRPr lang="en-US" dirty="0"/>
            </a:p>
            <a:p>
              <a:r>
                <a:rPr lang="en-US" i="1" dirty="0"/>
                <a:t>Si </a:t>
              </a:r>
              <a:r>
                <a:rPr lang="en-US" i="1" dirty="0" err="1"/>
                <a:t>mund</a:t>
              </a:r>
              <a:r>
                <a:rPr lang="en-US" i="1" dirty="0"/>
                <a:t> </a:t>
              </a:r>
              <a:r>
                <a:rPr lang="en-US" i="1" dirty="0" err="1"/>
                <a:t>të</a:t>
              </a:r>
              <a:r>
                <a:rPr lang="en-US" i="1" dirty="0"/>
                <a:t> </a:t>
              </a:r>
              <a:r>
                <a:rPr lang="en-US" i="1" dirty="0" err="1"/>
                <a:t>testoni</a:t>
              </a:r>
              <a:r>
                <a:rPr lang="en-US" i="1" dirty="0"/>
                <a:t> </a:t>
              </a:r>
              <a:r>
                <a:rPr lang="en-US" i="1" dirty="0" err="1"/>
                <a:t>nëse</a:t>
              </a:r>
              <a:r>
                <a:rPr lang="en-US" i="1" dirty="0"/>
                <a:t> </a:t>
              </a:r>
              <a:r>
                <a:rPr lang="en-US" i="1" dirty="0" err="1"/>
                <a:t>parashikimi</a:t>
              </a:r>
              <a:r>
                <a:rPr lang="en-US" i="1" dirty="0"/>
                <a:t> </a:t>
              </a:r>
              <a:r>
                <a:rPr lang="en-US" i="1" dirty="0" err="1"/>
                <a:t>juaj</a:t>
              </a:r>
              <a:r>
                <a:rPr lang="en-US" i="1" dirty="0"/>
                <a:t> </a:t>
              </a:r>
              <a:r>
                <a:rPr lang="en-US" i="1" dirty="0" err="1"/>
                <a:t>përputhet</a:t>
              </a:r>
              <a:r>
                <a:rPr lang="en-US" i="1" dirty="0"/>
                <a:t> me </a:t>
              </a:r>
              <a:r>
                <a:rPr lang="en-US" i="1" dirty="0" err="1"/>
                <a:t>vëzhgimet</a:t>
              </a:r>
              <a:r>
                <a:rPr lang="en-US" i="1" dirty="0"/>
                <a:t> e </a:t>
              </a:r>
              <a:r>
                <a:rPr lang="en-US" i="1" dirty="0" err="1"/>
                <a:t>bëra</a:t>
              </a:r>
              <a:r>
                <a:rPr lang="en-US" i="1" dirty="0"/>
                <a:t> me </a:t>
              </a:r>
              <a:r>
                <a:rPr lang="en-US" i="1" dirty="0" err="1"/>
                <a:t>një</a:t>
              </a:r>
              <a:r>
                <a:rPr lang="en-US" i="1" dirty="0"/>
                <a:t> </a:t>
              </a:r>
              <a:r>
                <a:rPr lang="en-US" i="1" dirty="0" err="1"/>
                <a:t>pasqyrë</a:t>
              </a:r>
              <a:r>
                <a:rPr lang="en-US" i="1" dirty="0"/>
                <a:t> </a:t>
              </a:r>
              <a:r>
                <a:rPr lang="en-US" i="1" dirty="0" err="1"/>
                <a:t>reale</a:t>
              </a:r>
              <a:r>
                <a:rPr lang="en-US" i="1" dirty="0"/>
                <a:t>?</a:t>
              </a:r>
              <a:r>
                <a:rPr lang="en-US" dirty="0"/>
                <a:t> </a:t>
              </a:r>
            </a:p>
          </p:txBody>
        </p:sp>
        <p:pic>
          <p:nvPicPr>
            <p:cNvPr id="7" name="Picture 6" descr="Shape&#10;&#10;Description automatically generated">
              <a:extLst>
                <a:ext uri="{FF2B5EF4-FFF2-40B4-BE49-F238E27FC236}">
                  <a16:creationId xmlns:a16="http://schemas.microsoft.com/office/drawing/2014/main" id="{0B44756D-D491-4019-99EA-B924FACA5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0682" y="114722"/>
              <a:ext cx="2273200" cy="2378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889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F5CBD7-7BD7-47A3-AA7C-3E0D6690B5A1}"/>
              </a:ext>
            </a:extLst>
          </p:cNvPr>
          <p:cNvGrpSpPr/>
          <p:nvPr/>
        </p:nvGrpSpPr>
        <p:grpSpPr>
          <a:xfrm>
            <a:off x="280086" y="114722"/>
            <a:ext cx="10713796" cy="6407433"/>
            <a:chOff x="280086" y="114722"/>
            <a:chExt cx="10713796" cy="64074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20813E-30D6-45DC-A3B2-85F5651D6C00}"/>
                </a:ext>
              </a:extLst>
            </p:cNvPr>
            <p:cNvSpPr txBox="1"/>
            <p:nvPr/>
          </p:nvSpPr>
          <p:spPr>
            <a:xfrm>
              <a:off x="280086" y="335845"/>
              <a:ext cx="7675606" cy="590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Parashikimet</a:t>
              </a:r>
              <a:r>
                <a:rPr lang="en-US" dirty="0"/>
                <a:t> </a:t>
              </a:r>
              <a:r>
                <a:rPr lang="en-US" dirty="0" err="1"/>
                <a:t>konkurruese</a:t>
              </a:r>
              <a:r>
                <a:rPr lang="en-US" dirty="0"/>
                <a:t> 1 (</a:t>
              </a:r>
              <a:r>
                <a:rPr lang="en-US" dirty="0" err="1"/>
                <a:t>Fizikë</a:t>
              </a:r>
              <a:r>
                <a:rPr lang="en-US" dirty="0"/>
                <a:t>, </a:t>
              </a:r>
              <a:r>
                <a:rPr lang="en-US" b="1" i="1" dirty="0" err="1"/>
                <a:t>përgjigjet</a:t>
              </a:r>
              <a:r>
                <a:rPr lang="en-US" b="1" i="1" dirty="0"/>
                <a:t> e </a:t>
              </a:r>
              <a:r>
                <a:rPr lang="en-US" b="1" i="1" dirty="0" err="1"/>
                <a:t>sakta</a:t>
              </a:r>
              <a:r>
                <a:rPr lang="en-US" dirty="0"/>
                <a:t>)</a:t>
              </a:r>
            </a:p>
            <a:p>
              <a:endParaRPr lang="en-US" dirty="0"/>
            </a:p>
            <a:p>
              <a:r>
                <a:rPr lang="en-US" dirty="0" err="1"/>
                <a:t>Një</a:t>
              </a:r>
              <a:r>
                <a:rPr lang="en-US" dirty="0"/>
                <a:t> </a:t>
              </a:r>
              <a:r>
                <a:rPr lang="en-US" dirty="0" err="1"/>
                <a:t>vajzë</a:t>
              </a:r>
              <a:r>
                <a:rPr lang="en-US" dirty="0"/>
                <a:t> po </a:t>
              </a:r>
              <a:r>
                <a:rPr lang="en-US" dirty="0" err="1"/>
                <a:t>shihet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një</a:t>
              </a:r>
              <a:r>
                <a:rPr lang="en-US" dirty="0"/>
                <a:t> </a:t>
              </a:r>
              <a:r>
                <a:rPr lang="en-US" dirty="0" err="1"/>
                <a:t>pasqyrë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thjeshtë</a:t>
              </a:r>
              <a:r>
                <a:rPr lang="en-US" dirty="0"/>
                <a:t> </a:t>
              </a:r>
              <a:r>
                <a:rPr lang="en-US" dirty="0" err="1"/>
                <a:t>dhe</a:t>
              </a:r>
              <a:r>
                <a:rPr lang="en-US" dirty="0"/>
                <a:t> po </a:t>
              </a:r>
              <a:r>
                <a:rPr lang="en-US" dirty="0" err="1"/>
                <a:t>mendon</a:t>
              </a:r>
              <a:r>
                <a:rPr lang="en-US" dirty="0"/>
                <a:t> se </a:t>
              </a:r>
              <a:r>
                <a:rPr lang="en-US" dirty="0" err="1"/>
                <a:t>si</a:t>
              </a:r>
              <a:r>
                <a:rPr lang="en-US" dirty="0"/>
                <a:t> </a:t>
              </a:r>
              <a:r>
                <a:rPr lang="en-US" dirty="0" err="1"/>
                <a:t>mund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shohë</a:t>
              </a:r>
              <a:r>
                <a:rPr lang="en-US" dirty="0"/>
                <a:t> </a:t>
              </a:r>
              <a:r>
                <a:rPr lang="en-US" dirty="0" err="1"/>
                <a:t>një</a:t>
              </a:r>
              <a:r>
                <a:rPr lang="en-US" dirty="0"/>
                <a:t> </a:t>
              </a:r>
              <a:r>
                <a:rPr lang="en-US" dirty="0" err="1"/>
                <a:t>pjesë</a:t>
              </a:r>
              <a:r>
                <a:rPr lang="en-US" dirty="0"/>
                <a:t> </a:t>
              </a:r>
              <a:r>
                <a:rPr lang="en-US" dirty="0" err="1"/>
                <a:t>më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madhe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saj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pasqyrë</a:t>
              </a:r>
              <a:r>
                <a:rPr lang="en-US" dirty="0"/>
                <a:t>.  </a:t>
              </a:r>
            </a:p>
            <a:p>
              <a:endParaRPr lang="en-US" dirty="0"/>
            </a:p>
            <a:p>
              <a:r>
                <a:rPr lang="en-US" dirty="0" err="1"/>
                <a:t>Parashikimi</a:t>
              </a:r>
              <a:r>
                <a:rPr lang="en-US" dirty="0"/>
                <a:t> 1: </a:t>
              </a:r>
              <a:r>
                <a:rPr lang="en-US" dirty="0" err="1"/>
                <a:t>Vajza</a:t>
              </a:r>
              <a:r>
                <a:rPr lang="en-US" dirty="0"/>
                <a:t> </a:t>
              </a:r>
              <a:r>
                <a:rPr lang="en-US" dirty="0" err="1"/>
                <a:t>duhet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afrohet</a:t>
              </a:r>
              <a:r>
                <a:rPr lang="en-US" dirty="0"/>
                <a:t> </a:t>
              </a:r>
              <a:r>
                <a:rPr lang="en-US" dirty="0" err="1"/>
                <a:t>më</a:t>
              </a:r>
              <a:r>
                <a:rPr lang="en-US" dirty="0"/>
                <a:t> </a:t>
              </a:r>
              <a:r>
                <a:rPr lang="en-US" dirty="0" err="1"/>
                <a:t>shumë</a:t>
              </a:r>
              <a:r>
                <a:rPr lang="en-US" dirty="0"/>
                <a:t> </a:t>
              </a:r>
              <a:r>
                <a:rPr lang="en-US" dirty="0" err="1"/>
                <a:t>tek</a:t>
              </a:r>
              <a:r>
                <a:rPr lang="en-US" dirty="0"/>
                <a:t> </a:t>
              </a:r>
              <a:r>
                <a:rPr lang="en-US" dirty="0" err="1"/>
                <a:t>pasqyra</a:t>
              </a:r>
              <a:r>
                <a:rPr lang="en-US" dirty="0"/>
                <a:t>.</a:t>
              </a:r>
            </a:p>
            <a:p>
              <a:r>
                <a:rPr lang="en-US" dirty="0" err="1"/>
                <a:t>Parashikimi</a:t>
              </a:r>
              <a:r>
                <a:rPr lang="en-US" dirty="0"/>
                <a:t> 2: </a:t>
              </a:r>
              <a:r>
                <a:rPr lang="en-US" dirty="0" err="1"/>
                <a:t>Vajza</a:t>
              </a:r>
              <a:r>
                <a:rPr lang="en-US" dirty="0"/>
                <a:t> </a:t>
              </a:r>
              <a:r>
                <a:rPr lang="en-US" dirty="0" err="1"/>
                <a:t>duhet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largohet</a:t>
              </a:r>
              <a:r>
                <a:rPr lang="en-US" dirty="0"/>
                <a:t> </a:t>
              </a:r>
              <a:r>
                <a:rPr lang="en-US" dirty="0" err="1"/>
                <a:t>nga</a:t>
              </a:r>
              <a:r>
                <a:rPr lang="en-US" dirty="0"/>
                <a:t> </a:t>
              </a:r>
              <a:r>
                <a:rPr lang="en-US" dirty="0" err="1"/>
                <a:t>pasqyra</a:t>
              </a:r>
              <a:r>
                <a:rPr lang="en-US" dirty="0"/>
                <a:t>.</a:t>
              </a:r>
            </a:p>
            <a:p>
              <a:r>
                <a:rPr lang="en-US" dirty="0" err="1"/>
                <a:t>Parashikimi</a:t>
              </a:r>
              <a:r>
                <a:rPr lang="en-US" dirty="0"/>
                <a:t> 3: </a:t>
              </a:r>
              <a:r>
                <a:rPr lang="en-US" b="1" i="1" dirty="0" err="1"/>
                <a:t>Vajza</a:t>
              </a:r>
              <a:r>
                <a:rPr lang="en-US" b="1" i="1" dirty="0"/>
                <a:t> </a:t>
              </a:r>
              <a:r>
                <a:rPr lang="en-US" b="1" i="1" dirty="0" err="1"/>
                <a:t>nuk</a:t>
              </a:r>
              <a:r>
                <a:rPr lang="en-US" b="1" i="1" dirty="0"/>
                <a:t> </a:t>
              </a:r>
              <a:r>
                <a:rPr lang="en-US" b="1" i="1" dirty="0" err="1"/>
                <a:t>mund</a:t>
              </a:r>
              <a:r>
                <a:rPr lang="en-US" b="1" i="1" dirty="0"/>
                <a:t> </a:t>
              </a:r>
              <a:r>
                <a:rPr lang="en-US" b="1" i="1" dirty="0" err="1"/>
                <a:t>të</a:t>
              </a:r>
              <a:r>
                <a:rPr lang="en-US" b="1" i="1" dirty="0"/>
                <a:t> </a:t>
              </a:r>
              <a:r>
                <a:rPr lang="en-US" b="1" i="1" dirty="0" err="1"/>
                <a:t>shohë</a:t>
              </a:r>
              <a:r>
                <a:rPr lang="en-US" b="1" i="1" dirty="0"/>
                <a:t> </a:t>
              </a:r>
              <a:r>
                <a:rPr lang="en-US" b="1" i="1" dirty="0" err="1"/>
                <a:t>një</a:t>
              </a:r>
              <a:r>
                <a:rPr lang="en-US" b="1" i="1" dirty="0"/>
                <a:t> </a:t>
              </a:r>
              <a:r>
                <a:rPr lang="en-US" b="1" i="1" dirty="0" err="1"/>
                <a:t>pjesë</a:t>
              </a:r>
              <a:r>
                <a:rPr lang="en-US" b="1" i="1" dirty="0"/>
                <a:t> </a:t>
              </a:r>
              <a:r>
                <a:rPr lang="en-US" b="1" i="1" dirty="0" err="1"/>
                <a:t>më</a:t>
              </a:r>
              <a:r>
                <a:rPr lang="en-US" b="1" i="1" dirty="0"/>
                <a:t> </a:t>
              </a:r>
              <a:r>
                <a:rPr lang="en-US" b="1" i="1" dirty="0" err="1"/>
                <a:t>të</a:t>
              </a:r>
              <a:r>
                <a:rPr lang="en-US" b="1" i="1" dirty="0"/>
                <a:t> </a:t>
              </a:r>
              <a:r>
                <a:rPr lang="en-US" b="1" i="1" dirty="0" err="1"/>
                <a:t>madhe</a:t>
              </a:r>
              <a:r>
                <a:rPr lang="en-US" b="1" i="1" dirty="0"/>
                <a:t> </a:t>
              </a:r>
              <a:r>
                <a:rPr lang="en-US" b="1" i="1" dirty="0" err="1"/>
                <a:t>të</a:t>
              </a:r>
              <a:r>
                <a:rPr lang="en-US" b="1" i="1" dirty="0"/>
                <a:t> </a:t>
              </a:r>
              <a:r>
                <a:rPr lang="en-US" b="1" i="1" dirty="0" err="1"/>
                <a:t>vetes</a:t>
              </a:r>
              <a:r>
                <a:rPr lang="en-US" b="1" i="1" dirty="0"/>
                <a:t> </a:t>
              </a:r>
              <a:r>
                <a:rPr lang="en-US" b="1" i="1" dirty="0" err="1"/>
                <a:t>së</a:t>
              </a:r>
              <a:r>
                <a:rPr lang="en-US" b="1" i="1" dirty="0"/>
                <a:t> </a:t>
              </a:r>
              <a:r>
                <a:rPr lang="en-US" b="1" i="1" dirty="0" err="1"/>
                <a:t>saj</a:t>
              </a:r>
              <a:r>
                <a:rPr lang="en-US" b="1" i="1" dirty="0"/>
                <a:t>, </a:t>
              </a:r>
              <a:r>
                <a:rPr lang="en-US" b="1" i="1" dirty="0" err="1"/>
                <a:t>thjeshtë</a:t>
              </a:r>
              <a:r>
                <a:rPr lang="en-US" b="1" i="1" dirty="0"/>
                <a:t> duke </a:t>
              </a:r>
              <a:r>
                <a:rPr lang="en-US" b="1" i="1" dirty="0" err="1"/>
                <a:t>lëvizur</a:t>
              </a:r>
              <a:r>
                <a:rPr lang="en-US" b="1" i="1" dirty="0"/>
                <a:t> </a:t>
              </a:r>
              <a:r>
                <a:rPr lang="en-US" b="1" i="1" dirty="0" err="1"/>
                <a:t>më</a:t>
              </a:r>
              <a:r>
                <a:rPr lang="en-US" b="1" i="1" dirty="0"/>
                <a:t> </a:t>
              </a:r>
              <a:r>
                <a:rPr lang="en-US" b="1" i="1" dirty="0" err="1"/>
                <a:t>afër</a:t>
              </a:r>
              <a:r>
                <a:rPr lang="en-US" b="1" i="1" dirty="0"/>
                <a:t> apo </a:t>
              </a:r>
              <a:r>
                <a:rPr lang="en-US" b="1" i="1" dirty="0" err="1"/>
                <a:t>më</a:t>
              </a:r>
              <a:r>
                <a:rPr lang="en-US" b="1" i="1" dirty="0"/>
                <a:t> </a:t>
              </a:r>
              <a:r>
                <a:rPr lang="en-US" b="1" i="1" dirty="0" err="1"/>
                <a:t>larg</a:t>
              </a:r>
              <a:r>
                <a:rPr lang="en-US" b="1" i="1" dirty="0"/>
                <a:t> </a:t>
              </a:r>
              <a:r>
                <a:rPr lang="en-US" b="1" i="1" dirty="0" err="1"/>
                <a:t>përpara</a:t>
              </a:r>
              <a:r>
                <a:rPr lang="en-US" b="1" i="1" dirty="0"/>
                <a:t> </a:t>
              </a:r>
              <a:r>
                <a:rPr lang="en-US" b="1" i="1" dirty="0" err="1"/>
                <a:t>pasqyrës</a:t>
              </a:r>
              <a:r>
                <a:rPr lang="en-US" b="1" i="1" dirty="0"/>
                <a:t>.</a:t>
              </a:r>
            </a:p>
            <a:p>
              <a:endParaRPr lang="en-US" dirty="0"/>
            </a:p>
            <a:p>
              <a:r>
                <a:rPr lang="en-US" i="1" dirty="0" err="1"/>
                <a:t>Përzgjidhni</a:t>
              </a:r>
              <a:r>
                <a:rPr lang="en-US" i="1" dirty="0"/>
                <a:t> </a:t>
              </a:r>
              <a:r>
                <a:rPr lang="en-US" i="1" dirty="0" err="1"/>
                <a:t>parashikimin</a:t>
              </a:r>
              <a:r>
                <a:rPr lang="en-US" i="1" dirty="0"/>
                <a:t> </a:t>
              </a:r>
              <a:r>
                <a:rPr lang="en-US" i="1" dirty="0" err="1"/>
                <a:t>që</a:t>
              </a:r>
              <a:r>
                <a:rPr lang="en-US" i="1" dirty="0"/>
                <a:t> </a:t>
              </a:r>
              <a:r>
                <a:rPr lang="en-US" i="1" dirty="0" err="1"/>
                <a:t>mendoni</a:t>
              </a:r>
              <a:r>
                <a:rPr lang="en-US" i="1" dirty="0"/>
                <a:t> se </a:t>
              </a:r>
              <a:r>
                <a:rPr lang="en-US" i="1" dirty="0" err="1"/>
                <a:t>është</a:t>
              </a:r>
              <a:r>
                <a:rPr lang="en-US" i="1" dirty="0"/>
                <a:t> </a:t>
              </a:r>
              <a:r>
                <a:rPr lang="en-US" i="1" dirty="0" err="1"/>
                <a:t>i</a:t>
              </a:r>
              <a:r>
                <a:rPr lang="en-US" i="1" dirty="0"/>
                <a:t> </a:t>
              </a:r>
              <a:r>
                <a:rPr lang="en-US" i="1" dirty="0" err="1"/>
                <a:t>saktë</a:t>
              </a:r>
              <a:r>
                <a:rPr lang="en-US" i="1" dirty="0"/>
                <a:t>. </a:t>
              </a:r>
            </a:p>
            <a:p>
              <a:endParaRPr lang="en-US" dirty="0"/>
            </a:p>
            <a:p>
              <a:r>
                <a:rPr lang="en-US" i="1" dirty="0" err="1"/>
                <a:t>Cilat</a:t>
              </a:r>
              <a:r>
                <a:rPr lang="en-US" i="1" dirty="0"/>
                <a:t> </a:t>
              </a:r>
              <a:r>
                <a:rPr lang="en-US" i="1" dirty="0" err="1"/>
                <a:t>nga</a:t>
              </a:r>
              <a:r>
                <a:rPr lang="en-US" i="1" dirty="0"/>
                <a:t> </a:t>
              </a:r>
              <a:r>
                <a:rPr lang="en-US" i="1" dirty="0" err="1"/>
                <a:t>idetë</a:t>
              </a:r>
              <a:r>
                <a:rPr lang="en-US" i="1" dirty="0"/>
                <a:t> e </a:t>
              </a:r>
              <a:r>
                <a:rPr lang="en-US" i="1" dirty="0" err="1"/>
                <a:t>mëposhtme</a:t>
              </a:r>
              <a:r>
                <a:rPr lang="en-US" i="1" dirty="0"/>
                <a:t> </a:t>
              </a:r>
              <a:r>
                <a:rPr lang="en-US" i="1" dirty="0" err="1"/>
                <a:t>mbështesin</a:t>
              </a:r>
              <a:r>
                <a:rPr lang="en-US" i="1" dirty="0"/>
                <a:t> </a:t>
              </a:r>
              <a:r>
                <a:rPr lang="en-US" i="1" dirty="0" err="1"/>
                <a:t>parashikimin</a:t>
              </a:r>
              <a:r>
                <a:rPr lang="en-US" i="1" dirty="0"/>
                <a:t> e </a:t>
              </a:r>
              <a:r>
                <a:rPr lang="en-US" i="1" dirty="0" err="1"/>
                <a:t>përzgjedhur</a:t>
              </a:r>
              <a:r>
                <a:rPr lang="en-US" i="1" dirty="0"/>
                <a:t>? </a:t>
              </a:r>
            </a:p>
            <a:p>
              <a:pPr marL="342900" indent="-342900">
                <a:buAutoNum type="alphaLcPeriod"/>
              </a:pPr>
              <a:r>
                <a:rPr lang="en-US" b="1" i="1" dirty="0" err="1"/>
                <a:t>Drita</a:t>
              </a:r>
              <a:r>
                <a:rPr lang="en-US" b="1" i="1" dirty="0"/>
                <a:t> </a:t>
              </a:r>
              <a:r>
                <a:rPr lang="en-US" b="1" i="1" dirty="0" err="1"/>
                <a:t>lëviz</a:t>
              </a:r>
              <a:r>
                <a:rPr lang="en-US" b="1" i="1" dirty="0"/>
                <a:t> </a:t>
              </a:r>
              <a:r>
                <a:rPr lang="en-US" b="1" i="1" dirty="0" err="1"/>
                <a:t>në</a:t>
              </a:r>
              <a:r>
                <a:rPr lang="en-US" b="1" i="1" dirty="0"/>
                <a:t> </a:t>
              </a:r>
              <a:r>
                <a:rPr lang="en-US" b="1" i="1" dirty="0" err="1"/>
                <a:t>vija</a:t>
              </a:r>
              <a:r>
                <a:rPr lang="en-US" b="1" i="1" dirty="0"/>
                <a:t> </a:t>
              </a:r>
              <a:r>
                <a:rPr lang="en-US" b="1" i="1" dirty="0" err="1"/>
                <a:t>të</a:t>
              </a:r>
              <a:r>
                <a:rPr lang="en-US" b="1" i="1" dirty="0"/>
                <a:t> </a:t>
              </a:r>
              <a:r>
                <a:rPr lang="en-US" b="1" i="1" dirty="0" err="1"/>
                <a:t>drejta</a:t>
              </a:r>
              <a:r>
                <a:rPr lang="en-US" b="1" i="1" dirty="0"/>
                <a:t>, </a:t>
              </a:r>
              <a:r>
                <a:rPr lang="en-US" b="1" i="1" dirty="0" err="1"/>
                <a:t>që</a:t>
              </a:r>
              <a:r>
                <a:rPr lang="en-US" b="1" i="1" dirty="0"/>
                <a:t> </a:t>
              </a:r>
              <a:r>
                <a:rPr lang="en-US" b="1" i="1" dirty="0" err="1"/>
                <a:t>quhen</a:t>
              </a:r>
              <a:r>
                <a:rPr lang="en-US" b="1" i="1" dirty="0"/>
                <a:t> </a:t>
              </a:r>
              <a:r>
                <a:rPr lang="en-US" b="1" i="1" dirty="0" err="1"/>
                <a:t>rrezet</a:t>
              </a:r>
              <a:r>
                <a:rPr lang="en-US" b="1" i="1" dirty="0"/>
                <a:t> e </a:t>
              </a:r>
              <a:r>
                <a:rPr lang="en-US" b="1" i="1" dirty="0" err="1"/>
                <a:t>dritës</a:t>
              </a:r>
              <a:r>
                <a:rPr lang="en-US" b="1" i="1" dirty="0"/>
                <a:t>.</a:t>
              </a:r>
            </a:p>
            <a:p>
              <a:pPr marL="342900" indent="-342900">
                <a:buAutoNum type="alphaLcPeriod"/>
              </a:pPr>
              <a:r>
                <a:rPr lang="en-US" b="1" i="1" dirty="0"/>
                <a:t>Ne </a:t>
              </a:r>
              <a:r>
                <a:rPr lang="en-US" b="1" i="1" dirty="0" err="1"/>
                <a:t>mund</a:t>
              </a:r>
              <a:r>
                <a:rPr lang="en-US" b="1" i="1" dirty="0"/>
                <a:t> </a:t>
              </a:r>
              <a:r>
                <a:rPr lang="en-US" b="1" i="1" dirty="0" err="1"/>
                <a:t>të</a:t>
              </a:r>
              <a:r>
                <a:rPr lang="en-US" b="1" i="1" dirty="0"/>
                <a:t> </a:t>
              </a:r>
              <a:r>
                <a:rPr lang="en-US" b="1" i="1" dirty="0" err="1"/>
                <a:t>shohim</a:t>
              </a:r>
              <a:r>
                <a:rPr lang="en-US" b="1" i="1" dirty="0"/>
                <a:t> </a:t>
              </a:r>
              <a:r>
                <a:rPr lang="en-US" b="1" i="1" dirty="0" err="1"/>
                <a:t>objekte</a:t>
              </a:r>
              <a:r>
                <a:rPr lang="en-US" b="1" i="1" dirty="0"/>
                <a:t> </a:t>
              </a:r>
              <a:r>
                <a:rPr lang="en-US" b="1" i="1" dirty="0" err="1"/>
                <a:t>kur</a:t>
              </a:r>
              <a:r>
                <a:rPr lang="en-US" b="1" i="1" dirty="0"/>
                <a:t> </a:t>
              </a:r>
              <a:r>
                <a:rPr lang="en-US" b="1" i="1" dirty="0" err="1"/>
                <a:t>rrezet</a:t>
              </a:r>
              <a:r>
                <a:rPr lang="en-US" b="1" i="1" dirty="0"/>
                <a:t> e </a:t>
              </a:r>
              <a:r>
                <a:rPr lang="en-US" b="1" i="1" dirty="0" err="1"/>
                <a:t>dritës</a:t>
              </a:r>
              <a:r>
                <a:rPr lang="en-US" b="1" i="1" dirty="0"/>
                <a:t> </a:t>
              </a:r>
              <a:r>
                <a:rPr lang="en-US" b="1" i="1" dirty="0" err="1"/>
                <a:t>nga</a:t>
              </a:r>
              <a:r>
                <a:rPr lang="en-US" b="1" i="1" dirty="0"/>
                <a:t> </a:t>
              </a:r>
              <a:r>
                <a:rPr lang="en-US" b="1" i="1" dirty="0" err="1"/>
                <a:t>burimi</a:t>
              </a:r>
              <a:r>
                <a:rPr lang="en-US" b="1" i="1" dirty="0"/>
                <a:t> </a:t>
              </a:r>
              <a:r>
                <a:rPr lang="en-US" b="1" i="1" dirty="0" err="1"/>
                <a:t>i</a:t>
              </a:r>
              <a:r>
                <a:rPr lang="en-US" b="1" i="1" dirty="0"/>
                <a:t> </a:t>
              </a:r>
              <a:r>
                <a:rPr lang="en-US" b="1" i="1" dirty="0" err="1"/>
                <a:t>dritës</a:t>
              </a:r>
              <a:r>
                <a:rPr lang="en-US" b="1" i="1" dirty="0"/>
                <a:t> apo </a:t>
              </a:r>
              <a:r>
                <a:rPr lang="en-US" b="1" i="1" dirty="0" err="1"/>
                <a:t>kur</a:t>
              </a:r>
              <a:r>
                <a:rPr lang="en-US" b="1" i="1" dirty="0"/>
                <a:t> </a:t>
              </a:r>
              <a:r>
                <a:rPr lang="en-US" b="1" i="1" dirty="0" err="1"/>
                <a:t>ato</a:t>
              </a:r>
              <a:r>
                <a:rPr lang="en-US" b="1" i="1" dirty="0"/>
                <a:t> </a:t>
              </a:r>
              <a:r>
                <a:rPr lang="en-US" b="1" i="1" dirty="0" err="1"/>
                <a:t>reflektohen</a:t>
              </a:r>
              <a:r>
                <a:rPr lang="en-US" b="1" i="1" dirty="0"/>
                <a:t> </a:t>
              </a:r>
              <a:r>
                <a:rPr lang="en-US" b="1" i="1" dirty="0" err="1"/>
                <a:t>nga</a:t>
              </a:r>
              <a:r>
                <a:rPr lang="en-US" b="1" i="1" dirty="0"/>
                <a:t> </a:t>
              </a:r>
              <a:r>
                <a:rPr lang="en-US" b="1" i="1" dirty="0" err="1"/>
                <a:t>objektet</a:t>
              </a:r>
              <a:r>
                <a:rPr lang="en-US" b="1" i="1" dirty="0"/>
                <a:t>, </a:t>
              </a:r>
              <a:r>
                <a:rPr lang="en-US" b="1" i="1" dirty="0" err="1"/>
                <a:t>hyjnë</a:t>
              </a:r>
              <a:r>
                <a:rPr lang="en-US" b="1" i="1" dirty="0"/>
                <a:t> </a:t>
              </a:r>
              <a:r>
                <a:rPr lang="en-US" b="1" i="1" dirty="0" err="1"/>
                <a:t>në</a:t>
              </a:r>
              <a:r>
                <a:rPr lang="en-US" b="1" i="1" dirty="0"/>
                <a:t> </a:t>
              </a:r>
              <a:r>
                <a:rPr lang="en-US" b="1" i="1" dirty="0" err="1"/>
                <a:t>syrin</a:t>
              </a:r>
              <a:r>
                <a:rPr lang="en-US" b="1" i="1" dirty="0"/>
                <a:t> </a:t>
              </a:r>
              <a:r>
                <a:rPr lang="en-US" b="1" i="1" dirty="0" err="1"/>
                <a:t>tonë</a:t>
              </a:r>
              <a:r>
                <a:rPr lang="en-US" b="1" i="1" dirty="0"/>
                <a:t>.</a:t>
              </a:r>
            </a:p>
            <a:p>
              <a:pPr marL="342900" indent="-342900">
                <a:buAutoNum type="alphaLcPeriod"/>
              </a:pPr>
              <a:r>
                <a:rPr lang="en-US" b="1" i="1" dirty="0" err="1"/>
                <a:t>Sipas</a:t>
              </a:r>
              <a:r>
                <a:rPr lang="en-US" b="1" i="1" dirty="0"/>
                <a:t> </a:t>
              </a:r>
              <a:r>
                <a:rPr lang="en-US" b="1" i="1" dirty="0" err="1"/>
                <a:t>ligjit</a:t>
              </a:r>
              <a:r>
                <a:rPr lang="en-US" b="1" i="1" dirty="0"/>
                <a:t> </a:t>
              </a:r>
              <a:r>
                <a:rPr lang="en-US" b="1" i="1" dirty="0" err="1"/>
                <a:t>të</a:t>
              </a:r>
              <a:r>
                <a:rPr lang="en-US" b="1" i="1" dirty="0"/>
                <a:t> </a:t>
              </a:r>
              <a:r>
                <a:rPr lang="en-US" b="1" i="1" dirty="0" err="1"/>
                <a:t>reflektimit</a:t>
              </a:r>
              <a:r>
                <a:rPr lang="en-US" b="1" i="1" dirty="0"/>
                <a:t>, </a:t>
              </a:r>
              <a:r>
                <a:rPr lang="en-US" b="1" i="1" dirty="0" err="1"/>
                <a:t>këndi</a:t>
              </a:r>
              <a:r>
                <a:rPr lang="en-US" b="1" i="1" dirty="0"/>
                <a:t> </a:t>
              </a:r>
              <a:r>
                <a:rPr lang="en-US" b="1" i="1" dirty="0" err="1"/>
                <a:t>i</a:t>
              </a:r>
              <a:r>
                <a:rPr lang="en-US" b="1" i="1" dirty="0"/>
                <a:t> </a:t>
              </a:r>
              <a:r>
                <a:rPr lang="en-US" b="1" i="1" dirty="0" err="1"/>
                <a:t>reflektimit</a:t>
              </a:r>
              <a:r>
                <a:rPr lang="en-US" b="1" i="1" dirty="0"/>
                <a:t> </a:t>
              </a:r>
              <a:r>
                <a:rPr lang="en-US" b="1" i="1" dirty="0" err="1"/>
                <a:t>është</a:t>
              </a:r>
              <a:r>
                <a:rPr lang="en-US" b="1" i="1" dirty="0"/>
                <a:t> </a:t>
              </a:r>
              <a:r>
                <a:rPr lang="en-US" b="1" i="1" dirty="0" err="1"/>
                <a:t>i</a:t>
              </a:r>
              <a:r>
                <a:rPr lang="en-US" b="1" i="1" dirty="0"/>
                <a:t> </a:t>
              </a:r>
              <a:r>
                <a:rPr lang="en-US" b="1" i="1" dirty="0" err="1"/>
                <a:t>barabartë</a:t>
              </a:r>
              <a:r>
                <a:rPr lang="en-US" b="1" i="1" dirty="0"/>
                <a:t> me </a:t>
              </a:r>
              <a:r>
                <a:rPr lang="en-US" b="1" i="1" dirty="0" err="1"/>
                <a:t>këndin</a:t>
              </a:r>
              <a:r>
                <a:rPr lang="en-US" b="1" i="1" dirty="0"/>
                <a:t> e </a:t>
              </a:r>
              <a:r>
                <a:rPr lang="en-US" b="1" i="1" dirty="0" err="1"/>
                <a:t>rënies</a:t>
              </a:r>
              <a:r>
                <a:rPr lang="en-US" b="1" i="1" dirty="0"/>
                <a:t>. </a:t>
              </a:r>
            </a:p>
            <a:p>
              <a:endParaRPr lang="en-US" dirty="0"/>
            </a:p>
            <a:p>
              <a:r>
                <a:rPr lang="en-US" i="1" dirty="0"/>
                <a:t>Si </a:t>
              </a:r>
              <a:r>
                <a:rPr lang="en-US" i="1" dirty="0" err="1"/>
                <a:t>mund</a:t>
              </a:r>
              <a:r>
                <a:rPr lang="en-US" i="1" dirty="0"/>
                <a:t> </a:t>
              </a:r>
              <a:r>
                <a:rPr lang="en-US" i="1" dirty="0" err="1"/>
                <a:t>të</a:t>
              </a:r>
              <a:r>
                <a:rPr lang="en-US" i="1" dirty="0"/>
                <a:t> </a:t>
              </a:r>
              <a:r>
                <a:rPr lang="en-US" i="1" dirty="0" err="1"/>
                <a:t>testoni</a:t>
              </a:r>
              <a:r>
                <a:rPr lang="en-US" i="1" dirty="0"/>
                <a:t> </a:t>
              </a:r>
              <a:r>
                <a:rPr lang="en-US" i="1" dirty="0" err="1"/>
                <a:t>nëse</a:t>
              </a:r>
              <a:r>
                <a:rPr lang="en-US" i="1" dirty="0"/>
                <a:t> </a:t>
              </a:r>
              <a:r>
                <a:rPr lang="en-US" i="1" dirty="0" err="1"/>
                <a:t>parashikimi</a:t>
              </a:r>
              <a:r>
                <a:rPr lang="en-US" i="1" dirty="0"/>
                <a:t> </a:t>
              </a:r>
              <a:r>
                <a:rPr lang="en-US" i="1" dirty="0" err="1"/>
                <a:t>juaj</a:t>
              </a:r>
              <a:r>
                <a:rPr lang="en-US" i="1" dirty="0"/>
                <a:t> </a:t>
              </a:r>
              <a:r>
                <a:rPr lang="en-US" i="1" dirty="0" err="1"/>
                <a:t>përputhet</a:t>
              </a:r>
              <a:r>
                <a:rPr lang="en-US" i="1" dirty="0"/>
                <a:t> me </a:t>
              </a:r>
              <a:r>
                <a:rPr lang="en-US" i="1" dirty="0" err="1"/>
                <a:t>vëzhgimet</a:t>
              </a:r>
              <a:r>
                <a:rPr lang="en-US" i="1" dirty="0"/>
                <a:t> e </a:t>
              </a:r>
              <a:r>
                <a:rPr lang="en-US" i="1" dirty="0" err="1"/>
                <a:t>bëra</a:t>
              </a:r>
              <a:r>
                <a:rPr lang="en-US" i="1" dirty="0"/>
                <a:t> me </a:t>
              </a:r>
              <a:r>
                <a:rPr lang="en-US" i="1" dirty="0" err="1"/>
                <a:t>një</a:t>
              </a:r>
              <a:r>
                <a:rPr lang="en-US" i="1" dirty="0"/>
                <a:t> </a:t>
              </a:r>
              <a:r>
                <a:rPr lang="en-US" i="1" dirty="0" err="1"/>
                <a:t>pasqyrë</a:t>
              </a:r>
              <a:r>
                <a:rPr lang="en-US" i="1" dirty="0"/>
                <a:t> </a:t>
              </a:r>
              <a:r>
                <a:rPr lang="en-US" i="1" dirty="0" err="1"/>
                <a:t>reale</a:t>
              </a:r>
              <a:r>
                <a:rPr lang="en-US" i="1" dirty="0"/>
                <a:t>?</a:t>
              </a:r>
              <a:r>
                <a:rPr lang="en-US" dirty="0"/>
                <a:t> </a:t>
              </a:r>
            </a:p>
          </p:txBody>
        </p:sp>
        <p:pic>
          <p:nvPicPr>
            <p:cNvPr id="7" name="Picture 6" descr="Shape&#10;&#10;Description automatically generated">
              <a:extLst>
                <a:ext uri="{FF2B5EF4-FFF2-40B4-BE49-F238E27FC236}">
                  <a16:creationId xmlns:a16="http://schemas.microsoft.com/office/drawing/2014/main" id="{0B44756D-D491-4019-99EA-B924FACA5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0682" y="114722"/>
              <a:ext cx="2273200" cy="237802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50BA1F-D514-4A8B-8DCA-EC86DEBC39E7}"/>
                </a:ext>
              </a:extLst>
            </p:cNvPr>
            <p:cNvGrpSpPr/>
            <p:nvPr/>
          </p:nvGrpSpPr>
          <p:grpSpPr>
            <a:xfrm>
              <a:off x="8490105" y="2957805"/>
              <a:ext cx="2128331" cy="1407449"/>
              <a:chOff x="7357341" y="2953011"/>
              <a:chExt cx="2128331" cy="1407449"/>
            </a:xfrm>
          </p:grpSpPr>
          <p:pic>
            <p:nvPicPr>
              <p:cNvPr id="3" name="Picture 2" descr="Diagram&#10;&#10;Description automatically generated">
                <a:extLst>
                  <a:ext uri="{FF2B5EF4-FFF2-40B4-BE49-F238E27FC236}">
                    <a16:creationId xmlns:a16="http://schemas.microsoft.com/office/drawing/2014/main" id="{2ED27A19-917F-4857-834F-BD659BBF2D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36"/>
              <a:stretch/>
            </p:blipFill>
            <p:spPr>
              <a:xfrm>
                <a:off x="7357341" y="3095131"/>
                <a:ext cx="2128331" cy="1265329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E42666-57B9-4735-91B8-F532F881F3C1}"/>
                  </a:ext>
                </a:extLst>
              </p:cNvPr>
              <p:cNvSpPr txBox="1"/>
              <p:nvPr/>
            </p:nvSpPr>
            <p:spPr>
              <a:xfrm>
                <a:off x="8108682" y="2953011"/>
                <a:ext cx="612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Mirror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0F35F3-5F77-48A5-8C65-74793E791F03}"/>
                </a:ext>
              </a:extLst>
            </p:cNvPr>
            <p:cNvGrpSpPr/>
            <p:nvPr/>
          </p:nvGrpSpPr>
          <p:grpSpPr>
            <a:xfrm>
              <a:off x="8268280" y="4414410"/>
              <a:ext cx="2582538" cy="1403829"/>
              <a:chOff x="7135516" y="4409616"/>
              <a:chExt cx="2582538" cy="1403829"/>
            </a:xfrm>
          </p:grpSpPr>
          <p:pic>
            <p:nvPicPr>
              <p:cNvPr id="6" name="Picture 5" descr="Diagram&#10;&#10;Description automatically generated">
                <a:extLst>
                  <a:ext uri="{FF2B5EF4-FFF2-40B4-BE49-F238E27FC236}">
                    <a16:creationId xmlns:a16="http://schemas.microsoft.com/office/drawing/2014/main" id="{981868D8-2A18-4398-A9ED-47DAABD263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452"/>
              <a:stretch/>
            </p:blipFill>
            <p:spPr>
              <a:xfrm>
                <a:off x="7135516" y="4548116"/>
                <a:ext cx="2582538" cy="1265329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2EFCCB-ECC0-4D26-BE42-ED1442E61CB1}"/>
                  </a:ext>
                </a:extLst>
              </p:cNvPr>
              <p:cNvSpPr txBox="1"/>
              <p:nvPr/>
            </p:nvSpPr>
            <p:spPr>
              <a:xfrm>
                <a:off x="8122092" y="4409616"/>
                <a:ext cx="612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Mirror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9D3051-CE59-4100-AD6E-A84EA07387B6}"/>
                </a:ext>
              </a:extLst>
            </p:cNvPr>
            <p:cNvSpPr txBox="1"/>
            <p:nvPr/>
          </p:nvSpPr>
          <p:spPr>
            <a:xfrm>
              <a:off x="3875964" y="5875824"/>
              <a:ext cx="5378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/>
                <a:t>Nxënësit</a:t>
              </a:r>
              <a:r>
                <a:rPr lang="en-US" b="1" i="1" dirty="0"/>
                <a:t> </a:t>
              </a:r>
              <a:r>
                <a:rPr lang="en-US" b="1" i="1" dirty="0" err="1"/>
                <a:t>mund</a:t>
              </a:r>
              <a:r>
                <a:rPr lang="en-US" b="1" i="1" dirty="0"/>
                <a:t> ta </a:t>
              </a:r>
              <a:r>
                <a:rPr lang="en-US" b="1" i="1" dirty="0" err="1"/>
                <a:t>testojnë</a:t>
              </a:r>
              <a:r>
                <a:rPr lang="en-US" b="1" i="1" dirty="0"/>
                <a:t> </a:t>
              </a:r>
              <a:r>
                <a:rPr lang="en-US" b="1" i="1" dirty="0" err="1"/>
                <a:t>këtë</a:t>
              </a:r>
              <a:r>
                <a:rPr lang="en-US" b="1" i="1" dirty="0"/>
                <a:t> </a:t>
              </a:r>
              <a:r>
                <a:rPr lang="en-US" b="1" i="1" dirty="0" err="1"/>
                <a:t>gjë</a:t>
              </a:r>
              <a:r>
                <a:rPr lang="en-US" b="1" i="1" dirty="0"/>
                <a:t> </a:t>
              </a:r>
              <a:r>
                <a:rPr lang="en-US" b="1" i="1" dirty="0" err="1"/>
                <a:t>përpara</a:t>
              </a:r>
              <a:r>
                <a:rPr lang="en-US" b="1" i="1" dirty="0"/>
                <a:t> </a:t>
              </a:r>
              <a:r>
                <a:rPr lang="en-US" b="1" i="1" dirty="0" err="1"/>
                <a:t>një</a:t>
              </a:r>
              <a:r>
                <a:rPr lang="en-US" b="1" i="1" dirty="0"/>
                <a:t> </a:t>
              </a:r>
              <a:r>
                <a:rPr lang="en-US" b="1" i="1" dirty="0" err="1"/>
                <a:t>pasqyre</a:t>
              </a:r>
              <a:r>
                <a:rPr lang="en-US" b="1" i="1" dirty="0"/>
                <a:t> </a:t>
              </a:r>
              <a:r>
                <a:rPr lang="en-US" b="1" i="1" dirty="0" err="1"/>
                <a:t>të</a:t>
              </a:r>
              <a:r>
                <a:rPr lang="en-US" b="1" i="1" dirty="0"/>
                <a:t> </a:t>
              </a:r>
              <a:r>
                <a:rPr lang="en-US" b="1" i="1" dirty="0" err="1"/>
                <a:t>thjeshtë</a:t>
              </a:r>
              <a:r>
                <a:rPr lang="en-US" b="1" i="1" dirty="0"/>
                <a:t> </a:t>
              </a:r>
              <a:r>
                <a:rPr lang="en-US" b="1" i="1" dirty="0" err="1"/>
                <a:t>që</a:t>
              </a:r>
              <a:r>
                <a:rPr lang="en-US" b="1" i="1" dirty="0"/>
                <a:t> </a:t>
              </a:r>
              <a:r>
                <a:rPr lang="en-US" b="1" i="1" dirty="0" err="1"/>
                <a:t>kanë</a:t>
              </a:r>
              <a:r>
                <a:rPr lang="en-US" b="1" i="1" dirty="0"/>
                <a:t> </a:t>
              </a:r>
              <a:r>
                <a:rPr lang="en-US" b="1" i="1" dirty="0" err="1"/>
                <a:t>në</a:t>
              </a:r>
              <a:r>
                <a:rPr lang="en-US" b="1" i="1" dirty="0"/>
                <a:t> </a:t>
              </a:r>
              <a:r>
                <a:rPr lang="en-US" b="1" i="1" dirty="0" err="1"/>
                <a:t>shkollë</a:t>
              </a:r>
              <a:r>
                <a:rPr lang="en-US" b="1" i="1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346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A34F989-0F72-4998-8AA4-1E8049D0601D}"/>
              </a:ext>
            </a:extLst>
          </p:cNvPr>
          <p:cNvGrpSpPr/>
          <p:nvPr/>
        </p:nvGrpSpPr>
        <p:grpSpPr>
          <a:xfrm>
            <a:off x="280086" y="335845"/>
            <a:ext cx="11764065" cy="7571303"/>
            <a:chOff x="280086" y="335845"/>
            <a:chExt cx="11764065" cy="757130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222586-D4CF-4F0E-82E2-1F3282C16B57}"/>
                </a:ext>
              </a:extLst>
            </p:cNvPr>
            <p:cNvSpPr txBox="1"/>
            <p:nvPr/>
          </p:nvSpPr>
          <p:spPr>
            <a:xfrm>
              <a:off x="280086" y="335845"/>
              <a:ext cx="7871693" cy="7571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Parashikimet</a:t>
              </a:r>
              <a:r>
                <a:rPr lang="en-US" dirty="0"/>
                <a:t> </a:t>
              </a:r>
              <a:r>
                <a:rPr lang="en-US" dirty="0" err="1"/>
                <a:t>konkurruese</a:t>
              </a:r>
              <a:r>
                <a:rPr lang="en-US" dirty="0"/>
                <a:t> 2 (</a:t>
              </a:r>
              <a:r>
                <a:rPr lang="en-US" dirty="0" err="1"/>
                <a:t>Fizikë</a:t>
              </a:r>
              <a:r>
                <a:rPr lang="en-US" dirty="0"/>
                <a:t>)</a:t>
              </a:r>
            </a:p>
            <a:p>
              <a:endParaRPr lang="en-US" dirty="0"/>
            </a:p>
            <a:p>
              <a:r>
                <a:rPr lang="en-US" dirty="0"/>
                <a:t>1 dl </a:t>
              </a:r>
              <a:r>
                <a:rPr lang="en-US" dirty="0" err="1"/>
                <a:t>ujë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temperaturën</a:t>
              </a:r>
              <a:r>
                <a:rPr lang="en-US" dirty="0"/>
                <a:t> e </a:t>
              </a:r>
              <a:r>
                <a:rPr lang="en-US" dirty="0" err="1"/>
                <a:t>ambientit</a:t>
              </a:r>
              <a:r>
                <a:rPr lang="en-US" dirty="0"/>
                <a:t> (20</a:t>
              </a:r>
              <a:r>
                <a:rPr lang="en-US" baseline="30000" dirty="0"/>
                <a:t>o</a:t>
              </a:r>
              <a:r>
                <a:rPr lang="en-US" dirty="0"/>
                <a:t>C) </a:t>
              </a:r>
              <a:r>
                <a:rPr lang="en-US" dirty="0" err="1"/>
                <a:t>vihet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një</a:t>
              </a:r>
              <a:r>
                <a:rPr lang="en-US" dirty="0"/>
                <a:t> </a:t>
              </a:r>
              <a:r>
                <a:rPr lang="en-US" dirty="0" err="1"/>
                <a:t>kompartament</a:t>
              </a:r>
              <a:r>
                <a:rPr lang="en-US" dirty="0"/>
                <a:t> </a:t>
              </a:r>
              <a:r>
                <a:rPr lang="en-US" dirty="0" err="1"/>
                <a:t>akulli</a:t>
              </a:r>
              <a:r>
                <a:rPr lang="en-US" dirty="0"/>
                <a:t>. </a:t>
              </a:r>
              <a:r>
                <a:rPr lang="en-US" dirty="0" err="1"/>
                <a:t>Temperatura</a:t>
              </a:r>
              <a:r>
                <a:rPr lang="en-US" dirty="0"/>
                <a:t> </a:t>
              </a:r>
              <a:r>
                <a:rPr lang="en-US" dirty="0" err="1"/>
                <a:t>brenda</a:t>
              </a:r>
              <a:r>
                <a:rPr lang="en-US" dirty="0"/>
                <a:t> </a:t>
              </a:r>
              <a:r>
                <a:rPr lang="en-US" dirty="0" err="1"/>
                <a:t>kompartamentit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akullit</a:t>
              </a:r>
              <a:r>
                <a:rPr lang="en-US" dirty="0"/>
                <a:t> </a:t>
              </a:r>
              <a:r>
                <a:rPr lang="en-US" dirty="0" err="1"/>
                <a:t>është</a:t>
              </a:r>
              <a:r>
                <a:rPr lang="en-US" dirty="0"/>
                <a:t> -18</a:t>
              </a:r>
              <a:r>
                <a:rPr lang="en-US" baseline="30000" dirty="0"/>
                <a:t>o</a:t>
              </a:r>
              <a:r>
                <a:rPr lang="en-US" dirty="0"/>
                <a:t>C. Uji </a:t>
              </a:r>
              <a:r>
                <a:rPr lang="en-US" dirty="0" err="1"/>
                <a:t>lihet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akull</a:t>
              </a:r>
              <a:r>
                <a:rPr lang="en-US" dirty="0"/>
                <a:t> </a:t>
              </a:r>
              <a:r>
                <a:rPr lang="en-US" dirty="0" err="1"/>
                <a:t>për</a:t>
              </a:r>
              <a:r>
                <a:rPr lang="en-US" dirty="0"/>
                <a:t> </a:t>
              </a:r>
              <a:r>
                <a:rPr lang="en-US" dirty="0" err="1"/>
                <a:t>një</a:t>
              </a:r>
              <a:r>
                <a:rPr lang="en-US" dirty="0"/>
                <a:t> </a:t>
              </a:r>
              <a:r>
                <a:rPr lang="en-US" dirty="0" err="1"/>
                <a:t>kohë</a:t>
              </a:r>
              <a:r>
                <a:rPr lang="en-US" dirty="0"/>
                <a:t> </a:t>
              </a:r>
              <a:r>
                <a:rPr lang="en-US" dirty="0" err="1"/>
                <a:t>shumë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gjatë</a:t>
              </a:r>
              <a:r>
                <a:rPr lang="en-US" dirty="0"/>
                <a:t>.</a:t>
              </a:r>
            </a:p>
            <a:p>
              <a:r>
                <a:rPr lang="en-US" dirty="0" err="1"/>
                <a:t>Cili</a:t>
              </a:r>
              <a:r>
                <a:rPr lang="en-US" dirty="0"/>
                <a:t> </a:t>
              </a:r>
              <a:r>
                <a:rPr lang="en-US" dirty="0" err="1"/>
                <a:t>nga</a:t>
              </a:r>
              <a:r>
                <a:rPr lang="en-US" dirty="0"/>
                <a:t> </a:t>
              </a:r>
              <a:r>
                <a:rPr lang="en-US" dirty="0" err="1"/>
                <a:t>parashikimet</a:t>
              </a:r>
              <a:r>
                <a:rPr lang="en-US" dirty="0"/>
                <a:t> e </a:t>
              </a:r>
              <a:r>
                <a:rPr lang="en-US" dirty="0" err="1"/>
                <a:t>mëposhtme</a:t>
              </a:r>
              <a:r>
                <a:rPr lang="en-US" dirty="0"/>
                <a:t> </a:t>
              </a:r>
              <a:r>
                <a:rPr lang="en-US" dirty="0" err="1"/>
                <a:t>korrespondon</a:t>
              </a:r>
              <a:r>
                <a:rPr lang="en-US" dirty="0"/>
                <a:t> </a:t>
              </a:r>
              <a:r>
                <a:rPr lang="en-US" dirty="0" err="1"/>
                <a:t>më</a:t>
              </a:r>
              <a:r>
                <a:rPr lang="en-US" dirty="0"/>
                <a:t> </a:t>
              </a:r>
              <a:r>
                <a:rPr lang="en-US" dirty="0" err="1"/>
                <a:t>mirë</a:t>
              </a:r>
              <a:r>
                <a:rPr lang="en-US" dirty="0"/>
                <a:t> me </a:t>
              </a:r>
              <a:r>
                <a:rPr lang="en-US" dirty="0" err="1"/>
                <a:t>temperaturën</a:t>
              </a:r>
              <a:r>
                <a:rPr lang="en-US" dirty="0"/>
                <a:t> e </a:t>
              </a:r>
              <a:r>
                <a:rPr lang="en-US" dirty="0" err="1"/>
                <a:t>ujit</a:t>
              </a:r>
              <a:r>
                <a:rPr lang="en-US" dirty="0"/>
                <a:t> me </a:t>
              </a:r>
              <a:r>
                <a:rPr lang="en-US" dirty="0" err="1"/>
                <a:t>kalimin</a:t>
              </a:r>
              <a:r>
                <a:rPr lang="en-US" dirty="0"/>
                <a:t> e </a:t>
              </a:r>
              <a:r>
                <a:rPr lang="en-US" dirty="0" err="1"/>
                <a:t>kohës</a:t>
              </a:r>
              <a:r>
                <a:rPr lang="en-US" dirty="0"/>
                <a:t>? </a:t>
              </a:r>
            </a:p>
            <a:p>
              <a:endParaRPr lang="en-US" dirty="0"/>
            </a:p>
            <a:p>
              <a:r>
                <a:rPr lang="en-US" dirty="0" err="1"/>
                <a:t>Parashikimi</a:t>
              </a:r>
              <a:r>
                <a:rPr lang="en-US" dirty="0"/>
                <a:t> 1: </a:t>
              </a:r>
              <a:r>
                <a:rPr lang="en-US" dirty="0" err="1"/>
                <a:t>Temperatura</a:t>
              </a:r>
              <a:r>
                <a:rPr lang="en-US" dirty="0"/>
                <a:t> e </a:t>
              </a:r>
              <a:r>
                <a:rPr lang="en-US" dirty="0" err="1"/>
                <a:t>ujit</a:t>
              </a:r>
              <a:r>
                <a:rPr lang="en-US" dirty="0"/>
                <a:t> </a:t>
              </a:r>
              <a:r>
                <a:rPr lang="en-US" dirty="0" err="1"/>
                <a:t>gradualisht</a:t>
              </a:r>
              <a:r>
                <a:rPr lang="en-US" dirty="0"/>
                <a:t> </a:t>
              </a:r>
              <a:r>
                <a:rPr lang="en-US" dirty="0" err="1"/>
                <a:t>zbret</a:t>
              </a:r>
              <a:r>
                <a:rPr lang="en-US" dirty="0"/>
                <a:t> </a:t>
              </a:r>
              <a:r>
                <a:rPr lang="en-US" dirty="0" err="1"/>
                <a:t>derisa</a:t>
              </a:r>
              <a:r>
                <a:rPr lang="en-US" dirty="0"/>
                <a:t> </a:t>
              </a:r>
              <a:r>
                <a:rPr lang="en-US" dirty="0" err="1"/>
                <a:t>arrin</a:t>
              </a:r>
              <a:r>
                <a:rPr lang="en-US" dirty="0"/>
                <a:t> </a:t>
              </a:r>
              <a:r>
                <a:rPr lang="en-US" dirty="0" err="1"/>
                <a:t>temperaturën</a:t>
              </a:r>
              <a:r>
                <a:rPr lang="en-US" dirty="0"/>
                <a:t> e </a:t>
              </a:r>
              <a:r>
                <a:rPr lang="en-US" dirty="0" err="1"/>
                <a:t>kompartamentit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akullit</a:t>
              </a:r>
              <a:r>
                <a:rPr lang="en-US" dirty="0"/>
                <a:t>, sic </a:t>
              </a:r>
              <a:r>
                <a:rPr lang="en-US" dirty="0" err="1"/>
                <a:t>tregohet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Grafikun</a:t>
              </a:r>
              <a:r>
                <a:rPr lang="en-US" dirty="0"/>
                <a:t> 1. </a:t>
              </a:r>
            </a:p>
            <a:p>
              <a:r>
                <a:rPr lang="en-US" dirty="0" err="1"/>
                <a:t>Parashikimi</a:t>
              </a:r>
              <a:r>
                <a:rPr lang="en-US" dirty="0"/>
                <a:t> 2: </a:t>
              </a:r>
              <a:r>
                <a:rPr lang="en-US" dirty="0" err="1"/>
                <a:t>Temperatura</a:t>
              </a:r>
              <a:r>
                <a:rPr lang="en-US" dirty="0"/>
                <a:t> do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zbresë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0</a:t>
              </a:r>
              <a:r>
                <a:rPr lang="en-US" baseline="30000" dirty="0"/>
                <a:t>o</a:t>
              </a:r>
              <a:r>
                <a:rPr lang="en-US" dirty="0"/>
                <a:t>C </a:t>
              </a:r>
              <a:r>
                <a:rPr lang="en-US" dirty="0" err="1"/>
                <a:t>dhe</a:t>
              </a:r>
              <a:r>
                <a:rPr lang="en-US" dirty="0"/>
                <a:t> do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mbetet</a:t>
              </a:r>
              <a:r>
                <a:rPr lang="en-US" dirty="0"/>
                <a:t> e </a:t>
              </a:r>
              <a:r>
                <a:rPr lang="en-US" dirty="0" err="1"/>
                <a:t>qëndrueshme</a:t>
              </a:r>
              <a:r>
                <a:rPr lang="en-US" dirty="0"/>
                <a:t>, </a:t>
              </a:r>
              <a:r>
                <a:rPr lang="en-US" dirty="0" err="1"/>
                <a:t>derisa</a:t>
              </a:r>
              <a:r>
                <a:rPr lang="en-US" dirty="0"/>
                <a:t> </a:t>
              </a:r>
              <a:r>
                <a:rPr lang="en-US" dirty="0" err="1"/>
                <a:t>më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fund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zbresë</a:t>
              </a:r>
              <a:r>
                <a:rPr lang="en-US" dirty="0"/>
                <a:t> </a:t>
              </a:r>
              <a:r>
                <a:rPr lang="en-US" dirty="0" err="1"/>
                <a:t>deri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temperaturën</a:t>
              </a:r>
              <a:r>
                <a:rPr lang="en-US" dirty="0"/>
                <a:t> e </a:t>
              </a:r>
              <a:r>
                <a:rPr lang="en-US" dirty="0" err="1"/>
                <a:t>kompartamentit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akullit</a:t>
              </a:r>
              <a:r>
                <a:rPr lang="en-US" dirty="0"/>
                <a:t>, </a:t>
              </a:r>
              <a:r>
                <a:rPr lang="en-US" dirty="0" err="1"/>
                <a:t>siç</a:t>
              </a:r>
              <a:r>
                <a:rPr lang="en-US" dirty="0"/>
                <a:t> </a:t>
              </a:r>
              <a:r>
                <a:rPr lang="en-US" dirty="0" err="1"/>
                <a:t>tregohet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Grafikun</a:t>
              </a:r>
              <a:r>
                <a:rPr lang="en-US" dirty="0"/>
                <a:t> 2.  </a:t>
              </a:r>
            </a:p>
            <a:p>
              <a:endParaRPr lang="en-US" dirty="0"/>
            </a:p>
            <a:p>
              <a:r>
                <a:rPr lang="en-US" i="1" dirty="0" err="1"/>
                <a:t>Cilat</a:t>
              </a:r>
              <a:r>
                <a:rPr lang="en-US" i="1" dirty="0"/>
                <a:t> </a:t>
              </a:r>
              <a:r>
                <a:rPr lang="en-US" i="1" dirty="0" err="1"/>
                <a:t>nga</a:t>
              </a:r>
              <a:r>
                <a:rPr lang="en-US" i="1" dirty="0"/>
                <a:t> </a:t>
              </a:r>
              <a:r>
                <a:rPr lang="en-US" i="1" dirty="0" err="1"/>
                <a:t>idetë</a:t>
              </a:r>
              <a:r>
                <a:rPr lang="en-US" i="1" dirty="0"/>
                <a:t> e </a:t>
              </a:r>
              <a:r>
                <a:rPr lang="en-US" i="1" dirty="0" err="1"/>
                <a:t>mëposhtme</a:t>
              </a:r>
              <a:r>
                <a:rPr lang="en-US" i="1" dirty="0"/>
                <a:t> </a:t>
              </a:r>
              <a:r>
                <a:rPr lang="en-US" i="1" dirty="0" err="1"/>
                <a:t>mbështesin</a:t>
              </a:r>
              <a:r>
                <a:rPr lang="en-US" i="1" dirty="0"/>
                <a:t> </a:t>
              </a:r>
              <a:r>
                <a:rPr lang="en-US" i="1" dirty="0" err="1"/>
                <a:t>parashikimin</a:t>
              </a:r>
              <a:r>
                <a:rPr lang="en-US" i="1" dirty="0"/>
                <a:t> e </a:t>
              </a:r>
              <a:r>
                <a:rPr lang="en-US" i="1" dirty="0" err="1"/>
                <a:t>përzgjedhur</a:t>
              </a:r>
              <a:r>
                <a:rPr lang="en-US" i="1" dirty="0"/>
                <a:t>? </a:t>
              </a:r>
            </a:p>
            <a:p>
              <a:pPr marL="342900" indent="-342900">
                <a:buFont typeface="+mj-lt"/>
                <a:buAutoNum type="alphaLcParenR"/>
              </a:pPr>
              <a:r>
                <a:rPr lang="en-US" dirty="0"/>
                <a:t>Me </a:t>
              </a:r>
              <a:r>
                <a:rPr lang="en-US" dirty="0" err="1"/>
                <a:t>ftohjen</a:t>
              </a:r>
              <a:r>
                <a:rPr lang="en-US" dirty="0"/>
                <a:t> e </a:t>
              </a:r>
              <a:r>
                <a:rPr lang="en-US" dirty="0" err="1"/>
                <a:t>lëngut</a:t>
              </a:r>
              <a:r>
                <a:rPr lang="en-US" dirty="0"/>
                <a:t>, </a:t>
              </a:r>
              <a:r>
                <a:rPr lang="en-US" dirty="0" err="1"/>
                <a:t>energjia</a:t>
              </a:r>
              <a:r>
                <a:rPr lang="en-US" dirty="0"/>
                <a:t> </a:t>
              </a:r>
              <a:r>
                <a:rPr lang="en-US" dirty="0" err="1"/>
                <a:t>transferohet</a:t>
              </a:r>
              <a:r>
                <a:rPr lang="en-US" dirty="0"/>
                <a:t> </a:t>
              </a:r>
              <a:r>
                <a:rPr lang="en-US" dirty="0" err="1"/>
                <a:t>nga</a:t>
              </a:r>
              <a:r>
                <a:rPr lang="en-US" dirty="0"/>
                <a:t> </a:t>
              </a:r>
              <a:r>
                <a:rPr lang="en-US" dirty="0" err="1"/>
                <a:t>lëngu</a:t>
              </a:r>
              <a:r>
                <a:rPr lang="en-US" dirty="0"/>
                <a:t> </a:t>
              </a:r>
              <a:r>
                <a:rPr lang="en-US" dirty="0" err="1"/>
                <a:t>tek</a:t>
              </a:r>
              <a:r>
                <a:rPr lang="en-US" dirty="0"/>
                <a:t> </a:t>
              </a:r>
              <a:r>
                <a:rPr lang="en-US" dirty="0" err="1"/>
                <a:t>mjedisi</a:t>
              </a:r>
              <a:r>
                <a:rPr lang="en-US" dirty="0"/>
                <a:t>.</a:t>
              </a:r>
            </a:p>
            <a:p>
              <a:pPr marL="342900" indent="-342900">
                <a:buFont typeface="+mj-lt"/>
                <a:buAutoNum type="alphaLcParenR"/>
              </a:pPr>
              <a:r>
                <a:rPr lang="en-US" dirty="0"/>
                <a:t>Uji </a:t>
              </a:r>
              <a:r>
                <a:rPr lang="en-US" dirty="0" err="1"/>
                <a:t>ngrin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temperaturën</a:t>
              </a:r>
              <a:r>
                <a:rPr lang="en-US" dirty="0"/>
                <a:t> 0 </a:t>
              </a:r>
              <a:r>
                <a:rPr lang="en-US" dirty="0" err="1"/>
                <a:t>gradë</a:t>
              </a:r>
              <a:r>
                <a:rPr lang="en-US" dirty="0"/>
                <a:t> </a:t>
              </a:r>
              <a:r>
                <a:rPr lang="en-US" dirty="0" err="1"/>
                <a:t>Celcius</a:t>
              </a:r>
              <a:r>
                <a:rPr lang="en-US" dirty="0"/>
                <a:t>.</a:t>
              </a:r>
            </a:p>
            <a:p>
              <a:pPr marL="342900" indent="-342900">
                <a:buFont typeface="+mj-lt"/>
                <a:buAutoNum type="alphaLcParenR"/>
              </a:pPr>
              <a:r>
                <a:rPr lang="en-US" dirty="0"/>
                <a:t>Kur </a:t>
              </a:r>
              <a:r>
                <a:rPr lang="en-US" dirty="0" err="1"/>
                <a:t>lënda</a:t>
              </a:r>
              <a:r>
                <a:rPr lang="en-US" dirty="0"/>
                <a:t> </a:t>
              </a:r>
              <a:r>
                <a:rPr lang="en-US" dirty="0" err="1"/>
                <a:t>është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formën</a:t>
              </a:r>
              <a:r>
                <a:rPr lang="en-US" dirty="0"/>
                <a:t> e </a:t>
              </a:r>
              <a:r>
                <a:rPr lang="en-US" dirty="0" err="1"/>
                <a:t>ngurtë</a:t>
              </a:r>
              <a:r>
                <a:rPr lang="en-US" dirty="0"/>
                <a:t>, </a:t>
              </a:r>
              <a:r>
                <a:rPr lang="en-US" dirty="0" err="1"/>
                <a:t>pjesët</a:t>
              </a:r>
              <a:r>
                <a:rPr lang="en-US" dirty="0"/>
                <a:t> </a:t>
              </a:r>
              <a:r>
                <a:rPr lang="en-US" dirty="0" err="1"/>
                <a:t>strukturore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saj</a:t>
              </a:r>
              <a:r>
                <a:rPr lang="en-US" dirty="0"/>
                <a:t> </a:t>
              </a:r>
              <a:r>
                <a:rPr lang="en-US" dirty="0" err="1"/>
                <a:t>janë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formë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rregullt</a:t>
              </a:r>
              <a:r>
                <a:rPr lang="en-US" dirty="0"/>
                <a:t>, </a:t>
              </a:r>
              <a:r>
                <a:rPr lang="en-US" dirty="0" err="1"/>
                <a:t>dhe</a:t>
              </a:r>
              <a:r>
                <a:rPr lang="en-US" dirty="0"/>
                <a:t> </a:t>
              </a:r>
              <a:r>
                <a:rPr lang="en-US" dirty="0" err="1"/>
                <a:t>për</a:t>
              </a:r>
              <a:r>
                <a:rPr lang="en-US" dirty="0"/>
                <a:t> </a:t>
              </a:r>
              <a:r>
                <a:rPr lang="en-US" dirty="0" err="1"/>
                <a:t>këtë</a:t>
              </a:r>
              <a:r>
                <a:rPr lang="en-US" dirty="0"/>
                <a:t> </a:t>
              </a:r>
              <a:r>
                <a:rPr lang="en-US" dirty="0" err="1"/>
                <a:t>arsye</a:t>
              </a:r>
              <a:r>
                <a:rPr lang="en-US" dirty="0"/>
                <a:t> </a:t>
              </a:r>
              <a:r>
                <a:rPr lang="en-US" dirty="0" err="1"/>
                <a:t>ato</a:t>
              </a:r>
              <a:r>
                <a:rPr lang="en-US" dirty="0"/>
                <a:t> </a:t>
              </a:r>
              <a:r>
                <a:rPr lang="en-US" dirty="0" err="1"/>
                <a:t>nuk</a:t>
              </a:r>
              <a:r>
                <a:rPr lang="en-US" dirty="0"/>
                <a:t> </a:t>
              </a:r>
              <a:r>
                <a:rPr lang="en-US" dirty="0" err="1"/>
                <a:t>mund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lëvizin</a:t>
              </a:r>
              <a:r>
                <a:rPr lang="en-US" dirty="0"/>
                <a:t> </a:t>
              </a:r>
              <a:r>
                <a:rPr lang="en-US" dirty="0" err="1"/>
                <a:t>përtej</a:t>
              </a:r>
              <a:r>
                <a:rPr lang="en-US" dirty="0"/>
                <a:t> </a:t>
              </a:r>
              <a:r>
                <a:rPr lang="en-US" dirty="0" err="1"/>
                <a:t>njëra-tjetrës</a:t>
              </a:r>
              <a:r>
                <a:rPr lang="en-US" dirty="0"/>
                <a:t>. Kur </a:t>
              </a:r>
              <a:r>
                <a:rPr lang="en-US" dirty="0" err="1"/>
                <a:t>lënda</a:t>
              </a:r>
              <a:r>
                <a:rPr lang="en-US" dirty="0"/>
                <a:t> </a:t>
              </a:r>
              <a:r>
                <a:rPr lang="en-US" dirty="0" err="1"/>
                <a:t>është</a:t>
              </a:r>
              <a:r>
                <a:rPr lang="en-US" dirty="0"/>
                <a:t> e </a:t>
              </a:r>
              <a:r>
                <a:rPr lang="en-US" dirty="0" err="1"/>
                <a:t>lëngshme</a:t>
              </a:r>
              <a:r>
                <a:rPr lang="en-US" dirty="0"/>
                <a:t>, </a:t>
              </a:r>
              <a:r>
                <a:rPr lang="en-US" dirty="0" err="1"/>
                <a:t>pjesët</a:t>
              </a:r>
              <a:r>
                <a:rPr lang="en-US" dirty="0"/>
                <a:t> </a:t>
              </a:r>
              <a:r>
                <a:rPr lang="en-US" dirty="0" err="1"/>
                <a:t>strukturore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saj</a:t>
              </a:r>
              <a:r>
                <a:rPr lang="en-US" dirty="0"/>
                <a:t> </a:t>
              </a:r>
              <a:r>
                <a:rPr lang="en-US" dirty="0" err="1"/>
                <a:t>mund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lëvizin</a:t>
              </a:r>
              <a:r>
                <a:rPr lang="en-US" dirty="0"/>
                <a:t> </a:t>
              </a:r>
              <a:r>
                <a:rPr lang="en-US" dirty="0" err="1"/>
                <a:t>përtej</a:t>
              </a:r>
              <a:r>
                <a:rPr lang="en-US" dirty="0"/>
                <a:t> </a:t>
              </a:r>
              <a:r>
                <a:rPr lang="en-US" dirty="0" err="1"/>
                <a:t>njëra-tjetrës</a:t>
              </a:r>
              <a:r>
                <a:rPr lang="en-US" dirty="0"/>
                <a:t>, </a:t>
              </a:r>
              <a:r>
                <a:rPr lang="en-US" dirty="0" err="1"/>
                <a:t>dhe</a:t>
              </a:r>
              <a:r>
                <a:rPr lang="en-US" dirty="0"/>
                <a:t> </a:t>
              </a:r>
              <a:r>
                <a:rPr lang="en-US" dirty="0" err="1"/>
                <a:t>nuk</a:t>
              </a:r>
              <a:r>
                <a:rPr lang="en-US" dirty="0"/>
                <a:t> </a:t>
              </a:r>
              <a:r>
                <a:rPr lang="en-US" dirty="0" err="1"/>
                <a:t>janë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formë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rregullt</a:t>
              </a:r>
              <a:r>
                <a:rPr lang="en-US" dirty="0"/>
                <a:t>. </a:t>
              </a:r>
            </a:p>
            <a:p>
              <a:pPr marL="342900" indent="-342900">
                <a:buFont typeface="+mj-lt"/>
                <a:buAutoNum type="alphaLcParenR"/>
              </a:pPr>
              <a:r>
                <a:rPr lang="en-US" dirty="0"/>
                <a:t>Kur </a:t>
              </a:r>
              <a:r>
                <a:rPr lang="en-US" dirty="0" err="1"/>
                <a:t>pjesët</a:t>
              </a:r>
              <a:r>
                <a:rPr lang="en-US" dirty="0"/>
                <a:t> </a:t>
              </a:r>
              <a:r>
                <a:rPr lang="en-US" dirty="0" err="1"/>
                <a:t>strukturore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një</a:t>
              </a:r>
              <a:r>
                <a:rPr lang="en-US" dirty="0"/>
                <a:t> </a:t>
              </a:r>
              <a:r>
                <a:rPr lang="en-US" dirty="0" err="1"/>
                <a:t>lënde</a:t>
              </a:r>
              <a:r>
                <a:rPr lang="en-US" dirty="0"/>
                <a:t> </a:t>
              </a:r>
              <a:r>
                <a:rPr lang="en-US" dirty="0" err="1"/>
                <a:t>vendosen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formën</a:t>
              </a:r>
              <a:r>
                <a:rPr lang="en-US" dirty="0"/>
                <a:t> e </a:t>
              </a:r>
              <a:r>
                <a:rPr lang="en-US" dirty="0" err="1"/>
                <a:t>rregullt</a:t>
              </a:r>
              <a:r>
                <a:rPr lang="en-US" dirty="0"/>
                <a:t>, </a:t>
              </a:r>
              <a:r>
                <a:rPr lang="en-US" dirty="0" err="1"/>
                <a:t>energjia</a:t>
              </a:r>
              <a:r>
                <a:rPr lang="en-US" dirty="0"/>
                <a:t>  </a:t>
              </a:r>
              <a:r>
                <a:rPr lang="en-US" dirty="0" err="1"/>
                <a:t>çlirohet</a:t>
              </a:r>
              <a:r>
                <a:rPr lang="en-US" dirty="0"/>
                <a:t> </a:t>
              </a:r>
              <a:r>
                <a:rPr lang="en-US" dirty="0" err="1"/>
                <a:t>nga</a:t>
              </a:r>
              <a:r>
                <a:rPr lang="en-US" dirty="0"/>
                <a:t> </a:t>
              </a:r>
              <a:r>
                <a:rPr lang="en-US" dirty="0" err="1"/>
                <a:t>lënda</a:t>
              </a:r>
              <a:r>
                <a:rPr lang="en-US" dirty="0"/>
                <a:t>, </a:t>
              </a:r>
              <a:r>
                <a:rPr lang="en-US" dirty="0" err="1"/>
                <a:t>por</a:t>
              </a:r>
              <a:r>
                <a:rPr lang="en-US" dirty="0"/>
                <a:t> </a:t>
              </a:r>
              <a:r>
                <a:rPr lang="en-US" dirty="0" err="1"/>
                <a:t>temperatura</a:t>
              </a:r>
              <a:r>
                <a:rPr lang="en-US" dirty="0"/>
                <a:t> e </a:t>
              </a:r>
              <a:r>
                <a:rPr lang="en-US" dirty="0" err="1"/>
                <a:t>saj</a:t>
              </a:r>
              <a:r>
                <a:rPr lang="en-US" dirty="0"/>
                <a:t> </a:t>
              </a:r>
              <a:r>
                <a:rPr lang="en-US" dirty="0" err="1"/>
                <a:t>nuk</a:t>
              </a:r>
              <a:r>
                <a:rPr lang="en-US" dirty="0"/>
                <a:t> </a:t>
              </a:r>
              <a:r>
                <a:rPr lang="en-US" dirty="0" err="1"/>
                <a:t>ndryshon</a:t>
              </a:r>
              <a:r>
                <a:rPr lang="en-US" dirty="0"/>
                <a:t>. </a:t>
              </a:r>
            </a:p>
            <a:p>
              <a:endParaRPr lang="en-US" dirty="0"/>
            </a:p>
            <a:p>
              <a:endParaRPr lang="en-US" dirty="0"/>
            </a:p>
            <a:p>
              <a:r>
                <a:rPr lang="en-US" i="1" dirty="0"/>
                <a:t>Si </a:t>
              </a:r>
              <a:r>
                <a:rPr lang="en-US" i="1" dirty="0" err="1"/>
                <a:t>mund</a:t>
              </a:r>
              <a:r>
                <a:rPr lang="en-US" i="1" dirty="0"/>
                <a:t> </a:t>
              </a:r>
              <a:r>
                <a:rPr lang="en-US" i="1" dirty="0" err="1"/>
                <a:t>të</a:t>
              </a:r>
              <a:r>
                <a:rPr lang="en-US" i="1" dirty="0"/>
                <a:t> </a:t>
              </a:r>
              <a:r>
                <a:rPr lang="en-US" i="1" dirty="0" err="1"/>
                <a:t>testoni</a:t>
              </a:r>
              <a:r>
                <a:rPr lang="en-US" i="1" dirty="0"/>
                <a:t> </a:t>
              </a:r>
              <a:r>
                <a:rPr lang="en-US" i="1" dirty="0" err="1"/>
                <a:t>nëse</a:t>
              </a:r>
              <a:r>
                <a:rPr lang="en-US" i="1" dirty="0"/>
                <a:t> </a:t>
              </a:r>
              <a:r>
                <a:rPr lang="en-US" i="1" dirty="0" err="1"/>
                <a:t>parashikimi</a:t>
              </a:r>
              <a:r>
                <a:rPr lang="en-US" i="1" dirty="0"/>
                <a:t> </a:t>
              </a:r>
              <a:r>
                <a:rPr lang="en-US" i="1" dirty="0" err="1"/>
                <a:t>juaj</a:t>
              </a:r>
              <a:r>
                <a:rPr lang="en-US" i="1" dirty="0"/>
                <a:t> </a:t>
              </a:r>
              <a:r>
                <a:rPr lang="en-US" i="1" dirty="0" err="1"/>
                <a:t>përputhet</a:t>
              </a:r>
              <a:r>
                <a:rPr lang="en-US" i="1" dirty="0"/>
                <a:t> me </a:t>
              </a:r>
              <a:r>
                <a:rPr lang="en-US" i="1" dirty="0" err="1"/>
                <a:t>vëzhgimet</a:t>
              </a:r>
              <a:r>
                <a:rPr lang="en-US" i="1" dirty="0"/>
                <a:t> e </a:t>
              </a:r>
              <a:r>
                <a:rPr lang="en-US" i="1" dirty="0" err="1"/>
                <a:t>bëra</a:t>
              </a:r>
              <a:r>
                <a:rPr lang="en-US" i="1" dirty="0"/>
                <a:t> </a:t>
              </a:r>
              <a:r>
                <a:rPr lang="en-US" i="1" dirty="0" err="1"/>
                <a:t>në</a:t>
              </a:r>
              <a:r>
                <a:rPr lang="en-US" i="1" dirty="0"/>
                <a:t> </a:t>
              </a:r>
              <a:r>
                <a:rPr lang="en-US" i="1" dirty="0" err="1"/>
                <a:t>një</a:t>
              </a:r>
              <a:r>
                <a:rPr lang="en-US" i="1" dirty="0"/>
                <a:t> </a:t>
              </a:r>
              <a:r>
                <a:rPr lang="en-US" i="1" dirty="0" err="1"/>
                <a:t>kompartament</a:t>
              </a:r>
              <a:r>
                <a:rPr lang="en-US" i="1" dirty="0"/>
                <a:t> real </a:t>
              </a:r>
              <a:r>
                <a:rPr lang="en-US" i="1" dirty="0" err="1"/>
                <a:t>akulli</a:t>
              </a:r>
              <a:r>
                <a:rPr lang="en-US" i="1" dirty="0"/>
                <a:t> </a:t>
              </a:r>
              <a:r>
                <a:rPr lang="en-US" i="1" dirty="0" err="1"/>
                <a:t>dhe</a:t>
              </a:r>
              <a:r>
                <a:rPr lang="en-US" i="1" dirty="0"/>
                <a:t> me </a:t>
              </a:r>
              <a:r>
                <a:rPr lang="en-US" i="1" dirty="0" err="1"/>
                <a:t>një</a:t>
              </a:r>
              <a:r>
                <a:rPr lang="en-US" i="1" dirty="0"/>
                <a:t> </a:t>
              </a:r>
              <a:r>
                <a:rPr lang="en-US" i="1" dirty="0" err="1"/>
                <a:t>gotë</a:t>
              </a:r>
              <a:r>
                <a:rPr lang="en-US" i="1" dirty="0"/>
                <a:t> me </a:t>
              </a:r>
              <a:r>
                <a:rPr lang="en-US" i="1" dirty="0" err="1"/>
                <a:t>ujë</a:t>
              </a:r>
              <a:r>
                <a:rPr lang="en-US" i="1" dirty="0"/>
                <a:t>?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B3283F-5E6D-4622-82EA-F42F669AE471}"/>
                </a:ext>
              </a:extLst>
            </p:cNvPr>
            <p:cNvGrpSpPr/>
            <p:nvPr/>
          </p:nvGrpSpPr>
          <p:grpSpPr>
            <a:xfrm>
              <a:off x="8511702" y="4513953"/>
              <a:ext cx="3195931" cy="1344542"/>
              <a:chOff x="8511702" y="4513953"/>
              <a:chExt cx="3195931" cy="134454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AD06F91-61DA-4E91-9073-1C167B77B9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27365" b="1"/>
              <a:stretch/>
            </p:blipFill>
            <p:spPr>
              <a:xfrm>
                <a:off x="8511702" y="4883285"/>
                <a:ext cx="3195931" cy="97521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94CFE8-6F0A-4655-A083-E87AB3CAD035}"/>
                  </a:ext>
                </a:extLst>
              </p:cNvPr>
              <p:cNvSpPr txBox="1"/>
              <p:nvPr/>
            </p:nvSpPr>
            <p:spPr>
              <a:xfrm>
                <a:off x="8748410" y="4513953"/>
                <a:ext cx="2885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 </a:t>
                </a:r>
                <a:r>
                  <a:rPr lang="en-US" dirty="0" err="1"/>
                  <a:t>ngurtë</a:t>
                </a:r>
                <a:r>
                  <a:rPr lang="fi-FI" dirty="0"/>
                  <a:t>	            E lëngshme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C672AA-F6D9-4C34-BAEE-2C258195A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34" b="1"/>
            <a:stretch/>
          </p:blipFill>
          <p:spPr>
            <a:xfrm>
              <a:off x="8982856" y="473868"/>
              <a:ext cx="2350218" cy="18929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C30213-2A78-45A9-8308-A88F569F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82856" y="2433410"/>
              <a:ext cx="2350218" cy="178889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05D381-07F8-4D28-AADA-0F350E589E2D}"/>
                </a:ext>
              </a:extLst>
            </p:cNvPr>
            <p:cNvSpPr txBox="1"/>
            <p:nvPr/>
          </p:nvSpPr>
          <p:spPr>
            <a:xfrm rot="16200000">
              <a:off x="8160519" y="1236079"/>
              <a:ext cx="1422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Temperatura</a:t>
              </a:r>
              <a:r>
                <a:rPr lang="fi-FI" sz="1400" dirty="0"/>
                <a:t> (</a:t>
              </a:r>
              <a:r>
                <a:rPr lang="en-US" sz="1400" baseline="30000" noProof="1"/>
                <a:t>o</a:t>
              </a:r>
              <a:r>
                <a:rPr lang="en-US" sz="1400" noProof="1"/>
                <a:t>C</a:t>
              </a:r>
              <a:r>
                <a:rPr lang="en-US" sz="1400" dirty="0"/>
                <a:t>)</a:t>
              </a:r>
              <a:endParaRPr lang="fi-FI" sz="1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E20EB8-5401-4C21-9525-879E7110B58B}"/>
                </a:ext>
              </a:extLst>
            </p:cNvPr>
            <p:cNvSpPr txBox="1"/>
            <p:nvPr/>
          </p:nvSpPr>
          <p:spPr>
            <a:xfrm rot="16200000">
              <a:off x="8190987" y="3215893"/>
              <a:ext cx="1422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Temperatura</a:t>
              </a:r>
              <a:r>
                <a:rPr lang="fi-FI" sz="1400" dirty="0"/>
                <a:t> (</a:t>
              </a:r>
              <a:r>
                <a:rPr lang="en-US" sz="1400" baseline="30000" noProof="1"/>
                <a:t>o</a:t>
              </a:r>
              <a:r>
                <a:rPr lang="en-US" sz="1400" noProof="1"/>
                <a:t>C</a:t>
              </a:r>
              <a:r>
                <a:rPr lang="en-US" sz="1400" dirty="0"/>
                <a:t>)</a:t>
              </a:r>
              <a:endParaRPr lang="fi-FI" sz="1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C3E28F-02C8-424C-AB00-08F1CA4ED55A}"/>
                </a:ext>
              </a:extLst>
            </p:cNvPr>
            <p:cNvSpPr txBox="1"/>
            <p:nvPr/>
          </p:nvSpPr>
          <p:spPr>
            <a:xfrm>
              <a:off x="11053499" y="1458200"/>
              <a:ext cx="9906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Koha</a:t>
              </a:r>
              <a:r>
                <a:rPr lang="fi-FI" sz="1400" dirty="0"/>
                <a:t> (</a:t>
              </a:r>
              <a:r>
                <a:rPr lang="en-US" sz="1400" noProof="1"/>
                <a:t>min</a:t>
              </a:r>
              <a:r>
                <a:rPr lang="en-US" sz="1400" dirty="0"/>
                <a:t>)</a:t>
              </a:r>
              <a:endParaRPr lang="fi-FI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06FB36-5000-461C-B084-554826601EE1}"/>
                </a:ext>
              </a:extLst>
            </p:cNvPr>
            <p:cNvSpPr txBox="1"/>
            <p:nvPr/>
          </p:nvSpPr>
          <p:spPr>
            <a:xfrm>
              <a:off x="11053499" y="3413610"/>
              <a:ext cx="9906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Koha</a:t>
              </a:r>
              <a:r>
                <a:rPr lang="fi-FI" sz="1400" dirty="0"/>
                <a:t> (</a:t>
              </a:r>
              <a:r>
                <a:rPr lang="en-US" sz="1400" noProof="1"/>
                <a:t>min</a:t>
              </a:r>
              <a:r>
                <a:rPr lang="en-US" sz="1400" dirty="0"/>
                <a:t>)</a:t>
              </a:r>
              <a:endParaRPr lang="fi-FI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8EDB12-E087-4F1D-9785-3D6F850789CB}"/>
                </a:ext>
              </a:extLst>
            </p:cNvPr>
            <p:cNvSpPr txBox="1"/>
            <p:nvPr/>
          </p:nvSpPr>
          <p:spPr>
            <a:xfrm>
              <a:off x="9789279" y="473868"/>
              <a:ext cx="9582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Grafiku</a:t>
              </a:r>
              <a:r>
                <a:rPr lang="en-US" sz="1400" dirty="0"/>
                <a:t> 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8574CE-F1EE-4A55-909B-85BD0D4FB0FD}"/>
                </a:ext>
              </a:extLst>
            </p:cNvPr>
            <p:cNvSpPr txBox="1"/>
            <p:nvPr/>
          </p:nvSpPr>
          <p:spPr>
            <a:xfrm>
              <a:off x="9789280" y="2433410"/>
              <a:ext cx="95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Grafiku</a:t>
              </a:r>
              <a:r>
                <a:rPr lang="en-US" sz="1400" dirty="0"/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693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47068E-E9F9-4B50-AEBD-AF681243F616}"/>
              </a:ext>
            </a:extLst>
          </p:cNvPr>
          <p:cNvGrpSpPr/>
          <p:nvPr/>
        </p:nvGrpSpPr>
        <p:grpSpPr>
          <a:xfrm>
            <a:off x="280085" y="335845"/>
            <a:ext cx="11764066" cy="7597825"/>
            <a:chOff x="280085" y="335845"/>
            <a:chExt cx="11764066" cy="7597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222586-D4CF-4F0E-82E2-1F3282C16B57}"/>
                </a:ext>
              </a:extLst>
            </p:cNvPr>
            <p:cNvSpPr txBox="1"/>
            <p:nvPr/>
          </p:nvSpPr>
          <p:spPr>
            <a:xfrm>
              <a:off x="280085" y="335845"/>
              <a:ext cx="8364505" cy="7571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Parashikimet</a:t>
              </a:r>
              <a:r>
                <a:rPr lang="en-US" dirty="0"/>
                <a:t> </a:t>
              </a:r>
              <a:r>
                <a:rPr lang="en-US" dirty="0" err="1"/>
                <a:t>konkurruese</a:t>
              </a:r>
              <a:r>
                <a:rPr lang="en-US" dirty="0"/>
                <a:t> 2 (</a:t>
              </a:r>
              <a:r>
                <a:rPr lang="en-US" dirty="0" err="1"/>
                <a:t>Fizikë</a:t>
              </a:r>
              <a:r>
                <a:rPr lang="en-US" dirty="0"/>
                <a:t>, </a:t>
              </a:r>
              <a:r>
                <a:rPr lang="en-US" b="1" i="1" dirty="0" err="1"/>
                <a:t>përgjigjet</a:t>
              </a:r>
              <a:r>
                <a:rPr lang="en-US" b="1" i="1" dirty="0"/>
                <a:t> e </a:t>
              </a:r>
              <a:r>
                <a:rPr lang="en-US" b="1" i="1" dirty="0" err="1"/>
                <a:t>sakta</a:t>
              </a:r>
              <a:r>
                <a:rPr lang="en-US" dirty="0"/>
                <a:t>)</a:t>
              </a:r>
            </a:p>
            <a:p>
              <a:endParaRPr lang="en-US" dirty="0"/>
            </a:p>
            <a:p>
              <a:r>
                <a:rPr lang="en-US" dirty="0"/>
                <a:t>1 dl </a:t>
              </a:r>
              <a:r>
                <a:rPr lang="en-US" dirty="0" err="1"/>
                <a:t>ujë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temperaturën</a:t>
              </a:r>
              <a:r>
                <a:rPr lang="en-US" dirty="0"/>
                <a:t> e </a:t>
              </a:r>
              <a:r>
                <a:rPr lang="en-US" dirty="0" err="1"/>
                <a:t>ambientit</a:t>
              </a:r>
              <a:r>
                <a:rPr lang="en-US" dirty="0"/>
                <a:t> (20</a:t>
              </a:r>
              <a:r>
                <a:rPr lang="en-US" baseline="30000" dirty="0"/>
                <a:t>o</a:t>
              </a:r>
              <a:r>
                <a:rPr lang="en-US" dirty="0"/>
                <a:t>C) </a:t>
              </a:r>
              <a:r>
                <a:rPr lang="en-US" dirty="0" err="1"/>
                <a:t>vihet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një</a:t>
              </a:r>
              <a:r>
                <a:rPr lang="en-US" dirty="0"/>
                <a:t> </a:t>
              </a:r>
              <a:r>
                <a:rPr lang="en-US" dirty="0" err="1"/>
                <a:t>kompartament</a:t>
              </a:r>
              <a:r>
                <a:rPr lang="en-US" dirty="0"/>
                <a:t> </a:t>
              </a:r>
              <a:r>
                <a:rPr lang="en-US" dirty="0" err="1"/>
                <a:t>akulli</a:t>
              </a:r>
              <a:r>
                <a:rPr lang="en-US" dirty="0"/>
                <a:t>. </a:t>
              </a:r>
              <a:r>
                <a:rPr lang="en-US" dirty="0" err="1"/>
                <a:t>Temperatura</a:t>
              </a:r>
              <a:r>
                <a:rPr lang="en-US" dirty="0"/>
                <a:t> </a:t>
              </a:r>
              <a:r>
                <a:rPr lang="en-US" dirty="0" err="1"/>
                <a:t>brenda</a:t>
              </a:r>
              <a:r>
                <a:rPr lang="en-US" dirty="0"/>
                <a:t> </a:t>
              </a:r>
              <a:r>
                <a:rPr lang="en-US" dirty="0" err="1"/>
                <a:t>kompartamentit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akullit</a:t>
              </a:r>
              <a:r>
                <a:rPr lang="en-US" dirty="0"/>
                <a:t> </a:t>
              </a:r>
              <a:r>
                <a:rPr lang="en-US" dirty="0" err="1"/>
                <a:t>është</a:t>
              </a:r>
              <a:r>
                <a:rPr lang="en-US" dirty="0"/>
                <a:t> -18</a:t>
              </a:r>
              <a:r>
                <a:rPr lang="en-US" baseline="30000" dirty="0"/>
                <a:t>o</a:t>
              </a:r>
              <a:r>
                <a:rPr lang="en-US" dirty="0"/>
                <a:t>C. Uji </a:t>
              </a:r>
              <a:r>
                <a:rPr lang="en-US" dirty="0" err="1"/>
                <a:t>lihet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akull</a:t>
              </a:r>
              <a:r>
                <a:rPr lang="en-US" dirty="0"/>
                <a:t> </a:t>
              </a:r>
              <a:r>
                <a:rPr lang="en-US" dirty="0" err="1"/>
                <a:t>për</a:t>
              </a:r>
              <a:r>
                <a:rPr lang="en-US" dirty="0"/>
                <a:t> </a:t>
              </a:r>
              <a:r>
                <a:rPr lang="en-US" dirty="0" err="1"/>
                <a:t>një</a:t>
              </a:r>
              <a:r>
                <a:rPr lang="en-US" dirty="0"/>
                <a:t> </a:t>
              </a:r>
              <a:r>
                <a:rPr lang="en-US" dirty="0" err="1"/>
                <a:t>kohë</a:t>
              </a:r>
              <a:r>
                <a:rPr lang="en-US" dirty="0"/>
                <a:t> </a:t>
              </a:r>
              <a:r>
                <a:rPr lang="en-US" dirty="0" err="1"/>
                <a:t>shumë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gjatë</a:t>
              </a:r>
              <a:r>
                <a:rPr lang="en-US" dirty="0"/>
                <a:t>. </a:t>
              </a:r>
            </a:p>
            <a:p>
              <a:r>
                <a:rPr lang="en-US" dirty="0" err="1"/>
                <a:t>Cili</a:t>
              </a:r>
              <a:r>
                <a:rPr lang="en-US" dirty="0"/>
                <a:t> </a:t>
              </a:r>
              <a:r>
                <a:rPr lang="en-US" dirty="0" err="1"/>
                <a:t>nga</a:t>
              </a:r>
              <a:r>
                <a:rPr lang="en-US" dirty="0"/>
                <a:t> </a:t>
              </a:r>
              <a:r>
                <a:rPr lang="en-US" dirty="0" err="1"/>
                <a:t>parashikimet</a:t>
              </a:r>
              <a:r>
                <a:rPr lang="en-US" dirty="0"/>
                <a:t> e </a:t>
              </a:r>
              <a:r>
                <a:rPr lang="en-US" dirty="0" err="1"/>
                <a:t>mëposhtme</a:t>
              </a:r>
              <a:r>
                <a:rPr lang="en-US" dirty="0"/>
                <a:t> </a:t>
              </a:r>
              <a:r>
                <a:rPr lang="en-US" dirty="0" err="1"/>
                <a:t>korrespondon</a:t>
              </a:r>
              <a:r>
                <a:rPr lang="en-US" dirty="0"/>
                <a:t> </a:t>
              </a:r>
              <a:r>
                <a:rPr lang="en-US" dirty="0" err="1"/>
                <a:t>më</a:t>
              </a:r>
              <a:r>
                <a:rPr lang="en-US" dirty="0"/>
                <a:t> </a:t>
              </a:r>
              <a:r>
                <a:rPr lang="en-US" dirty="0" err="1"/>
                <a:t>mirë</a:t>
              </a:r>
              <a:r>
                <a:rPr lang="en-US" dirty="0"/>
                <a:t> me </a:t>
              </a:r>
              <a:r>
                <a:rPr lang="en-US" dirty="0" err="1"/>
                <a:t>temperaturën</a:t>
              </a:r>
              <a:r>
                <a:rPr lang="en-US" dirty="0"/>
                <a:t> e </a:t>
              </a:r>
              <a:r>
                <a:rPr lang="en-US" dirty="0" err="1"/>
                <a:t>ujit</a:t>
              </a:r>
              <a:r>
                <a:rPr lang="en-US" dirty="0"/>
                <a:t> me </a:t>
              </a:r>
              <a:r>
                <a:rPr lang="en-US" dirty="0" err="1"/>
                <a:t>kalimin</a:t>
              </a:r>
              <a:r>
                <a:rPr lang="en-US" dirty="0"/>
                <a:t> e </a:t>
              </a:r>
              <a:r>
                <a:rPr lang="en-US" dirty="0" err="1"/>
                <a:t>kohës</a:t>
              </a:r>
              <a:r>
                <a:rPr lang="en-US" dirty="0"/>
                <a:t>? </a:t>
              </a:r>
            </a:p>
            <a:p>
              <a:endParaRPr lang="en-US" dirty="0"/>
            </a:p>
            <a:p>
              <a:r>
                <a:rPr lang="en-US" dirty="0" err="1"/>
                <a:t>Parashikimi</a:t>
              </a:r>
              <a:r>
                <a:rPr lang="en-US" dirty="0"/>
                <a:t> 1: </a:t>
              </a:r>
              <a:r>
                <a:rPr lang="en-US" dirty="0" err="1"/>
                <a:t>Temperatura</a:t>
              </a:r>
              <a:r>
                <a:rPr lang="en-US" dirty="0"/>
                <a:t> e </a:t>
              </a:r>
              <a:r>
                <a:rPr lang="en-US" dirty="0" err="1"/>
                <a:t>ujit</a:t>
              </a:r>
              <a:r>
                <a:rPr lang="en-US" dirty="0"/>
                <a:t> </a:t>
              </a:r>
              <a:r>
                <a:rPr lang="en-US" dirty="0" err="1"/>
                <a:t>gradualisht</a:t>
              </a:r>
              <a:r>
                <a:rPr lang="en-US" dirty="0"/>
                <a:t> </a:t>
              </a:r>
              <a:r>
                <a:rPr lang="en-US" dirty="0" err="1"/>
                <a:t>zbret</a:t>
              </a:r>
              <a:r>
                <a:rPr lang="en-US" dirty="0"/>
                <a:t> </a:t>
              </a:r>
              <a:r>
                <a:rPr lang="en-US" dirty="0" err="1"/>
                <a:t>derisa</a:t>
              </a:r>
              <a:r>
                <a:rPr lang="en-US" dirty="0"/>
                <a:t> </a:t>
              </a:r>
              <a:r>
                <a:rPr lang="en-US" dirty="0" err="1"/>
                <a:t>arrin</a:t>
              </a:r>
              <a:r>
                <a:rPr lang="en-US" dirty="0"/>
                <a:t> </a:t>
              </a:r>
              <a:r>
                <a:rPr lang="en-US" dirty="0" err="1"/>
                <a:t>temperaturën</a:t>
              </a:r>
              <a:r>
                <a:rPr lang="en-US" dirty="0"/>
                <a:t> e </a:t>
              </a:r>
              <a:r>
                <a:rPr lang="en-US" dirty="0" err="1"/>
                <a:t>kompartamentit</a:t>
              </a:r>
              <a:r>
                <a:rPr lang="en-US" dirty="0"/>
                <a:t> </a:t>
              </a:r>
              <a:r>
                <a:rPr lang="en-US" dirty="0" err="1"/>
                <a:t>të</a:t>
              </a:r>
              <a:r>
                <a:rPr lang="en-US" dirty="0"/>
                <a:t> </a:t>
              </a:r>
              <a:r>
                <a:rPr lang="en-US" dirty="0" err="1"/>
                <a:t>akullit</a:t>
              </a:r>
              <a:r>
                <a:rPr lang="en-US" dirty="0"/>
                <a:t>, </a:t>
              </a:r>
              <a:r>
                <a:rPr lang="en-US" dirty="0" err="1"/>
                <a:t>siç</a:t>
              </a:r>
              <a:r>
                <a:rPr lang="en-US" dirty="0"/>
                <a:t> </a:t>
              </a:r>
              <a:r>
                <a:rPr lang="en-US" dirty="0" err="1"/>
                <a:t>tregohet</a:t>
              </a:r>
              <a:r>
                <a:rPr lang="en-US" dirty="0"/>
                <a:t> </a:t>
              </a:r>
              <a:r>
                <a:rPr lang="en-US" dirty="0" err="1"/>
                <a:t>në</a:t>
              </a:r>
              <a:r>
                <a:rPr lang="en-US" dirty="0"/>
                <a:t> </a:t>
              </a:r>
              <a:r>
                <a:rPr lang="en-US" dirty="0" err="1"/>
                <a:t>Grafikun</a:t>
              </a:r>
              <a:r>
                <a:rPr lang="en-US" dirty="0"/>
                <a:t> 1. </a:t>
              </a:r>
            </a:p>
            <a:p>
              <a:r>
                <a:rPr lang="en-US" dirty="0" err="1"/>
                <a:t>Parashikimi</a:t>
              </a:r>
              <a:r>
                <a:rPr lang="en-US" dirty="0"/>
                <a:t> 2: </a:t>
              </a:r>
              <a:r>
                <a:rPr lang="en-US" b="1" dirty="0" err="1"/>
                <a:t>Temperatura</a:t>
              </a:r>
              <a:r>
                <a:rPr lang="en-US" b="1" dirty="0"/>
                <a:t> do </a:t>
              </a:r>
              <a:r>
                <a:rPr lang="en-US" b="1" dirty="0" err="1"/>
                <a:t>të</a:t>
              </a:r>
              <a:r>
                <a:rPr lang="en-US" b="1" dirty="0"/>
                <a:t> </a:t>
              </a:r>
              <a:r>
                <a:rPr lang="en-US" b="1" dirty="0" err="1"/>
                <a:t>zbresë</a:t>
              </a:r>
              <a:r>
                <a:rPr lang="en-US" b="1" dirty="0"/>
                <a:t> </a:t>
              </a:r>
              <a:r>
                <a:rPr lang="en-US" b="1" dirty="0" err="1"/>
                <a:t>në</a:t>
              </a:r>
              <a:r>
                <a:rPr lang="en-US" b="1" dirty="0"/>
                <a:t> 0</a:t>
              </a:r>
              <a:r>
                <a:rPr lang="en-US" b="1" baseline="30000" dirty="0"/>
                <a:t>o </a:t>
              </a:r>
              <a:r>
                <a:rPr lang="en-US" b="1" dirty="0"/>
                <a:t>C </a:t>
              </a:r>
              <a:r>
                <a:rPr lang="en-US" b="1" dirty="0" err="1"/>
                <a:t>dhe</a:t>
              </a:r>
              <a:r>
                <a:rPr lang="en-US" b="1" dirty="0"/>
                <a:t> do </a:t>
              </a:r>
              <a:r>
                <a:rPr lang="en-US" b="1" dirty="0" err="1"/>
                <a:t>të</a:t>
              </a:r>
              <a:r>
                <a:rPr lang="en-US" b="1" dirty="0"/>
                <a:t> </a:t>
              </a:r>
              <a:r>
                <a:rPr lang="en-US" b="1" dirty="0" err="1"/>
                <a:t>mbetet</a:t>
              </a:r>
              <a:r>
                <a:rPr lang="en-US" b="1" dirty="0"/>
                <a:t> e </a:t>
              </a:r>
              <a:r>
                <a:rPr lang="en-US" b="1" dirty="0" err="1"/>
                <a:t>qëndrueshme</a:t>
              </a:r>
              <a:r>
                <a:rPr lang="en-US" b="1" dirty="0"/>
                <a:t>, </a:t>
              </a:r>
              <a:r>
                <a:rPr lang="en-US" b="1" dirty="0" err="1"/>
                <a:t>derisa</a:t>
              </a:r>
              <a:r>
                <a:rPr lang="en-US" b="1" dirty="0"/>
                <a:t> </a:t>
              </a:r>
              <a:r>
                <a:rPr lang="en-US" b="1" dirty="0" err="1"/>
                <a:t>më</a:t>
              </a:r>
              <a:r>
                <a:rPr lang="en-US" b="1" dirty="0"/>
                <a:t> </a:t>
              </a:r>
              <a:r>
                <a:rPr lang="en-US" b="1" dirty="0" err="1"/>
                <a:t>në</a:t>
              </a:r>
              <a:r>
                <a:rPr lang="en-US" b="1" dirty="0"/>
                <a:t> fund </a:t>
              </a:r>
              <a:r>
                <a:rPr lang="en-US" b="1" dirty="0" err="1"/>
                <a:t>të</a:t>
              </a:r>
              <a:r>
                <a:rPr lang="en-US" b="1" dirty="0"/>
                <a:t> </a:t>
              </a:r>
              <a:r>
                <a:rPr lang="en-US" b="1" dirty="0" err="1"/>
                <a:t>zbresë</a:t>
              </a:r>
              <a:r>
                <a:rPr lang="en-US" b="1" dirty="0"/>
                <a:t> </a:t>
              </a:r>
              <a:r>
                <a:rPr lang="en-US" b="1" dirty="0" err="1"/>
                <a:t>deri</a:t>
              </a:r>
              <a:r>
                <a:rPr lang="en-US" b="1" dirty="0"/>
                <a:t> </a:t>
              </a:r>
              <a:r>
                <a:rPr lang="en-US" b="1" dirty="0" err="1"/>
                <a:t>në</a:t>
              </a:r>
              <a:r>
                <a:rPr lang="en-US" b="1" dirty="0"/>
                <a:t> </a:t>
              </a:r>
              <a:r>
                <a:rPr lang="en-US" b="1" dirty="0" err="1"/>
                <a:t>temperaturën</a:t>
              </a:r>
              <a:r>
                <a:rPr lang="en-US" b="1" dirty="0"/>
                <a:t> e </a:t>
              </a:r>
              <a:r>
                <a:rPr lang="en-US" b="1" dirty="0" err="1"/>
                <a:t>kompartamentit</a:t>
              </a:r>
              <a:r>
                <a:rPr lang="en-US" b="1" dirty="0"/>
                <a:t> </a:t>
              </a:r>
              <a:r>
                <a:rPr lang="en-US" b="1" dirty="0" err="1"/>
                <a:t>të</a:t>
              </a:r>
              <a:r>
                <a:rPr lang="en-US" b="1" dirty="0"/>
                <a:t> </a:t>
              </a:r>
              <a:r>
                <a:rPr lang="en-US" b="1" dirty="0" err="1"/>
                <a:t>akullit</a:t>
              </a:r>
              <a:r>
                <a:rPr lang="en-US" b="1" dirty="0"/>
                <a:t>, </a:t>
              </a:r>
              <a:r>
                <a:rPr lang="en-US" b="1" dirty="0" err="1"/>
                <a:t>siç</a:t>
              </a:r>
              <a:r>
                <a:rPr lang="en-US" b="1" dirty="0"/>
                <a:t> </a:t>
              </a:r>
              <a:r>
                <a:rPr lang="en-US" b="1" dirty="0" err="1"/>
                <a:t>tregohet</a:t>
              </a:r>
              <a:r>
                <a:rPr lang="en-US" b="1" dirty="0"/>
                <a:t> </a:t>
              </a:r>
              <a:r>
                <a:rPr lang="en-US" b="1" dirty="0" err="1"/>
                <a:t>në</a:t>
              </a:r>
              <a:r>
                <a:rPr lang="en-US" b="1" dirty="0"/>
                <a:t> </a:t>
              </a:r>
              <a:r>
                <a:rPr lang="en-US" b="1" dirty="0" err="1"/>
                <a:t>Grafikun</a:t>
              </a:r>
              <a:r>
                <a:rPr lang="en-US" b="1" dirty="0"/>
                <a:t> 2.</a:t>
              </a:r>
              <a:r>
                <a:rPr lang="en-US" dirty="0"/>
                <a:t>  </a:t>
              </a:r>
            </a:p>
            <a:p>
              <a:endParaRPr lang="en-US" dirty="0"/>
            </a:p>
            <a:p>
              <a:r>
                <a:rPr lang="en-US" i="1" dirty="0" err="1"/>
                <a:t>Cilat</a:t>
              </a:r>
              <a:r>
                <a:rPr lang="en-US" i="1" dirty="0"/>
                <a:t> </a:t>
              </a:r>
              <a:r>
                <a:rPr lang="en-US" i="1" dirty="0" err="1"/>
                <a:t>nga</a:t>
              </a:r>
              <a:r>
                <a:rPr lang="en-US" i="1" dirty="0"/>
                <a:t> </a:t>
              </a:r>
              <a:r>
                <a:rPr lang="en-US" i="1" dirty="0" err="1"/>
                <a:t>idetë</a:t>
              </a:r>
              <a:r>
                <a:rPr lang="en-US" i="1" dirty="0"/>
                <a:t> e </a:t>
              </a:r>
              <a:r>
                <a:rPr lang="en-US" i="1" dirty="0" err="1"/>
                <a:t>mëposhtme</a:t>
              </a:r>
              <a:r>
                <a:rPr lang="en-US" i="1" dirty="0"/>
                <a:t> </a:t>
              </a:r>
              <a:r>
                <a:rPr lang="en-US" i="1" dirty="0" err="1"/>
                <a:t>mbështesin</a:t>
              </a:r>
              <a:r>
                <a:rPr lang="en-US" i="1" dirty="0"/>
                <a:t> </a:t>
              </a:r>
              <a:r>
                <a:rPr lang="en-US" i="1" dirty="0" err="1"/>
                <a:t>parashikimin</a:t>
              </a:r>
              <a:r>
                <a:rPr lang="en-US" i="1" dirty="0"/>
                <a:t> e </a:t>
              </a:r>
              <a:r>
                <a:rPr lang="en-US" i="1" dirty="0" err="1"/>
                <a:t>përzgjedhur</a:t>
              </a:r>
              <a:r>
                <a:rPr lang="en-US" i="1" dirty="0"/>
                <a:t>? </a:t>
              </a:r>
            </a:p>
            <a:p>
              <a:pPr marL="342900" indent="-342900">
                <a:buFont typeface="+mj-lt"/>
                <a:buAutoNum type="alphaLcParenR"/>
              </a:pPr>
              <a:r>
                <a:rPr lang="en-US" b="1" dirty="0"/>
                <a:t>Me </a:t>
              </a:r>
              <a:r>
                <a:rPr lang="en-US" b="1" dirty="0" err="1"/>
                <a:t>ftohjen</a:t>
              </a:r>
              <a:r>
                <a:rPr lang="en-US" b="1" dirty="0"/>
                <a:t> e </a:t>
              </a:r>
              <a:r>
                <a:rPr lang="en-US" b="1" dirty="0" err="1"/>
                <a:t>lëngut</a:t>
              </a:r>
              <a:r>
                <a:rPr lang="en-US" b="1" dirty="0"/>
                <a:t>, </a:t>
              </a:r>
              <a:r>
                <a:rPr lang="en-US" b="1" dirty="0" err="1"/>
                <a:t>energjia</a:t>
              </a:r>
              <a:r>
                <a:rPr lang="en-US" b="1" dirty="0"/>
                <a:t> </a:t>
              </a:r>
              <a:r>
                <a:rPr lang="en-US" b="1" dirty="0" err="1"/>
                <a:t>transferohet</a:t>
              </a:r>
              <a:r>
                <a:rPr lang="en-US" b="1" dirty="0"/>
                <a:t> </a:t>
              </a:r>
              <a:r>
                <a:rPr lang="en-US" b="1" dirty="0" err="1"/>
                <a:t>nga</a:t>
              </a:r>
              <a:r>
                <a:rPr lang="en-US" b="1" dirty="0"/>
                <a:t> </a:t>
              </a:r>
              <a:r>
                <a:rPr lang="en-US" b="1" dirty="0" err="1"/>
                <a:t>lëngu</a:t>
              </a:r>
              <a:r>
                <a:rPr lang="en-US" b="1" dirty="0"/>
                <a:t> </a:t>
              </a:r>
              <a:r>
                <a:rPr lang="en-US" b="1" dirty="0" err="1"/>
                <a:t>tek</a:t>
              </a:r>
              <a:r>
                <a:rPr lang="en-US" b="1" dirty="0"/>
                <a:t> </a:t>
              </a:r>
              <a:r>
                <a:rPr lang="en-US" b="1" dirty="0" err="1"/>
                <a:t>mjedisi</a:t>
              </a:r>
              <a:r>
                <a:rPr lang="en-US" b="1" dirty="0"/>
                <a:t>.</a:t>
              </a:r>
            </a:p>
            <a:p>
              <a:pPr marL="342900" indent="-342900">
                <a:buFont typeface="+mj-lt"/>
                <a:buAutoNum type="alphaLcParenR"/>
              </a:pPr>
              <a:r>
                <a:rPr lang="en-US" b="1" dirty="0"/>
                <a:t>Uji </a:t>
              </a:r>
              <a:r>
                <a:rPr lang="en-US" b="1" dirty="0" err="1"/>
                <a:t>ngrin</a:t>
              </a:r>
              <a:r>
                <a:rPr lang="en-US" b="1" dirty="0"/>
                <a:t> </a:t>
              </a:r>
              <a:r>
                <a:rPr lang="en-US" b="1" dirty="0" err="1"/>
                <a:t>në</a:t>
              </a:r>
              <a:r>
                <a:rPr lang="en-US" b="1" dirty="0"/>
                <a:t> </a:t>
              </a:r>
              <a:r>
                <a:rPr lang="en-US" b="1" dirty="0" err="1"/>
                <a:t>temperaturën</a:t>
              </a:r>
              <a:r>
                <a:rPr lang="en-US" b="1" dirty="0"/>
                <a:t> 0 </a:t>
              </a:r>
              <a:r>
                <a:rPr lang="en-US" b="1" dirty="0" err="1"/>
                <a:t>gradë</a:t>
              </a:r>
              <a:r>
                <a:rPr lang="en-US" b="1" dirty="0"/>
                <a:t> </a:t>
              </a:r>
              <a:r>
                <a:rPr lang="en-US" b="1" dirty="0" err="1"/>
                <a:t>Celcius</a:t>
              </a:r>
              <a:r>
                <a:rPr lang="en-US" b="1" dirty="0"/>
                <a:t>. </a:t>
              </a:r>
            </a:p>
            <a:p>
              <a:pPr marL="342900" indent="-342900">
                <a:buFont typeface="+mj-lt"/>
                <a:buAutoNum type="alphaLcParenR"/>
              </a:pPr>
              <a:r>
                <a:rPr lang="en-US" b="1" dirty="0"/>
                <a:t>Kur </a:t>
              </a:r>
              <a:r>
                <a:rPr lang="en-US" b="1" dirty="0" err="1"/>
                <a:t>lënda</a:t>
              </a:r>
              <a:r>
                <a:rPr lang="en-US" b="1" dirty="0"/>
                <a:t> </a:t>
              </a:r>
              <a:r>
                <a:rPr lang="en-US" b="1" dirty="0" err="1"/>
                <a:t>është</a:t>
              </a:r>
              <a:r>
                <a:rPr lang="en-US" b="1" dirty="0"/>
                <a:t> </a:t>
              </a:r>
              <a:r>
                <a:rPr lang="en-US" b="1" dirty="0" err="1"/>
                <a:t>në</a:t>
              </a:r>
              <a:r>
                <a:rPr lang="en-US" b="1" dirty="0"/>
                <a:t> </a:t>
              </a:r>
              <a:r>
                <a:rPr lang="en-US" b="1" dirty="0" err="1"/>
                <a:t>formën</a:t>
              </a:r>
              <a:r>
                <a:rPr lang="en-US" b="1" dirty="0"/>
                <a:t> e </a:t>
              </a:r>
              <a:r>
                <a:rPr lang="en-US" b="1" dirty="0" err="1"/>
                <a:t>ngurtë</a:t>
              </a:r>
              <a:r>
                <a:rPr lang="en-US" b="1" dirty="0"/>
                <a:t>, </a:t>
              </a:r>
              <a:r>
                <a:rPr lang="en-US" b="1" dirty="0" err="1"/>
                <a:t>pjesët</a:t>
              </a:r>
              <a:r>
                <a:rPr lang="en-US" b="1" dirty="0"/>
                <a:t> </a:t>
              </a:r>
              <a:r>
                <a:rPr lang="en-US" b="1" dirty="0" err="1"/>
                <a:t>strukturore</a:t>
              </a:r>
              <a:r>
                <a:rPr lang="en-US" b="1" dirty="0"/>
                <a:t> </a:t>
              </a:r>
              <a:r>
                <a:rPr lang="en-US" b="1" dirty="0" err="1"/>
                <a:t>të</a:t>
              </a:r>
              <a:r>
                <a:rPr lang="en-US" b="1" dirty="0"/>
                <a:t> </a:t>
              </a:r>
              <a:r>
                <a:rPr lang="en-US" b="1" dirty="0" err="1"/>
                <a:t>saj</a:t>
              </a:r>
              <a:r>
                <a:rPr lang="en-US" b="1" dirty="0"/>
                <a:t> </a:t>
              </a:r>
              <a:r>
                <a:rPr lang="en-US" b="1" dirty="0" err="1"/>
                <a:t>janë</a:t>
              </a:r>
              <a:r>
                <a:rPr lang="en-US" b="1" dirty="0"/>
                <a:t> </a:t>
              </a:r>
              <a:r>
                <a:rPr lang="en-US" b="1" dirty="0" err="1"/>
                <a:t>në</a:t>
              </a:r>
              <a:r>
                <a:rPr lang="en-US" b="1" dirty="0"/>
                <a:t> </a:t>
              </a:r>
              <a:r>
                <a:rPr lang="en-US" b="1" dirty="0" err="1"/>
                <a:t>formë</a:t>
              </a:r>
              <a:r>
                <a:rPr lang="en-US" b="1" dirty="0"/>
                <a:t> </a:t>
              </a:r>
              <a:r>
                <a:rPr lang="en-US" b="1" dirty="0" err="1"/>
                <a:t>të</a:t>
              </a:r>
              <a:r>
                <a:rPr lang="en-US" b="1" dirty="0"/>
                <a:t> </a:t>
              </a:r>
              <a:r>
                <a:rPr lang="en-US" b="1" dirty="0" err="1"/>
                <a:t>rregullt</a:t>
              </a:r>
              <a:r>
                <a:rPr lang="en-US" b="1" dirty="0"/>
                <a:t>, </a:t>
              </a:r>
              <a:r>
                <a:rPr lang="en-US" b="1" dirty="0" err="1"/>
                <a:t>dhe</a:t>
              </a:r>
              <a:r>
                <a:rPr lang="en-US" b="1" dirty="0"/>
                <a:t> </a:t>
              </a:r>
              <a:r>
                <a:rPr lang="en-US" b="1" dirty="0" err="1"/>
                <a:t>për</a:t>
              </a:r>
              <a:r>
                <a:rPr lang="en-US" b="1" dirty="0"/>
                <a:t> </a:t>
              </a:r>
              <a:r>
                <a:rPr lang="en-US" b="1" dirty="0" err="1"/>
                <a:t>këtë</a:t>
              </a:r>
              <a:r>
                <a:rPr lang="en-US" b="1" dirty="0"/>
                <a:t> </a:t>
              </a:r>
              <a:r>
                <a:rPr lang="en-US" b="1" dirty="0" err="1"/>
                <a:t>arsye</a:t>
              </a:r>
              <a:r>
                <a:rPr lang="en-US" b="1" dirty="0"/>
                <a:t> </a:t>
              </a:r>
              <a:r>
                <a:rPr lang="en-US" b="1" dirty="0" err="1"/>
                <a:t>ato</a:t>
              </a:r>
              <a:r>
                <a:rPr lang="en-US" b="1" dirty="0"/>
                <a:t> </a:t>
              </a:r>
              <a:r>
                <a:rPr lang="en-US" b="1" dirty="0" err="1"/>
                <a:t>nuk</a:t>
              </a:r>
              <a:r>
                <a:rPr lang="en-US" b="1" dirty="0"/>
                <a:t> </a:t>
              </a:r>
              <a:r>
                <a:rPr lang="en-US" b="1" dirty="0" err="1"/>
                <a:t>mund</a:t>
              </a:r>
              <a:r>
                <a:rPr lang="en-US" b="1" dirty="0"/>
                <a:t> </a:t>
              </a:r>
              <a:r>
                <a:rPr lang="en-US" b="1" dirty="0" err="1"/>
                <a:t>të</a:t>
              </a:r>
              <a:r>
                <a:rPr lang="en-US" b="1" dirty="0"/>
                <a:t> </a:t>
              </a:r>
              <a:r>
                <a:rPr lang="en-US" b="1" dirty="0" err="1"/>
                <a:t>lëvizin</a:t>
              </a:r>
              <a:r>
                <a:rPr lang="en-US" b="1" dirty="0"/>
                <a:t> </a:t>
              </a:r>
              <a:r>
                <a:rPr lang="en-US" b="1" dirty="0" err="1"/>
                <a:t>përtej</a:t>
              </a:r>
              <a:r>
                <a:rPr lang="en-US" b="1" dirty="0"/>
                <a:t> </a:t>
              </a:r>
              <a:r>
                <a:rPr lang="en-US" b="1" dirty="0" err="1"/>
                <a:t>njëra-tjetrës</a:t>
              </a:r>
              <a:r>
                <a:rPr lang="en-US" b="1" dirty="0"/>
                <a:t>. Kur </a:t>
              </a:r>
              <a:r>
                <a:rPr lang="en-US" b="1" dirty="0" err="1"/>
                <a:t>lënda</a:t>
              </a:r>
              <a:r>
                <a:rPr lang="en-US" b="1" dirty="0"/>
                <a:t> </a:t>
              </a:r>
              <a:r>
                <a:rPr lang="en-US" b="1" dirty="0" err="1"/>
                <a:t>është</a:t>
              </a:r>
              <a:r>
                <a:rPr lang="en-US" b="1" dirty="0"/>
                <a:t> e </a:t>
              </a:r>
              <a:r>
                <a:rPr lang="en-US" b="1" dirty="0" err="1"/>
                <a:t>lëngshme</a:t>
              </a:r>
              <a:r>
                <a:rPr lang="en-US" b="1" dirty="0"/>
                <a:t>, </a:t>
              </a:r>
              <a:r>
                <a:rPr lang="en-US" b="1" dirty="0" err="1"/>
                <a:t>pjesët</a:t>
              </a:r>
              <a:r>
                <a:rPr lang="en-US" b="1" dirty="0"/>
                <a:t> </a:t>
              </a:r>
              <a:r>
                <a:rPr lang="en-US" b="1" dirty="0" err="1"/>
                <a:t>strukturore</a:t>
              </a:r>
              <a:r>
                <a:rPr lang="en-US" b="1" dirty="0"/>
                <a:t> </a:t>
              </a:r>
              <a:r>
                <a:rPr lang="en-US" b="1" dirty="0" err="1"/>
                <a:t>të</a:t>
              </a:r>
              <a:r>
                <a:rPr lang="en-US" b="1" dirty="0"/>
                <a:t> </a:t>
              </a:r>
              <a:r>
                <a:rPr lang="en-US" b="1" dirty="0" err="1"/>
                <a:t>saj</a:t>
              </a:r>
              <a:r>
                <a:rPr lang="en-US" b="1" dirty="0"/>
                <a:t> </a:t>
              </a:r>
              <a:r>
                <a:rPr lang="en-US" b="1" dirty="0" err="1"/>
                <a:t>mund</a:t>
              </a:r>
              <a:r>
                <a:rPr lang="en-US" b="1" dirty="0"/>
                <a:t> </a:t>
              </a:r>
              <a:r>
                <a:rPr lang="en-US" b="1" dirty="0" err="1"/>
                <a:t>të</a:t>
              </a:r>
              <a:r>
                <a:rPr lang="en-US" b="1" dirty="0"/>
                <a:t> </a:t>
              </a:r>
              <a:r>
                <a:rPr lang="en-US" b="1" dirty="0" err="1"/>
                <a:t>lëvizin</a:t>
              </a:r>
              <a:r>
                <a:rPr lang="en-US" b="1" dirty="0"/>
                <a:t> </a:t>
              </a:r>
              <a:r>
                <a:rPr lang="en-US" b="1" dirty="0" err="1"/>
                <a:t>përtej</a:t>
              </a:r>
              <a:r>
                <a:rPr lang="en-US" b="1" dirty="0"/>
                <a:t> </a:t>
              </a:r>
              <a:r>
                <a:rPr lang="en-US" b="1" dirty="0" err="1"/>
                <a:t>njëra-tjetrës</a:t>
              </a:r>
              <a:r>
                <a:rPr lang="en-US" b="1" dirty="0"/>
                <a:t>, </a:t>
              </a:r>
              <a:r>
                <a:rPr lang="en-US" b="1" dirty="0" err="1"/>
                <a:t>dhe</a:t>
              </a:r>
              <a:r>
                <a:rPr lang="en-US" b="1" dirty="0"/>
                <a:t> </a:t>
              </a:r>
              <a:r>
                <a:rPr lang="en-US" b="1" dirty="0" err="1"/>
                <a:t>nuk</a:t>
              </a:r>
              <a:r>
                <a:rPr lang="en-US" b="1" dirty="0"/>
                <a:t> </a:t>
              </a:r>
              <a:r>
                <a:rPr lang="en-US" b="1" dirty="0" err="1"/>
                <a:t>janë</a:t>
              </a:r>
              <a:r>
                <a:rPr lang="en-US" b="1" dirty="0"/>
                <a:t> </a:t>
              </a:r>
              <a:r>
                <a:rPr lang="en-US" b="1" dirty="0" err="1"/>
                <a:t>në</a:t>
              </a:r>
              <a:r>
                <a:rPr lang="en-US" b="1" dirty="0"/>
                <a:t> </a:t>
              </a:r>
              <a:r>
                <a:rPr lang="en-US" b="1" dirty="0" err="1"/>
                <a:t>formë</a:t>
              </a:r>
              <a:r>
                <a:rPr lang="en-US" b="1" dirty="0"/>
                <a:t> </a:t>
              </a:r>
              <a:r>
                <a:rPr lang="en-US" b="1" dirty="0" err="1"/>
                <a:t>të</a:t>
              </a:r>
              <a:r>
                <a:rPr lang="en-US" b="1" dirty="0"/>
                <a:t> </a:t>
              </a:r>
              <a:r>
                <a:rPr lang="en-US" b="1" dirty="0" err="1"/>
                <a:t>rregullt</a:t>
              </a:r>
              <a:r>
                <a:rPr lang="en-US" b="1" dirty="0"/>
                <a:t>.</a:t>
              </a:r>
            </a:p>
            <a:p>
              <a:pPr marL="342900" indent="-342900">
                <a:buFont typeface="+mj-lt"/>
                <a:buAutoNum type="alphaLcParenR"/>
              </a:pPr>
              <a:r>
                <a:rPr lang="en-US" b="1" dirty="0"/>
                <a:t>Kur </a:t>
              </a:r>
              <a:r>
                <a:rPr lang="en-US" b="1" dirty="0" err="1"/>
                <a:t>pjesët</a:t>
              </a:r>
              <a:r>
                <a:rPr lang="en-US" b="1" dirty="0"/>
                <a:t> </a:t>
              </a:r>
              <a:r>
                <a:rPr lang="en-US" b="1" dirty="0" err="1"/>
                <a:t>strukturore</a:t>
              </a:r>
              <a:r>
                <a:rPr lang="en-US" b="1" dirty="0"/>
                <a:t> </a:t>
              </a:r>
              <a:r>
                <a:rPr lang="en-US" b="1" dirty="0" err="1"/>
                <a:t>të</a:t>
              </a:r>
              <a:r>
                <a:rPr lang="en-US" b="1" dirty="0"/>
                <a:t> </a:t>
              </a:r>
              <a:r>
                <a:rPr lang="en-US" b="1" dirty="0" err="1"/>
                <a:t>një</a:t>
              </a:r>
              <a:r>
                <a:rPr lang="en-US" b="1" dirty="0"/>
                <a:t> </a:t>
              </a:r>
              <a:r>
                <a:rPr lang="en-US" b="1" dirty="0" err="1"/>
                <a:t>lënde</a:t>
              </a:r>
              <a:r>
                <a:rPr lang="en-US" b="1" dirty="0"/>
                <a:t> </a:t>
              </a:r>
              <a:r>
                <a:rPr lang="en-US" b="1" dirty="0" err="1"/>
                <a:t>vendosen</a:t>
              </a:r>
              <a:r>
                <a:rPr lang="en-US" b="1" dirty="0"/>
                <a:t> </a:t>
              </a:r>
              <a:r>
                <a:rPr lang="en-US" b="1" dirty="0" err="1"/>
                <a:t>në</a:t>
              </a:r>
              <a:r>
                <a:rPr lang="en-US" b="1" dirty="0"/>
                <a:t> </a:t>
              </a:r>
              <a:r>
                <a:rPr lang="en-US" b="1" dirty="0" err="1"/>
                <a:t>formën</a:t>
              </a:r>
              <a:r>
                <a:rPr lang="en-US" b="1" dirty="0"/>
                <a:t> e </a:t>
              </a:r>
              <a:r>
                <a:rPr lang="en-US" b="1" dirty="0" err="1"/>
                <a:t>rregullt</a:t>
              </a:r>
              <a:r>
                <a:rPr lang="en-US" b="1" dirty="0"/>
                <a:t>, </a:t>
              </a:r>
              <a:r>
                <a:rPr lang="en-US" b="1" dirty="0" err="1"/>
                <a:t>energjia</a:t>
              </a:r>
              <a:r>
                <a:rPr lang="en-US" b="1" dirty="0"/>
                <a:t>  </a:t>
              </a:r>
              <a:r>
                <a:rPr lang="en-US" b="1" dirty="0" err="1"/>
                <a:t>çlirohet</a:t>
              </a:r>
              <a:r>
                <a:rPr lang="en-US" b="1" dirty="0"/>
                <a:t> </a:t>
              </a:r>
              <a:r>
                <a:rPr lang="en-US" b="1" dirty="0" err="1"/>
                <a:t>nga</a:t>
              </a:r>
              <a:r>
                <a:rPr lang="en-US" b="1" dirty="0"/>
                <a:t> </a:t>
              </a:r>
              <a:r>
                <a:rPr lang="en-US" b="1" dirty="0" err="1"/>
                <a:t>lënda</a:t>
              </a:r>
              <a:r>
                <a:rPr lang="en-US" b="1" dirty="0"/>
                <a:t>, </a:t>
              </a:r>
              <a:r>
                <a:rPr lang="en-US" b="1" dirty="0" err="1"/>
                <a:t>por</a:t>
              </a:r>
              <a:r>
                <a:rPr lang="en-US" b="1" dirty="0"/>
                <a:t> </a:t>
              </a:r>
              <a:r>
                <a:rPr lang="en-US" b="1" dirty="0" err="1"/>
                <a:t>temperatura</a:t>
              </a:r>
              <a:r>
                <a:rPr lang="en-US" b="1" dirty="0"/>
                <a:t> e </a:t>
              </a:r>
              <a:r>
                <a:rPr lang="en-US" b="1" dirty="0" err="1"/>
                <a:t>saj</a:t>
              </a:r>
              <a:r>
                <a:rPr lang="en-US" b="1" dirty="0"/>
                <a:t> </a:t>
              </a:r>
              <a:r>
                <a:rPr lang="en-US" b="1" dirty="0" err="1"/>
                <a:t>nuk</a:t>
              </a:r>
              <a:r>
                <a:rPr lang="en-US" b="1" dirty="0"/>
                <a:t> </a:t>
              </a:r>
              <a:r>
                <a:rPr lang="en-US" b="1" dirty="0" err="1"/>
                <a:t>ndryshon</a:t>
              </a:r>
              <a:r>
                <a:rPr lang="en-US" b="1" dirty="0"/>
                <a:t>. </a:t>
              </a:r>
            </a:p>
            <a:p>
              <a:r>
                <a:rPr lang="en-US" i="1" dirty="0"/>
                <a:t>Si </a:t>
              </a:r>
              <a:r>
                <a:rPr lang="en-US" i="1" dirty="0" err="1"/>
                <a:t>mund</a:t>
              </a:r>
              <a:r>
                <a:rPr lang="en-US" i="1" dirty="0"/>
                <a:t> </a:t>
              </a:r>
              <a:r>
                <a:rPr lang="en-US" i="1" dirty="0" err="1"/>
                <a:t>të</a:t>
              </a:r>
              <a:r>
                <a:rPr lang="en-US" i="1" dirty="0"/>
                <a:t> </a:t>
              </a:r>
              <a:r>
                <a:rPr lang="en-US" i="1" dirty="0" err="1"/>
                <a:t>testoni</a:t>
              </a:r>
              <a:r>
                <a:rPr lang="en-US" i="1" dirty="0"/>
                <a:t> </a:t>
              </a:r>
              <a:r>
                <a:rPr lang="en-US" i="1" dirty="0" err="1"/>
                <a:t>nëse</a:t>
              </a:r>
              <a:r>
                <a:rPr lang="en-US" i="1" dirty="0"/>
                <a:t> </a:t>
              </a:r>
              <a:r>
                <a:rPr lang="en-US" i="1" dirty="0" err="1"/>
                <a:t>parashikimi</a:t>
              </a:r>
              <a:r>
                <a:rPr lang="en-US" i="1" dirty="0"/>
                <a:t> </a:t>
              </a:r>
              <a:r>
                <a:rPr lang="en-US" i="1" dirty="0" err="1"/>
                <a:t>juaj</a:t>
              </a:r>
              <a:r>
                <a:rPr lang="en-US" i="1" dirty="0"/>
                <a:t> </a:t>
              </a:r>
              <a:r>
                <a:rPr lang="en-US" i="1" dirty="0" err="1"/>
                <a:t>përputhet</a:t>
              </a:r>
              <a:r>
                <a:rPr lang="en-US" i="1" dirty="0"/>
                <a:t> me </a:t>
              </a:r>
              <a:r>
                <a:rPr lang="en-US" i="1" dirty="0" err="1"/>
                <a:t>vëzhgimet</a:t>
              </a:r>
              <a:r>
                <a:rPr lang="en-US" i="1" dirty="0"/>
                <a:t> e </a:t>
              </a:r>
              <a:r>
                <a:rPr lang="en-US" i="1" dirty="0" err="1"/>
                <a:t>bëra</a:t>
              </a:r>
              <a:r>
                <a:rPr lang="en-US" i="1" dirty="0"/>
                <a:t> </a:t>
              </a:r>
              <a:r>
                <a:rPr lang="en-US" i="1" dirty="0" err="1"/>
                <a:t>në</a:t>
              </a:r>
              <a:r>
                <a:rPr lang="en-US" i="1" dirty="0"/>
                <a:t> </a:t>
              </a:r>
              <a:r>
                <a:rPr lang="en-US" i="1" dirty="0" err="1"/>
                <a:t>një</a:t>
              </a:r>
              <a:r>
                <a:rPr lang="en-US" i="1" dirty="0"/>
                <a:t> </a:t>
              </a:r>
              <a:r>
                <a:rPr lang="en-US" i="1" dirty="0" err="1"/>
                <a:t>kompartament</a:t>
              </a:r>
              <a:r>
                <a:rPr lang="en-US" i="1" dirty="0"/>
                <a:t> real </a:t>
              </a:r>
              <a:r>
                <a:rPr lang="en-US" i="1" dirty="0" err="1"/>
                <a:t>akulli</a:t>
              </a:r>
              <a:r>
                <a:rPr lang="en-US" i="1" dirty="0"/>
                <a:t> </a:t>
              </a:r>
              <a:r>
                <a:rPr lang="en-US" i="1" dirty="0" err="1"/>
                <a:t>dhe</a:t>
              </a:r>
              <a:r>
                <a:rPr lang="en-US" i="1" dirty="0"/>
                <a:t> me </a:t>
              </a:r>
              <a:r>
                <a:rPr lang="en-US" i="1" dirty="0" err="1"/>
                <a:t>një</a:t>
              </a:r>
              <a:r>
                <a:rPr lang="en-US" i="1" dirty="0"/>
                <a:t> </a:t>
              </a:r>
              <a:r>
                <a:rPr lang="en-US" i="1" dirty="0" err="1"/>
                <a:t>gotë</a:t>
              </a:r>
              <a:r>
                <a:rPr lang="en-US" i="1" dirty="0"/>
                <a:t> me </a:t>
              </a:r>
              <a:r>
                <a:rPr lang="en-US" i="1" dirty="0" err="1"/>
                <a:t>ujë</a:t>
              </a:r>
              <a:r>
                <a:rPr lang="en-US" i="1" dirty="0"/>
                <a:t>?</a:t>
              </a:r>
            </a:p>
            <a:p>
              <a:endParaRPr lang="en-US" i="1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B3283F-5E6D-4622-82EA-F42F669AE471}"/>
                </a:ext>
              </a:extLst>
            </p:cNvPr>
            <p:cNvGrpSpPr/>
            <p:nvPr/>
          </p:nvGrpSpPr>
          <p:grpSpPr>
            <a:xfrm>
              <a:off x="8511702" y="4513953"/>
              <a:ext cx="3195931" cy="1344542"/>
              <a:chOff x="8511702" y="4513953"/>
              <a:chExt cx="3195931" cy="134454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AD06F91-61DA-4E91-9073-1C167B77B9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27365" b="1"/>
              <a:stretch/>
            </p:blipFill>
            <p:spPr>
              <a:xfrm>
                <a:off x="8511702" y="4883285"/>
                <a:ext cx="3195931" cy="97521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94CFE8-6F0A-4655-A083-E87AB3CAD035}"/>
                  </a:ext>
                </a:extLst>
              </p:cNvPr>
              <p:cNvSpPr txBox="1"/>
              <p:nvPr/>
            </p:nvSpPr>
            <p:spPr>
              <a:xfrm>
                <a:off x="8748410" y="4513953"/>
                <a:ext cx="2885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 </a:t>
                </a:r>
                <a:r>
                  <a:rPr lang="en-US" dirty="0" err="1"/>
                  <a:t>ngurtë</a:t>
                </a:r>
                <a:r>
                  <a:rPr lang="fi-FI" dirty="0"/>
                  <a:t>	            E lëngshme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C672AA-F6D9-4C34-BAEE-2C258195A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34" b="1"/>
            <a:stretch/>
          </p:blipFill>
          <p:spPr>
            <a:xfrm>
              <a:off x="8982856" y="473868"/>
              <a:ext cx="2350218" cy="18929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C30213-2A78-45A9-8308-A88F569F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82856" y="2433410"/>
              <a:ext cx="2350218" cy="178889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05D381-07F8-4D28-AADA-0F350E589E2D}"/>
                </a:ext>
              </a:extLst>
            </p:cNvPr>
            <p:cNvSpPr txBox="1"/>
            <p:nvPr/>
          </p:nvSpPr>
          <p:spPr>
            <a:xfrm rot="16200000">
              <a:off x="8160519" y="1236079"/>
              <a:ext cx="1422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Temperatura</a:t>
              </a:r>
              <a:r>
                <a:rPr lang="fi-FI" sz="1400" dirty="0"/>
                <a:t> (</a:t>
              </a:r>
              <a:r>
                <a:rPr lang="en-US" sz="1400" baseline="30000" noProof="1"/>
                <a:t>o</a:t>
              </a:r>
              <a:r>
                <a:rPr lang="en-US" sz="1400" noProof="1"/>
                <a:t>C</a:t>
              </a:r>
              <a:r>
                <a:rPr lang="en-US" sz="1400" dirty="0"/>
                <a:t>)</a:t>
              </a:r>
              <a:endParaRPr lang="fi-FI" sz="1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E20EB8-5401-4C21-9525-879E7110B58B}"/>
                </a:ext>
              </a:extLst>
            </p:cNvPr>
            <p:cNvSpPr txBox="1"/>
            <p:nvPr/>
          </p:nvSpPr>
          <p:spPr>
            <a:xfrm rot="16200000">
              <a:off x="8190987" y="3215893"/>
              <a:ext cx="1422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Temperatura</a:t>
              </a:r>
              <a:r>
                <a:rPr lang="fi-FI" sz="1400" dirty="0"/>
                <a:t> (</a:t>
              </a:r>
              <a:r>
                <a:rPr lang="en-US" sz="1400" baseline="30000" noProof="1"/>
                <a:t>o</a:t>
              </a:r>
              <a:r>
                <a:rPr lang="en-US" sz="1400" noProof="1"/>
                <a:t>C</a:t>
              </a:r>
              <a:r>
                <a:rPr lang="en-US" sz="1400" dirty="0"/>
                <a:t>)</a:t>
              </a:r>
              <a:endParaRPr lang="fi-FI" sz="1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C3E28F-02C8-424C-AB00-08F1CA4ED55A}"/>
                </a:ext>
              </a:extLst>
            </p:cNvPr>
            <p:cNvSpPr txBox="1"/>
            <p:nvPr/>
          </p:nvSpPr>
          <p:spPr>
            <a:xfrm>
              <a:off x="11053499" y="1458200"/>
              <a:ext cx="9906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Koha</a:t>
              </a:r>
              <a:r>
                <a:rPr lang="fi-FI" sz="1400" dirty="0"/>
                <a:t> (</a:t>
              </a:r>
              <a:r>
                <a:rPr lang="en-US" sz="1400" noProof="1"/>
                <a:t>min</a:t>
              </a:r>
              <a:r>
                <a:rPr lang="en-US" sz="1400" dirty="0"/>
                <a:t>)</a:t>
              </a:r>
              <a:endParaRPr lang="fi-FI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06FB36-5000-461C-B084-554826601EE1}"/>
                </a:ext>
              </a:extLst>
            </p:cNvPr>
            <p:cNvSpPr txBox="1"/>
            <p:nvPr/>
          </p:nvSpPr>
          <p:spPr>
            <a:xfrm>
              <a:off x="11053499" y="3413610"/>
              <a:ext cx="9906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Koha</a:t>
              </a:r>
              <a:r>
                <a:rPr lang="fi-FI" sz="1400" dirty="0"/>
                <a:t> (</a:t>
              </a:r>
              <a:r>
                <a:rPr lang="en-US" sz="1400" noProof="1"/>
                <a:t>min</a:t>
              </a:r>
              <a:r>
                <a:rPr lang="en-US" sz="1400" dirty="0"/>
                <a:t>)</a:t>
              </a:r>
              <a:endParaRPr lang="fi-FI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8EDB12-E087-4F1D-9785-3D6F850789CB}"/>
                </a:ext>
              </a:extLst>
            </p:cNvPr>
            <p:cNvSpPr txBox="1"/>
            <p:nvPr/>
          </p:nvSpPr>
          <p:spPr>
            <a:xfrm>
              <a:off x="9789279" y="473868"/>
              <a:ext cx="9449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Grafiku</a:t>
              </a:r>
              <a:r>
                <a:rPr lang="en-US" sz="1400" dirty="0"/>
                <a:t> 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8574CE-F1EE-4A55-909B-85BD0D4FB0FD}"/>
                </a:ext>
              </a:extLst>
            </p:cNvPr>
            <p:cNvSpPr txBox="1"/>
            <p:nvPr/>
          </p:nvSpPr>
          <p:spPr>
            <a:xfrm>
              <a:off x="9789280" y="2433410"/>
              <a:ext cx="944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Grafiku</a:t>
              </a:r>
              <a:r>
                <a:rPr lang="en-US" sz="1400" dirty="0"/>
                <a:t> 2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5B5CE98-8D35-43B5-9C08-7F0090039421}"/>
                </a:ext>
              </a:extLst>
            </p:cNvPr>
            <p:cNvSpPr txBox="1"/>
            <p:nvPr/>
          </p:nvSpPr>
          <p:spPr>
            <a:xfrm>
              <a:off x="3542701" y="6179344"/>
              <a:ext cx="85014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i-FI" b="1" i="1" dirty="0"/>
            </a:p>
            <a:p>
              <a:endParaRPr lang="fi-FI" b="1" i="1" dirty="0"/>
            </a:p>
            <a:p>
              <a:endParaRPr lang="fi-FI" b="1" i="1" dirty="0"/>
            </a:p>
            <a:p>
              <a:endParaRPr lang="fi-FI" b="1" i="1" dirty="0"/>
            </a:p>
            <a:p>
              <a:r>
                <a:rPr lang="fi-FI" b="1" i="1" dirty="0"/>
                <a:t>Të vihet një gotë ujë në një kompartament akulli me një termometër dhe të regjistrohen rregullisht vlerat e temperaturave.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049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178D6EC45574F8AE38E5D4BF50D47" ma:contentTypeVersion="4" ma:contentTypeDescription="Create a new document." ma:contentTypeScope="" ma:versionID="ae0a14de290b640be923c8ea85db55a5">
  <xsd:schema xmlns:xsd="http://www.w3.org/2001/XMLSchema" xmlns:xs="http://www.w3.org/2001/XMLSchema" xmlns:p="http://schemas.microsoft.com/office/2006/metadata/properties" xmlns:ns2="39b24425-d884-4407-a798-772b7cbdf930" xmlns:ns3="ec2136bc-ae6e-42af-82b4-83e76a899047" targetNamespace="http://schemas.microsoft.com/office/2006/metadata/properties" ma:root="true" ma:fieldsID="1db29a5e1206bb81dfbe4e68244e31f0" ns2:_="" ns3:_="">
    <xsd:import namespace="39b24425-d884-4407-a798-772b7cbdf930"/>
    <xsd:import namespace="ec2136bc-ae6e-42af-82b4-83e76a8990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24425-d884-4407-a798-772b7cbdf9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136bc-ae6e-42af-82b4-83e76a8990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6B0FDF-1DF5-459F-B695-FD679C0F64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29E3B4-6F11-45CF-A5F9-3626A28AA93C}">
  <ds:schemaRefs>
    <ds:schemaRef ds:uri="http://purl.org/dc/dcmitype/"/>
    <ds:schemaRef ds:uri="http://schemas.openxmlformats.org/package/2006/metadata/core-properties"/>
    <ds:schemaRef ds:uri="8d08fa28-28e7-4f57-94b7-b19dada7f8f9"/>
    <ds:schemaRef ds:uri="http://www.w3.org/XML/1998/namespace"/>
    <ds:schemaRef ds:uri="2c65db73-e839-4602-b343-7062e8642b7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B7E8D3C-5222-4B43-B588-78EB27DCB39B}"/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1558</Words>
  <Application>Microsoft Office PowerPoint</Application>
  <PresentationFormat>Widescreen</PresentationFormat>
  <Paragraphs>168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Tampere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Mikko Kesonen (TAU)</dc:creator>
  <cp:lastModifiedBy>COSMOS</cp:lastModifiedBy>
  <cp:revision>35</cp:revision>
  <dcterms:created xsi:type="dcterms:W3CDTF">2022-12-21T08:45:04Z</dcterms:created>
  <dcterms:modified xsi:type="dcterms:W3CDTF">2023-03-02T17:14:05Z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0x0101008EA178D6EC45574F8AE38E5D4BF50D47</vt:lpwstr>
  </property>
</Properties>
</file>