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C8FEDEB-970C-4472-920C-84EF304DAB51}" type="datetimeFigureOut">
              <a:rPr lang="en-US" smtClean="0"/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3C0559-F7B5-4BB9-A156-C6CD9D084572}" type="slidenum">
              <a:rPr lang="en-US" smtClean="0"/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EDEB-970C-4472-920C-84EF304DAB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559-F7B5-4BB9-A156-C6CD9D0845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EDEB-970C-4472-920C-84EF304DAB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559-F7B5-4BB9-A156-C6CD9D0845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EDEB-970C-4472-920C-84EF304DAB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559-F7B5-4BB9-A156-C6CD9D0845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C8FEDEB-970C-4472-920C-84EF304DAB51}" type="datetimeFigureOut">
              <a:rPr lang="en-US" smtClean="0"/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3C0559-F7B5-4BB9-A156-C6CD9D084572}" type="slidenum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EDEB-970C-4472-920C-84EF304DAB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13C0559-F7B5-4BB9-A156-C6CD9D084572}" type="slidenum">
              <a:rPr lang="en-US" smtClean="0"/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EDEB-970C-4472-920C-84EF304DAB5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13C0559-F7B5-4BB9-A156-C6CD9D0845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EDEB-970C-4472-920C-84EF304DAB5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559-F7B5-4BB9-A156-C6CD9D084572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EDEB-970C-4472-920C-84EF304DAB5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559-F7B5-4BB9-A156-C6CD9D0845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735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745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C8FEDEB-970C-4472-920C-84EF304DAB51}" type="datetimeFigureOut">
              <a:rPr lang="en-US" smtClean="0"/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3C0559-F7B5-4BB9-A156-C6CD9D084572}" type="slidenum">
              <a:rPr lang="en-US" smtClean="0"/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C8FEDEB-970C-4472-920C-84EF304DAB51}" type="datetimeFigureOut">
              <a:rPr lang="en-US" smtClean="0"/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3C0559-F7B5-4BB9-A156-C6CD9D084572}" type="slidenum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FC8FEDEB-970C-4472-920C-84EF304DAB51}" type="datetimeFigureOut">
              <a:rPr lang="en-US" smtClean="0"/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813C0559-F7B5-4BB9-A156-C6CD9D084572}" type="slidenum">
              <a:rPr lang="en-US" smtClean="0"/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54610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 panose="05020102010507070707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177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2295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</a:rPr>
              <a:t>Suzana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</a:rPr>
              <a:t>Berberi</a:t>
            </a:r>
            <a:endParaRPr lang="en-US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</a:rPr>
              <a:t>Shkolla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 9-vjecare “</a:t>
            </a:r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</a:rPr>
              <a:t>Misto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</a:rPr>
              <a:t>Mame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”</a:t>
            </a:r>
            <a:endParaRPr lang="en-US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</a:rPr>
              <a:t>Kohorta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1</a:t>
            </a:r>
            <a:endParaRPr lang="en-US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</a:rPr>
              <a:t>Disa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</a:rPr>
              <a:t>nga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</a:rPr>
              <a:t>fotografite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</a:rPr>
              <a:t>qe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</a:rPr>
              <a:t>demonstrojne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</a:rPr>
              <a:t>punen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 e </a:t>
            </a:r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</a:rPr>
              <a:t>bere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. </a:t>
            </a:r>
            <a:endParaRPr lang="en-US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Content Placeholder 4" descr="C:\Users\User\Downloads\IMG-20230207-WA0025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9600" y="16002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C:\Users\User\Downloads\IMG-20230207-WA0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144780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Downloads\IMG-20230316-WA0085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User\Downloads\IMG-20230316-WA00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1698">
            <a:off x="6590261" y="489787"/>
            <a:ext cx="2133599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User\Downloads\IMG-20230316-WA00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276601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User\Downloads\IMG-20230316-WA006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2766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4" descr="C:\Users\User\Downloads\20230208_1909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2766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4" descr="C:\Users\User\Downloads\20230208_19082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84845">
            <a:off x="7097504" y="2424052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User\Downloads\20230317_19361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48768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User\Downloads\20230317_19365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4876800"/>
            <a:ext cx="20383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User\Downloads\20230317_19343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525090">
            <a:off x="5994251" y="4494227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815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Tri </a:t>
            </a:r>
            <a:r>
              <a:rPr lang="en-US" sz="3200" b="1" dirty="0" err="1"/>
              <a:t>pika</a:t>
            </a:r>
            <a:r>
              <a:rPr lang="en-US" sz="3200" b="1" dirty="0"/>
              <a:t> </a:t>
            </a:r>
            <a:r>
              <a:rPr lang="en-US" sz="3200" b="1" dirty="0" err="1"/>
              <a:t>kyçe</a:t>
            </a:r>
            <a:r>
              <a:rPr lang="en-US" sz="3200" b="1" dirty="0"/>
              <a:t> </a:t>
            </a:r>
            <a:r>
              <a:rPr lang="en-US" sz="3200" b="1" dirty="0" err="1"/>
              <a:t>që</a:t>
            </a:r>
            <a:r>
              <a:rPr lang="en-US" sz="3200" b="1" dirty="0"/>
              <a:t> </a:t>
            </a:r>
            <a:r>
              <a:rPr lang="en-US" sz="3200" b="1" dirty="0" err="1"/>
              <a:t>përmbledhin</a:t>
            </a:r>
            <a:r>
              <a:rPr lang="en-US" sz="3200" b="1" dirty="0"/>
              <a:t> </a:t>
            </a:r>
            <a:r>
              <a:rPr lang="en-US" sz="3200" b="1" dirty="0" err="1"/>
              <a:t>mësimet</a:t>
            </a:r>
            <a:r>
              <a:rPr lang="en-US" sz="3200" b="1" dirty="0"/>
              <a:t> </a:t>
            </a:r>
            <a:r>
              <a:rPr lang="en-US" sz="3200" b="1" dirty="0" err="1"/>
              <a:t>kryesore</a:t>
            </a:r>
            <a:r>
              <a:rPr lang="en-US" sz="3200" b="1" dirty="0"/>
              <a:t> </a:t>
            </a:r>
            <a:r>
              <a:rPr lang="en-US" sz="3200" b="1" dirty="0" err="1"/>
              <a:t>të</a:t>
            </a:r>
            <a:r>
              <a:rPr lang="en-US" sz="3200" b="1" dirty="0"/>
              <a:t> </a:t>
            </a:r>
            <a:r>
              <a:rPr lang="en-US" sz="3200" b="1" dirty="0" err="1"/>
              <a:t>programit</a:t>
            </a:r>
            <a:r>
              <a:rPr lang="en-US" sz="3200" b="1" dirty="0"/>
              <a:t> </a:t>
            </a:r>
            <a:r>
              <a:rPr lang="en-US" sz="3200" b="1" dirty="0" err="1"/>
              <a:t>të</a:t>
            </a:r>
            <a:r>
              <a:rPr lang="en-US" sz="3200" b="1" dirty="0"/>
              <a:t> </a:t>
            </a:r>
            <a:r>
              <a:rPr lang="en-US" sz="3200" b="1" dirty="0" err="1"/>
              <a:t>trajnimit</a:t>
            </a:r>
            <a:r>
              <a:rPr lang="en-US" sz="3200" b="1" dirty="0" smtClean="0"/>
              <a:t>.</a:t>
            </a:r>
            <a:endParaRPr lang="en-US" sz="3200" b="1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C00000"/>
                </a:solidFill>
              </a:rPr>
              <a:t>Nxënësit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duhet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të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ndihen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dirty="0" err="1">
                <a:solidFill>
                  <a:srgbClr val="C00000"/>
                </a:solidFill>
              </a:rPr>
              <a:t>të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sigurt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dhe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të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qetë,për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të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nxënë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duhet,pra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atmosfera</a:t>
            </a:r>
            <a:r>
              <a:rPr lang="en-US" sz="3200" dirty="0">
                <a:solidFill>
                  <a:srgbClr val="C00000"/>
                </a:solidFill>
              </a:rPr>
              <a:t> e </a:t>
            </a:r>
            <a:r>
              <a:rPr lang="en-US" sz="3200" dirty="0" err="1">
                <a:solidFill>
                  <a:srgbClr val="C00000"/>
                </a:solidFill>
              </a:rPr>
              <a:t>sigurt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promovon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të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nxënit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002060"/>
                </a:solidFill>
              </a:rPr>
              <a:t>Roli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mësuesit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është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të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mbështesë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dhe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të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ushqejë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procesin</a:t>
            </a:r>
            <a:r>
              <a:rPr lang="en-US" sz="3200" dirty="0">
                <a:solidFill>
                  <a:srgbClr val="002060"/>
                </a:solidFill>
              </a:rPr>
              <a:t> e </a:t>
            </a:r>
            <a:r>
              <a:rPr lang="en-US" sz="3200" dirty="0" err="1">
                <a:solidFill>
                  <a:srgbClr val="002060"/>
                </a:solidFill>
              </a:rPr>
              <a:t>të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nxënit,duke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qenë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lehtësues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të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të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nxënit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Duke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përdorur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metodat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 e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ndryshme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ndihmojmë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secilin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nxënës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që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të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gjejë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mënyrat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e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veta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të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të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nxënit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advTm="1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305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Eksperimenti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pedagogjik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mesimet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nxjerra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dyt</a:t>
            </a:r>
            <a:r>
              <a:rPr lang="en-US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Matematik</a:t>
            </a:r>
            <a:r>
              <a:rPr lang="en-US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Gjysma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figures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perdorura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posht</a:t>
            </a:r>
            <a:r>
              <a:rPr lang="en-US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Stacionet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</a:t>
            </a:r>
            <a:r>
              <a:rPr lang="en-US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Zhvillimi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shkoi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shum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mire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mjaft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efikase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rvet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njohurin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re,por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edhe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fund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ores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nuk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ndiheshin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lodhur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vazhdonin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diskutonin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ri-tjetrin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nyr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zhvilluan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simore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Nxenesit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thane: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lqeu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shum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,sepse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ndjem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lire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gjat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gjith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ores. Na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lqeu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sidomos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viznim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tavolin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tjetra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ndihmonim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ri-tjetrin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argumentonim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mendimet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mesuam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konceptin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gjysm</a:t>
            </a:r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s,duke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luajtur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 smtClean="0"/>
          </a:p>
          <a:p>
            <a:endParaRPr lang="en-US" dirty="0"/>
          </a:p>
        </p:txBody>
      </p:sp>
      <p:pic>
        <p:nvPicPr>
          <p:cNvPr id="3" name="Content Placeholder 4" descr="C:\Users\User\Downloads\IMG-20230207-WA0012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21107057">
            <a:off x="628867" y="4599435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5" descr="C:\Users\User\Downloads\IMG-20230207-WA0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3124">
            <a:off x="3407748" y="4615875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C:\Users\User\Downloads\IMG-20230207-WA0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93561">
            <a:off x="6571119" y="4327143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66"/>
            <a:ext cx="9144000" cy="56311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II-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Gjuh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Madh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grupit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25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dyshe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Te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luleshit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sja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Rezultati  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i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vendosur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në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fillim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të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orës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u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realizua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sepse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nxënësit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arritën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endParaRPr lang="en-US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</a:rPr>
              <a:t>Të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shkruanin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kartolinat,duke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zbatuar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rregullat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e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drejtshkrimit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.</a:t>
            </a:r>
            <a:endParaRPr lang="en-US" b="1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Ralizimin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e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gjithpërfshirjes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të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të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gjithë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nxënësve,pavarësisht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aftësive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të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</a:rPr>
              <a:t>tyre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  <a:endParaRPr lang="en-US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perfundim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ores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nxenesit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ushprehen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se: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U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ndjenë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mjaft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të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lirshëm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gjatë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kësaj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ore.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Ju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pëlqeu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bashkëpunimi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mes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njëri-tjetrit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dhe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ndihma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që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ata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dhanë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për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njëri-tjetrin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Gjate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realizimit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të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kësaj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 ore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mësova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se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nxënësit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,</a:t>
            </a:r>
            <a:endParaRPr lang="en-US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Mund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ta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realizojnë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shumë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mire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detyrën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e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dhënë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në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mënyrë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të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pavarur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Mund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të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bashkëpunojnë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dhe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të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ndihmojnë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njëri-tjetrin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për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realizimin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e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detyrës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ownloads\IMG-20230316-WA0085 (2)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20335821">
            <a:off x="633937" y="4776205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User\Downloads\IMG-20230316-WA00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88717">
            <a:off x="2471412" y="4732031"/>
            <a:ext cx="1600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Downloads\IMG-20230316-WA00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1935">
            <a:off x="4670475" y="4675252"/>
            <a:ext cx="1789989" cy="176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Downloads\IMG-20230316-WA0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7340">
            <a:off x="6920005" y="4601233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43200" y="304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Eksperimenti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gjithperfshires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dhe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mesimet</a:t>
            </a:r>
            <a:r>
              <a:rPr lang="en-US" b="1" dirty="0" smtClean="0">
                <a:solidFill>
                  <a:srgbClr val="C00000"/>
                </a:solidFill>
              </a:rPr>
              <a:t> e </a:t>
            </a:r>
            <a:r>
              <a:rPr lang="en-US" b="1" dirty="0" err="1" smtClean="0">
                <a:solidFill>
                  <a:srgbClr val="C00000"/>
                </a:solidFill>
              </a:rPr>
              <a:t>nxjerra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8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15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Mesazhi</a:t>
            </a:r>
            <a:r>
              <a:rPr lang="en-US" sz="3200" b="1" dirty="0"/>
              <a:t>  </a:t>
            </a:r>
            <a:r>
              <a:rPr lang="en-US" sz="3200" b="1" dirty="0" err="1"/>
              <a:t>im</a:t>
            </a:r>
            <a:r>
              <a:rPr lang="en-US" sz="3200" b="1" dirty="0"/>
              <a:t> </a:t>
            </a:r>
            <a:r>
              <a:rPr lang="en-US" sz="3200" b="1" dirty="0" err="1"/>
              <a:t>kryesor</a:t>
            </a:r>
            <a:r>
              <a:rPr lang="en-US" sz="3200" b="1" dirty="0"/>
              <a:t> </a:t>
            </a:r>
            <a:r>
              <a:rPr lang="en-US" sz="3200" b="1" dirty="0" err="1"/>
              <a:t>për</a:t>
            </a:r>
            <a:r>
              <a:rPr lang="en-US" sz="3200" b="1" dirty="0"/>
              <a:t> </a:t>
            </a:r>
            <a:r>
              <a:rPr lang="en-US" sz="3200" b="1" dirty="0" err="1"/>
              <a:t>trajnimet</a:t>
            </a:r>
            <a:r>
              <a:rPr lang="en-US" sz="3200" b="1" dirty="0"/>
              <a:t> e </a:t>
            </a:r>
            <a:r>
              <a:rPr lang="en-US" sz="3200" b="1" dirty="0" err="1"/>
              <a:t>kolegëve</a:t>
            </a:r>
            <a:r>
              <a:rPr lang="en-US" sz="3200" b="1" dirty="0"/>
              <a:t>:</a:t>
            </a:r>
            <a:endParaRPr lang="en-US" sz="32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Të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mbeshtetim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rinovimin</a:t>
            </a:r>
            <a:r>
              <a:rPr lang="en-US" sz="3200" dirty="0">
                <a:solidFill>
                  <a:srgbClr val="002060"/>
                </a:solidFill>
              </a:rPr>
              <a:t> e </a:t>
            </a:r>
            <a:r>
              <a:rPr lang="en-US" sz="3200" dirty="0" err="1">
                <a:solidFill>
                  <a:srgbClr val="002060"/>
                </a:solidFill>
              </a:rPr>
              <a:t>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pedagogjisë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dhe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promovimin</a:t>
            </a:r>
            <a:r>
              <a:rPr lang="en-US" sz="3200" dirty="0">
                <a:solidFill>
                  <a:srgbClr val="002060"/>
                </a:solidFill>
              </a:rPr>
              <a:t> e </a:t>
            </a:r>
            <a:r>
              <a:rPr lang="en-US" sz="3200" dirty="0" err="1">
                <a:solidFill>
                  <a:srgbClr val="002060"/>
                </a:solidFill>
              </a:rPr>
              <a:t>digjitalizimit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të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mësimdhënies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accent6">
                    <a:lumMod val="10000"/>
                  </a:schemeClr>
                </a:solidFill>
              </a:rPr>
              <a:t>Të</a:t>
            </a:r>
            <a:r>
              <a:rPr lang="en-US" sz="3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ndihmojmë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secilin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nxënës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që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te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gjejë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mënyrat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e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veta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të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të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</a:rPr>
              <a:t>nxënit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Të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mësojmë</a:t>
            </a:r>
            <a:r>
              <a:rPr lang="en-US" sz="3200" dirty="0">
                <a:solidFill>
                  <a:srgbClr val="C00000"/>
                </a:solidFill>
              </a:rPr>
              <a:t> se </a:t>
            </a:r>
            <a:r>
              <a:rPr lang="en-US" sz="3200" dirty="0" err="1">
                <a:solidFill>
                  <a:srgbClr val="C00000"/>
                </a:solidFill>
              </a:rPr>
              <a:t>si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të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përdorim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metoda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ndryshme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për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të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patur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një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arsim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gjithpërfshirës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  <a:endParaRPr lang="en-US" sz="3200" dirty="0" smtClean="0">
              <a:solidFill>
                <a:srgbClr val="C00000"/>
              </a:solidFill>
            </a:endParaRPr>
          </a:p>
          <a:p>
            <a:endParaRPr lang="en-US" sz="3200" dirty="0"/>
          </a:p>
          <a:p>
            <a:r>
              <a:rPr lang="en-US" sz="3200" dirty="0" smtClean="0"/>
              <a:t>FALEMINDERIT!</a:t>
            </a:r>
            <a:endParaRPr lang="en-US" sz="3200" dirty="0"/>
          </a:p>
        </p:txBody>
      </p:sp>
    </p:spTree>
  </p:cSld>
  <p:clrMapOvr>
    <a:masterClrMapping/>
  </p:clrMapOvr>
  <p:transition advTm="18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2432</Words>
  <Application>WPS Presentation</Application>
  <PresentationFormat>On-screen Show (4:3)</PresentationFormat>
  <Paragraphs>66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SimSun</vt:lpstr>
      <vt:lpstr>Wingdings</vt:lpstr>
      <vt:lpstr>Wingdings 2</vt:lpstr>
      <vt:lpstr>Times New Roman</vt:lpstr>
      <vt:lpstr>Calibri</vt:lpstr>
      <vt:lpstr>Calibri</vt:lpstr>
      <vt:lpstr>Rockwell</vt:lpstr>
      <vt:lpstr>Microsoft YaHei</vt:lpstr>
      <vt:lpstr>Arial Unicode MS</vt:lpstr>
      <vt:lpstr>Foundry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25</cp:revision>
  <dcterms:created xsi:type="dcterms:W3CDTF">2023-03-20T17:37:00Z</dcterms:created>
  <dcterms:modified xsi:type="dcterms:W3CDTF">2025-12-19T21:11:21Z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697E55441BAF479088FEED6A16FAC101_13</vt:lpwstr>
  </property>
  <property fmtid="{D5CDD505-2E9C-101B-9397-08002B2CF9AE}" pid="3" name="KSOProductBuildVer">
    <vt:lpwstr>1033-12.2.0.23155</vt:lpwstr>
  </property>
</Properties>
</file>